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57" r:id="rId5"/>
    <p:sldId id="278" r:id="rId6"/>
    <p:sldId id="259" r:id="rId7"/>
    <p:sldId id="273" r:id="rId8"/>
    <p:sldId id="275" r:id="rId9"/>
    <p:sldId id="276" r:id="rId10"/>
    <p:sldId id="27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53E8-9969-4812-8D23-38A28BECD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5B82B-6D78-4E3C-9A39-2EB76FD60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F49BC-A3D3-4658-9426-3E888957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B5DD-0D95-49FB-9D8A-55B0007C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B875B-09C3-44B5-A2F2-EFCD0271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DC4D-4C0E-42C3-8DF6-DF42D457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08AED-F321-40F3-93A0-0EE393C2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F980-2994-4B1A-A4E5-3D9EA2A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E7DA-177B-4207-BD6B-0A33C289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41F95-661E-4FB3-9820-A83A3AA3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8C1F7-8303-4113-A997-16A210F99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3BE1-F483-4C3D-B7B9-E8A7C1BFA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43916-8900-4C55-9CDB-A1B7F37D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6DC3-46E1-478B-8AB5-B35D3CB1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22C2-B2D3-40C8-BD92-8CC4A9CB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BC5B-13F9-48E0-94E8-B4B1D2025D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5B766-6DED-49EC-B3A0-9C7F1B6B84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5E95D-46FD-4BE0-8E56-792402F4BE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079B4-8ABF-4A5C-BD20-8BAD9902E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5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DDFE8-503E-411F-948D-1C843024CB4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06FC-E86D-468C-B7D9-EDDD6A0ABE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9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A3CA0-592A-4356-9D9E-53420FF06C6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C31F2-33A9-415F-8132-5910131FA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3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CF1FB-DE27-4496-A282-E7583B4D936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86913-4EBB-48C7-9C7E-D3081F569E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7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3E493-6483-4643-8591-95DE975A36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256A5-B95A-4A28-AE98-F5F5C51EA9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6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68893-2451-4C33-91DA-D986AB809C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9462-5FEA-4034-B538-2F787D7D4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3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2B556-F7A3-40DA-BD61-8F07394289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7F7DA-FE60-4C2A-92BF-945ED0F3CD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2C91-5614-4E41-9641-74F1D93B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2087-D43A-4340-AE50-BE659CB6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53EEE-08A6-406C-A39B-79C74F61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77D50-FCD4-482D-9ACD-43A470D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3FE7-7438-4193-A4EC-D9178FBE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2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4B1-D750-4CAD-BDC0-6FEFAE80D1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5F74B-A0F1-46A6-94FC-E2B2F56F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93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7E3AC-A070-43A0-B472-2F390D5A84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A31A7-95AF-4B83-8825-44DC7A6C63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75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5761-DE47-4C52-83C4-4B11EB97B3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E06B7-08AB-422E-A555-1BE4E42C1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8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2E59-E220-4715-B4B4-2BAECC60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445D0-1F03-48AA-B510-38C0FB80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5F9AF-A661-4FD5-A050-23A33B66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B6001-713B-4D67-A85A-3E729F3B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B6A4-DA58-460D-AD03-DD0B7EC2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21E1-6811-406B-B599-480E10C2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947B-A938-4586-8142-86277C3F1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1F616-1CBC-407D-8E09-F839182A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D08F0-6778-40BE-B430-964FD37F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EDF19-7350-4B14-BB6C-3326C23D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083BF-4984-43DF-8401-EFA257F4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1898-6549-48AD-9C31-97D3E87B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742-2C28-4A35-AE88-AE5A380C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3242-9B93-42D6-B7F0-387AC78FF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226F5-4BBB-4A67-94D4-59EF6BF51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B974C-C127-4085-9F11-10BB5C03D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AAAC3-4661-46FC-A2B4-B344E955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75FA9-24D0-46C5-ACE8-94949802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25331-20F7-4AF3-9DFF-4DF5D3D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4E44-9B0F-4B55-BC7F-E130085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DDFA8-AC33-4357-A09E-32420763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3E3E0-B1BB-4BED-97F9-C187D0CE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0053C-9C83-4D65-BE9B-111EDD53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35274-BD6F-4724-84CB-945BD550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363F7-2838-4480-963E-6DDDE1E9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7489-F2BA-47A6-95C8-A00FBFB9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4B01-29EC-4A93-AC98-FA885E4C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02D4-518D-4981-8B48-F3511795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B1B79-E94D-4E53-946D-2D31ADF0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04D0A-4549-47CE-95FE-495B636C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92E7-726C-4494-997E-16CB5EB2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80A9-2EC7-4B1F-859C-76F768E8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6F81-4BBC-4260-AD65-9C38AB01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BF1E5-D91B-49AC-8A3E-F1EF903EB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2AB85-7E60-4453-A4C6-97FB9EC5E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7F867-F0B2-4E73-866B-FB241E7C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882D-395E-4CBE-A4E4-721D5E1B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C887-8FB8-4C3B-AEBC-1BB8785B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988DD-CEF5-4F9D-99AA-D5B45673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566EF-5B9A-4810-9ADD-E94AD126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376B3-BD42-488D-AE11-A6C835747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B4F2-4238-420B-BBE6-F78B4B0544F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F1A74-D24C-4A1B-9499-400C7B9E6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BB54-050B-42D2-8B66-B23C09891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1B30-9330-426A-B127-164D863C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50B9B-9994-4F10-AD80-3B68046AAF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EB1A1-68A4-4257-AE45-F61C00D6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024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3164" y="2443307"/>
            <a:ext cx="9289472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KẾT THÚC BÀI HỌC CÔ NHẬN XÉT TUYÊN DƯƠNG TRẺ</a:t>
            </a:r>
            <a:endParaRPr lang="vi-VN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41039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AC7686-74EA-4EE9-983D-89060211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197" y="2208715"/>
            <a:ext cx="9139311" cy="4318693"/>
          </a:xfrm>
        </p:spPr>
        <p:txBody>
          <a:bodyPr>
            <a:normAutofit/>
          </a:bodyPr>
          <a:lstStyle/>
          <a:p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xa 20cm-25cm</a:t>
            </a:r>
            <a:endParaRPr lang="en-US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 bóng bằng 2 tay</a:t>
            </a:r>
            <a:endParaRPr lang="en-US" sz="32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B7F16A-32EE-43B6-B42F-FAE55CD71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11" y="-73899"/>
            <a:ext cx="9144000" cy="914400"/>
          </a:xfrm>
        </p:spPr>
        <p:txBody>
          <a:bodyPr>
            <a:norm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53" y="906087"/>
            <a:ext cx="152122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866">
        <p:circle/>
      </p:transition>
    </mc:Choice>
    <mc:Fallback xmlns="">
      <p:transition spd="slow" advTm="178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B33C-0467-4D9F-AA37-F4251A8B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536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607" y="0"/>
            <a:ext cx="1410393" cy="1080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7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9"/>
    </mc:Choice>
    <mc:Fallback xmlns="">
      <p:transition spd="slow" advTm="6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1FD-39CC-4CFA-95F7-5E46F565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10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PHÁT TRIỂN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607" y="0"/>
            <a:ext cx="1410393" cy="1080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1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9"/>
    </mc:Choice>
    <mc:Fallback xmlns="">
      <p:transition spd="slow" advTm="9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1FD-39CC-4CFA-95F7-5E46F565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10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PHÁT TRIỂN CHUNG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607" y="0"/>
            <a:ext cx="1410393" cy="1080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2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9"/>
    </mc:Choice>
    <mc:Fallback xmlns="">
      <p:transition spd="slow" advTm="9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333341"/>
            <a:ext cx="8575040" cy="64547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VẬN ĐỘNG CƠ BẢN: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6080"/>
            <a:ext cx="9804400" cy="2225040"/>
          </a:xfrm>
        </p:spPr>
        <p:txBody>
          <a:bodyPr>
            <a:prstTxWarp prst="textCanUp">
              <a:avLst/>
            </a:prstTxWarp>
          </a:bodyPr>
          <a:lstStyle/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vi-VN" sz="4800" b="1" dirty="0" smtClean="0">
                <a:solidFill>
                  <a:srgbClr val="0070C0"/>
                </a:solidFill>
              </a:rPr>
              <a:t>Bật  xa 25cm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" y="91316"/>
            <a:ext cx="141039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6470"/>
      </p:ext>
    </p:extLst>
  </p:cSld>
  <p:clrMapOvr>
    <a:masterClrMapping/>
  </p:clrMapOvr>
  <p:transition spd="slow" advTm="1524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766" y="1054441"/>
            <a:ext cx="8122920" cy="1325563"/>
          </a:xfrm>
        </p:spPr>
        <p:txBody>
          <a:bodyPr/>
          <a:lstStyle/>
          <a:p>
            <a:r>
              <a:rPr lang="vi-VN" b="1" dirty="0" smtClean="0"/>
              <a:t>Vận động cơ bản : Bật xa 25cm</a:t>
            </a:r>
            <a:endParaRPr lang="vi-V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607" y="0"/>
            <a:ext cx="141039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3164" y="2443307"/>
            <a:ext cx="9289472" cy="1325563"/>
          </a:xfrm>
        </p:spPr>
        <p:txBody>
          <a:bodyPr>
            <a:noAutofit/>
          </a:bodyPr>
          <a:lstStyle/>
          <a:p>
            <a:pPr algn="ctr"/>
            <a:r>
              <a:rPr lang="vi-VN" sz="6000" b="1" dirty="0" smtClean="0"/>
              <a:t>Trẻ tập vận động cơ bản </a:t>
            </a:r>
            <a:br>
              <a:rPr lang="vi-VN" sz="6000" b="1" dirty="0" smtClean="0"/>
            </a:br>
            <a:r>
              <a:rPr lang="vi-VN" sz="6000" b="1" dirty="0" smtClean="0"/>
              <a:t>bật xa 25 cm</a:t>
            </a:r>
            <a:endParaRPr lang="vi-VN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" y="0"/>
            <a:ext cx="141039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2180772"/>
            <a:ext cx="10972800" cy="1143000"/>
          </a:xfrm>
        </p:spPr>
        <p:txBody>
          <a:bodyPr/>
          <a:lstStyle/>
          <a:p>
            <a:r>
              <a:rPr lang="vi-VN" b="1" dirty="0" smtClean="0"/>
              <a:t>LĂN BÓNG BẰNG 2 TAY </a:t>
            </a:r>
            <a:br>
              <a:rPr lang="vi-VN" b="1" dirty="0" smtClean="0"/>
            </a:br>
            <a:r>
              <a:rPr lang="vi-VN" b="1" dirty="0" smtClean="0"/>
              <a:t>TRÊN ĐƯỜNG THẲNG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645377" y="389158"/>
            <a:ext cx="658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TRÒ CHƠI VẬN ĐỘNG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607" y="0"/>
            <a:ext cx="141039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7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99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Blank</vt:lpstr>
      <vt:lpstr>PowerPoint Presentation</vt:lpstr>
      <vt:lpstr>PHÒNG GIÁO DỤC VÀ ĐÀO TẠO QUẬN LONG BIÊN TRƯỜNG MẦM NON NẮNG MAI</vt:lpstr>
      <vt:lpstr>KHỞI ĐỘNG Cô cho trẻ làm một đoàn tàu đi theo nhạc nhanh, chậm</vt:lpstr>
      <vt:lpstr>BÀI TẬP PHÁT TRIỂN CHUNG</vt:lpstr>
      <vt:lpstr>BÀI TẬP PHÁT TRIỂN CHUNG</vt:lpstr>
      <vt:lpstr>VẬN ĐỘNG CƠ BẢN:</vt:lpstr>
      <vt:lpstr>Vận động cơ bản : Bật xa 25cm</vt:lpstr>
      <vt:lpstr>Trẻ tập vận động cơ bản  bật xa 25 cm</vt:lpstr>
      <vt:lpstr>LĂN BÓNG BẰNG 2 TAY  TRÊN ĐƯỜNG THẲNG</vt:lpstr>
      <vt:lpstr>KẾT THÚC BÀI HỌC CÔ NHẬN XÉT TUYÊN DƯƠNG TRẺ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2021-05-07T06:05:13Z</dcterms:created>
  <dcterms:modified xsi:type="dcterms:W3CDTF">2023-07-04T14:20:45Z</dcterms:modified>
</cp:coreProperties>
</file>