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79" r:id="rId2"/>
    <p:sldId id="381" r:id="rId3"/>
    <p:sldId id="380" r:id="rId4"/>
    <p:sldId id="348" r:id="rId5"/>
    <p:sldId id="352" r:id="rId6"/>
    <p:sldId id="354" r:id="rId7"/>
    <p:sldId id="338" r:id="rId8"/>
    <p:sldId id="337" r:id="rId9"/>
    <p:sldId id="349" r:id="rId10"/>
    <p:sldId id="350" r:id="rId11"/>
    <p:sldId id="342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  <a:srgbClr val="00FF00"/>
    <a:srgbClr val="3333FF"/>
    <a:srgbClr val="FFFF00"/>
    <a:srgbClr val="FF0066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0115"/>
  </p:normalViewPr>
  <p:slideViewPr>
    <p:cSldViewPr showGuides="1">
      <p:cViewPr>
        <p:scale>
          <a:sx n="99" d="100"/>
          <a:sy n="99" d="100"/>
        </p:scale>
        <p:origin x="930" y="-336"/>
      </p:cViewPr>
      <p:guideLst>
        <p:guide orient="horz" pos="2175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Header Placeholder 235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sz="1200" dirty="0"/>
          </a:p>
        </p:txBody>
      </p:sp>
      <p:sp>
        <p:nvSpPr>
          <p:cNvPr id="23555" name="Date Placeholder 2355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en-US" sz="1200" dirty="0"/>
          </a:p>
        </p:txBody>
      </p:sp>
      <p:sp>
        <p:nvSpPr>
          <p:cNvPr id="23556" name="Slide Image Placeholder 2355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7" name="Text Placeholder 2355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3558" name="Footer Placeholder 2355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endParaRPr lang="en-US" sz="1200" dirty="0"/>
          </a:p>
        </p:txBody>
      </p:sp>
      <p:sp>
        <p:nvSpPr>
          <p:cNvPr id="23559" name="Slide Number Placeholder 2355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0A6C735-2EB5-403A-9B11-8F01B1C7F8D6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747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6/28/2023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8.mp3" TargetMode="External"/><Relationship Id="rId1" Type="http://schemas.microsoft.com/office/2007/relationships/media" Target="file:///G:\8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/>
          </p:cNvPicPr>
          <p:nvPr>
            <p:ph sz="half" idx="2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958465"/>
            <a:ext cx="4712335" cy="3930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5" descr="2417969_1e97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13502" y="3409046"/>
            <a:ext cx="4032250" cy="3411220"/>
          </a:xfrm>
          <a:prstGeom prst="rect">
            <a:avLst/>
          </a:prstGeom>
        </p:spPr>
      </p:pic>
      <p:pic>
        <p:nvPicPr>
          <p:cNvPr id="12" name="Content Placeholder 5" descr="2417969_1e9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915" y="4343400"/>
            <a:ext cx="1506220" cy="127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5" descr="2417969_1e9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980" y="5715000"/>
            <a:ext cx="1506220" cy="127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5" descr="2417969_1e9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0000">
            <a:off x="3735132" y="4250787"/>
            <a:ext cx="689520" cy="645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2417969_1e9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334000"/>
            <a:ext cx="1506220" cy="127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2417969_1e9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572000"/>
            <a:ext cx="1060450" cy="897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40" name="Text Box 25639"/>
          <p:cNvSpPr txBox="1"/>
          <p:nvPr/>
        </p:nvSpPr>
        <p:spPr>
          <a:xfrm>
            <a:off x="5415915" y="2590800"/>
            <a:ext cx="2895600" cy="3762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963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99081"/>
            <a:ext cx="49648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ParkH" panose="020B7200000000000000" pitchFamily="34" charset="0"/>
              </a:rPr>
              <a:t>MïA </a:t>
            </a:r>
            <a:endParaRPr lang="en-US" sz="138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ParkH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7412" y="1882299"/>
            <a:ext cx="35141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ParkH" panose="020B7200000000000000" pitchFamily="34" charset="0"/>
              </a:rPr>
              <a:t>SEN</a:t>
            </a:r>
            <a:endParaRPr lang="en-US" sz="138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Park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53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/>
          </a:p>
        </p:txBody>
      </p:sp>
      <p:pic>
        <p:nvPicPr>
          <p:cNvPr id="153603" name="Picture 6" descr="C:\Users\NGOCTHANH\Desktop\anh dep\725049hhwhm87hwn.gif"/>
          <p:cNvPicPr>
            <a:picLocks noGrp="1" noChangeAspect="1"/>
          </p:cNvPicPr>
          <p:nvPr>
            <p:ph type="body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4800600"/>
          </a:xfrm>
          <a:ln/>
        </p:spPr>
      </p:pic>
      <p:pic>
        <p:nvPicPr>
          <p:cNvPr id="153604" name="Picture 10" descr="C:\Users\NGOCTHANH\Desktop\anh dep\18541558_6167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584825" y="5737225"/>
            <a:ext cx="7175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5" name="Picture 10" descr="C:\Users\NGOCTHANH\Desktop\anh dep\18541558_6167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450" y="5181600"/>
            <a:ext cx="7175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6" name="Picture 10" descr="C:\Users\NGOCTHANH\Desktop\anh dep\18541558_6167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05400"/>
            <a:ext cx="7175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7" name="Picture 10" descr="C:\Users\NGOCTHANH\Desktop\anh dep\18541558_6167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460625" y="5737225"/>
            <a:ext cx="71755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08" name="Explosion 2 153607"/>
          <p:cNvSpPr/>
          <p:nvPr/>
        </p:nvSpPr>
        <p:spPr>
          <a:xfrm rot="5085049">
            <a:off x="3687763" y="-2239962"/>
            <a:ext cx="1914525" cy="7158037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A3F7F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09" name="Rectangles 153608"/>
          <p:cNvSpPr/>
          <p:nvPr/>
        </p:nvSpPr>
        <p:spPr>
          <a:xfrm>
            <a:off x="2895600" y="914400"/>
            <a:ext cx="304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.VnAristote" charset="0"/>
                <a:ea typeface=".VnAristote" charset="0"/>
              </a:rPr>
              <a:t>PhÇn ch¬i</a:t>
            </a:r>
          </a:p>
        </p:txBody>
      </p:sp>
      <p:sp>
        <p:nvSpPr>
          <p:cNvPr id="153610" name="Rectangles 153609"/>
          <p:cNvSpPr>
            <a:spLocks noTextEdit="1"/>
          </p:cNvSpPr>
          <p:nvPr/>
        </p:nvSpPr>
        <p:spPr>
          <a:xfrm>
            <a:off x="914400" y="1981200"/>
            <a:ext cx="7467600" cy="266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.VnVogue" charset="0"/>
                <a:ea typeface=".VnVogue" charset="0"/>
              </a:rPr>
              <a:t>Ai nhanh nhÊt </a:t>
            </a:r>
          </a:p>
        </p:txBody>
      </p:sp>
      <p:pic>
        <p:nvPicPr>
          <p:cNvPr id="153611" name="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06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1536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9384" fill="hold"/>
                                        <p:tgtEl>
                                          <p:spTgt spid="1536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1" name="Picture 134150" descr="New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vi-VN" altLang="en-US"/>
              <a:t> Bé khám phá</a:t>
            </a:r>
            <a:r>
              <a:rPr lang="en-US" altLang="en-US"/>
              <a:t> hoa sen:</a:t>
            </a:r>
          </a:p>
        </p:txBody>
      </p:sp>
      <p:pic>
        <p:nvPicPr>
          <p:cNvPr id="9219" name="Picture 5" descr="sen%20%282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8672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172200" y="762000"/>
            <a:ext cx="1905000" cy="1179513"/>
          </a:xfrm>
          <a:prstGeom prst="cloudCallout">
            <a:avLst>
              <a:gd name="adj1" fmla="val -26928"/>
              <a:gd name="adj2" fmla="val 103989"/>
            </a:avLst>
          </a:prstGeom>
          <a:solidFill>
            <a:schemeClr val="bg1"/>
          </a:solidFill>
          <a:ln w="28575">
            <a:solidFill>
              <a:srgbClr val="CC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20000"/>
              </a:spcBef>
              <a:defRPr/>
            </a:pPr>
            <a:r>
              <a:rPr lang="vi-VN" sz="3200" dirty="0">
                <a:solidFill>
                  <a:srgbClr val="000000"/>
                </a:solidFill>
              </a:rPr>
              <a:t>    </a:t>
            </a:r>
            <a:r>
              <a:rPr lang="en-US" sz="3200" dirty="0" err="1">
                <a:solidFill>
                  <a:srgbClr val="000000"/>
                </a:solidFill>
              </a:rPr>
              <a:t>Nụ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vi-VN" sz="3200" dirty="0">
                <a:solidFill>
                  <a:srgbClr val="000000"/>
                </a:solidFill>
              </a:rPr>
              <a:t>         </a:t>
            </a:r>
            <a:r>
              <a:rPr lang="en-US" sz="3200" dirty="0" err="1">
                <a:solidFill>
                  <a:srgbClr val="000000"/>
                </a:solidFill>
              </a:rPr>
              <a:t>hoa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467600" y="2703513"/>
            <a:ext cx="1219200" cy="1487487"/>
          </a:xfrm>
          <a:prstGeom prst="wedgeRoundRectCallout">
            <a:avLst>
              <a:gd name="adj1" fmla="val -118344"/>
              <a:gd name="adj2" fmla="val 597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0000"/>
                </a:solidFill>
              </a:rPr>
              <a:t>Cánh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3976688"/>
            <a:ext cx="1600200" cy="1209675"/>
          </a:xfrm>
          <a:prstGeom prst="wedgeRoundRectCallout">
            <a:avLst>
              <a:gd name="adj1" fmla="val 146585"/>
              <a:gd name="adj2" fmla="val -16928"/>
              <a:gd name="adj3" fmla="val 16667"/>
            </a:avLst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0000"/>
                </a:solidFill>
              </a:rPr>
              <a:t>Đài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114800" y="5562600"/>
            <a:ext cx="2478088" cy="1066800"/>
          </a:xfrm>
          <a:prstGeom prst="cloudCallout">
            <a:avLst>
              <a:gd name="adj1" fmla="val 13713"/>
              <a:gd name="adj2" fmla="val -182398"/>
            </a:avLst>
          </a:prstGeom>
          <a:solidFill>
            <a:schemeClr val="bg1"/>
          </a:solid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 err="1">
                <a:solidFill>
                  <a:srgbClr val="00B050"/>
                </a:solidFill>
              </a:rPr>
              <a:t>Nhị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hoa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447800" y="693738"/>
            <a:ext cx="1219200" cy="1028700"/>
          </a:xfrm>
          <a:prstGeom prst="cloudCallout">
            <a:avLst>
              <a:gd name="adj1" fmla="val 43593"/>
              <a:gd name="adj2" fmla="val 13440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vi-VN" sz="4000" dirty="0">
                <a:solidFill>
                  <a:srgbClr val="00B050"/>
                </a:solidFill>
              </a:rPr>
              <a:t>lá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417969_1e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0"/>
            <a:ext cx="3482975" cy="2948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/>
          <p:nvPr/>
        </p:nvPicPr>
        <p:blipFill>
          <a:blip r:embed="rId2"/>
          <a:srcRect t="17635" r="59631" b="28621"/>
          <a:stretch>
            <a:fillRect/>
          </a:stretch>
        </p:blipFill>
        <p:spPr>
          <a:xfrm>
            <a:off x="3886200" y="2819400"/>
            <a:ext cx="2406015" cy="2848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ontent Placeholder 5" descr="2417969_1e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029200"/>
            <a:ext cx="2534285" cy="2145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6553200" y="0"/>
            <a:ext cx="4490720" cy="4535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5" descr="2417969_1e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514600"/>
            <a:ext cx="1864995" cy="1578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5" descr="2417969_1e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0"/>
            <a:ext cx="2924810" cy="2475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Content Placeholder 5" descr="2417969_1e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57200"/>
            <a:ext cx="1864995" cy="1578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51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/>
          </a:p>
        </p:txBody>
      </p:sp>
      <p:sp>
        <p:nvSpPr>
          <p:cNvPr id="151555" name="Text Placeholder 151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/>
          </a:p>
        </p:txBody>
      </p:sp>
      <p:pic>
        <p:nvPicPr>
          <p:cNvPr id="151556" name="Picture 1" descr="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</p:pic>
      <p:sp>
        <p:nvSpPr>
          <p:cNvPr id="151558" name="Rectangles 151557"/>
          <p:cNvSpPr/>
          <p:nvPr/>
        </p:nvSpPr>
        <p:spPr>
          <a:xfrm>
            <a:off x="2590800" y="1219200"/>
            <a:ext cx="38862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sy="50000" kx="2591412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BÉ YÊU THI TÀI</a:t>
            </a:r>
          </a:p>
        </p:txBody>
      </p:sp>
      <p:pic>
        <p:nvPicPr>
          <p:cNvPr id="151562" name="Picture 7" descr="nature%20(4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0"/>
            <a:ext cx="17526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3" name="Picture 7" descr="nature%20(4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3800"/>
            <a:ext cx="17526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4" name="Picture 10" descr="dangquang_45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971800"/>
            <a:ext cx="19812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155651" descr="600x472-43974_la_sen_8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73914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4" name="Picture 155653" descr="hoa s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0"/>
            <a:ext cx="4800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6" name="Picture 155655" descr="340px-LotusBud0048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862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5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158721" descr="New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23" name="Picture 158722" descr="hoa s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"/>
            <a:ext cx="3810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24" name="Picture 158723" descr="600x472-43974_la_sen_83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657600"/>
            <a:ext cx="3810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26" name="Picture 158725" descr="340px-LotusBud0048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524000"/>
            <a:ext cx="3657600" cy="3748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87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Content Placeholder 125956" descr="600x472-43974_la_sen_833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524000" y="0"/>
            <a:ext cx="10668000" cy="6858000"/>
          </a:xfr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Content Placeholder 123908" descr="10769_1275562279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Content Placeholder 152577" descr="hoa sen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2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</Words>
  <Application>Microsoft Office PowerPoint</Application>
  <PresentationFormat>On-screen Show (4:3)</PresentationFormat>
  <Paragraphs>12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.VnAristote</vt:lpstr>
      <vt:lpstr>.VnParkH</vt:lpstr>
      <vt:lpstr>.VnTimeH</vt:lpstr>
      <vt:lpstr>.VnVogue</vt:lpstr>
      <vt:lpstr>Arial</vt:lpstr>
      <vt:lpstr>Times New Roman</vt:lpstr>
      <vt:lpstr>Default Design</vt:lpstr>
      <vt:lpstr>PowerPoint Presentation</vt:lpstr>
      <vt:lpstr> Bé khám phá hoa sen: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59</cp:revision>
  <dcterms:created xsi:type="dcterms:W3CDTF">2008-08-03T09:38:37Z</dcterms:created>
  <dcterms:modified xsi:type="dcterms:W3CDTF">2023-06-28T01:49:06Z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2240AB4365DC4BA3BEBFBC723AFD27A2</vt:lpwstr>
  </property>
  <property fmtid="{D5CDD505-2E9C-101B-9397-08002B2CF9AE}" pid="3" name="KSOProductBuildVer">
    <vt:lpwstr>1033-11.2.0.11537</vt:lpwstr>
  </property>
</Properties>
</file>