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5" r:id="rId2"/>
    <p:sldId id="271" r:id="rId3"/>
    <p:sldId id="256" r:id="rId4"/>
    <p:sldId id="265" r:id="rId5"/>
    <p:sldId id="264" r:id="rId6"/>
    <p:sldId id="266" r:id="rId7"/>
    <p:sldId id="267" r:id="rId8"/>
    <p:sldId id="268" r:id="rId9"/>
    <p:sldId id="269" r:id="rId10"/>
    <p:sldId id="293" r:id="rId11"/>
    <p:sldId id="301" r:id="rId12"/>
    <p:sldId id="309" r:id="rId13"/>
    <p:sldId id="303" r:id="rId14"/>
    <p:sldId id="276" r:id="rId15"/>
    <p:sldId id="305" r:id="rId16"/>
    <p:sldId id="307" r:id="rId17"/>
    <p:sldId id="313" r:id="rId18"/>
    <p:sldId id="315" r:id="rId19"/>
    <p:sldId id="317" r:id="rId20"/>
    <p:sldId id="277" r:id="rId21"/>
    <p:sldId id="319" r:id="rId22"/>
    <p:sldId id="278" r:id="rId23"/>
    <p:sldId id="321" r:id="rId24"/>
    <p:sldId id="279" r:id="rId25"/>
    <p:sldId id="323" r:id="rId26"/>
    <p:sldId id="324" r:id="rId27"/>
    <p:sldId id="326" r:id="rId28"/>
    <p:sldId id="282" r:id="rId29"/>
    <p:sldId id="328" r:id="rId30"/>
    <p:sldId id="295" r:id="rId31"/>
    <p:sldId id="329" r:id="rId32"/>
    <p:sldId id="299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FF"/>
    <a:srgbClr val="FF0066"/>
    <a:srgbClr val="00FF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6" autoAdjust="0"/>
    <p:restoredTop sz="94660"/>
  </p:normalViewPr>
  <p:slideViewPr>
    <p:cSldViewPr>
      <p:cViewPr varScale="1">
        <p:scale>
          <a:sx n="58" d="100"/>
          <a:sy n="58" d="100"/>
        </p:scale>
        <p:origin x="8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>
            <a:extLst>
              <a:ext uri="{FF2B5EF4-FFF2-40B4-BE49-F238E27FC236}">
                <a16:creationId xmlns:a16="http://schemas.microsoft.com/office/drawing/2014/main" id="{24503474-B6C5-330C-C7FD-521B3DC3E6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Nơi giữ chỗ cho Ngày tháng 2">
            <a:extLst>
              <a:ext uri="{FF2B5EF4-FFF2-40B4-BE49-F238E27FC236}">
                <a16:creationId xmlns:a16="http://schemas.microsoft.com/office/drawing/2014/main" id="{123BCE3E-70BD-B782-61EB-D356B24622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1CC2118-88CF-4C4B-9E27-F3C9A1251090}" type="datetimeFigureOut">
              <a:rPr lang="vi-VN"/>
              <a:pPr>
                <a:defRPr/>
              </a:pPr>
              <a:t>05/09/2023</a:t>
            </a:fld>
            <a:endParaRPr lang="vi-VN"/>
          </a:p>
        </p:txBody>
      </p:sp>
      <p:sp>
        <p:nvSpPr>
          <p:cNvPr id="4" name="Nơi giữ chỗ cho Hình ảnh của Bản chiếu 3">
            <a:extLst>
              <a:ext uri="{FF2B5EF4-FFF2-40B4-BE49-F238E27FC236}">
                <a16:creationId xmlns:a16="http://schemas.microsoft.com/office/drawing/2014/main" id="{9CCAB7E9-5EB7-EAE5-1456-CB299A4E9D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ơi giữ chỗ cho Ghi chú 4">
            <a:extLst>
              <a:ext uri="{FF2B5EF4-FFF2-40B4-BE49-F238E27FC236}">
                <a16:creationId xmlns:a16="http://schemas.microsoft.com/office/drawing/2014/main" id="{7935E129-DD9A-BBE8-B627-80FEFD3A8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noProof="0"/>
              <a:t>Bấm &amp; sửa kiểu tiêu đề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</a:p>
        </p:txBody>
      </p:sp>
      <p:sp>
        <p:nvSpPr>
          <p:cNvPr id="6" name="Nơi giữ chỗ cho Chân trang 5">
            <a:extLst>
              <a:ext uri="{FF2B5EF4-FFF2-40B4-BE49-F238E27FC236}">
                <a16:creationId xmlns:a16="http://schemas.microsoft.com/office/drawing/2014/main" id="{F9AB802B-B81F-2DF5-6B98-2044579BBD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Nơi giữ chỗ cho Số hiệu Bản chiếu 6">
            <a:extLst>
              <a:ext uri="{FF2B5EF4-FFF2-40B4-BE49-F238E27FC236}">
                <a16:creationId xmlns:a16="http://schemas.microsoft.com/office/drawing/2014/main" id="{C910F54E-4399-14F3-4E50-CEED70DF0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FBE48E6-DB05-425F-9E79-F7ABEE0BB8BD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E07E303-8AEE-B090-F0F4-20EF83433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ADF1B8-8AD6-42C8-9E1D-BFE044F25A6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FAC302D-D1D0-09F7-208B-0F3B118230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1FD2BB4-6381-A749-662C-2F24BE5D8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FC1A62-3B2E-7823-6CA8-34300F5181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A12F06-5AE2-CFB8-58AF-CFC4C555B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2A7E5E-9EA6-73D1-77C5-559A65D57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CC5CE-97DE-40D1-B77C-A00109C9A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52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7D83F8-E415-71E6-5B75-89528228FD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A31A3F-F387-2946-2C28-CBE841CF0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B3A1E2-8551-7A34-5BE7-5BF091183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2D299-903D-425D-95D2-E6C2C53A73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62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275D55-FD76-305E-60E1-BE9657A893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7F3E6F-D81F-B544-500D-187C3860E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2C6D22-C90E-8D5C-3B9E-C2AB5BF4DD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AE7A7-9B60-4D07-9656-60577431D1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27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438E98-7142-BA27-4918-9E437FFDB9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D922C9-7924-3BE0-80F2-FFF7920516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6EA92A-6035-DD31-0F62-E3732D661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09DDB-77B7-4F83-865E-3F22B264E1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12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EBBBBC-8C9D-D03C-D872-282CFA7138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AFD44E-2443-7CF1-FAD6-E8B5037C40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EAA64B-2679-45CB-5424-937DDB6F26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99FDB-79CC-4440-B65F-22744E36AE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13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A2F17A-380A-9F29-0A8E-D257B797C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EBF140-C8D7-7CCE-2E76-7536DD80DC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36A28F-E5FB-EB83-CECE-DA0D72848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E100C-9D78-4E46-A272-6FE461F691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62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5A19FB-92EF-2CEA-4E2E-C434EC9DF2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6DCF99-C277-1398-199F-899CFDA15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20BA33-5598-1312-B2AE-CD30756C9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74C0E-2599-46F7-B406-BBE0E22132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53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95C0DF-6A86-A602-ACBB-945E9335AB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DD8387E-61AE-4880-D7D3-687FAA2BF1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1E6EA9-E03C-6F62-762B-C8E87B0FFD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39E47-4D2B-43EA-8A0C-953234150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33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5F4DCD-F157-B0A9-3CD0-5310E2D2C3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63939F-AF08-9FC1-5E2E-3802AA5355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1E0153-E347-BCF6-639F-992A82A060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8DD4C-1BF0-4B2E-9ACA-BCCEFBB5D9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65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BA24C21-C7AA-40D2-17CB-A9518C3BE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6619FD-9DE5-460F-5408-DCC9BB613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9DB0DD-EEB8-AD53-2649-04B75D87B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96025-7093-4981-9888-BDACCB350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27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97758E-CD45-F968-6ABE-97ECCA237A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B3B21-F783-34A5-2109-80E6FC5DDF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199D47-4E64-A4E3-CD86-AB83B67F5F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F798-B4B6-4D64-8C11-07EB5F9467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02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19822-E5D1-5F89-5136-91C44B89F3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A67722-F3BA-B714-E7C4-0E38D077B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7175C-5B39-A5A4-5D9E-CD99AA6C5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B0B6A-5F53-4F57-9078-BDBAE5E17A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36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5C83EFF-27CB-4295-B5A3-CFE2C3687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8EE8AA-29F7-5403-43C1-0357DEB1F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D9115E2-D3E1-8C34-479A-2DB2CE8AD5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99601DB-A680-A064-CD34-1D651356B4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4409649-A62A-B2A2-C0C3-832FC1F918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C2DF121-FD9E-4B51-9209-D330103A11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huy&#7873;n\XE%20DAP%20CON%20TREN%20DUONG%20PHO.mpg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uy&#7873;n\DuongEmDiBeat-V.A-3743063.mp3" TargetMode="External"/><Relationship Id="rId6" Type="http://schemas.openxmlformats.org/officeDocument/2006/relationships/image" Target="../media/image29.gif"/><Relationship Id="rId5" Type="http://schemas.openxmlformats.org/officeDocument/2006/relationships/image" Target="../media/image28.wmf"/><Relationship Id="rId4" Type="http://schemas.openxmlformats.org/officeDocument/2006/relationships/image" Target="../media/image2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>
            <a:extLst>
              <a:ext uri="{FF2B5EF4-FFF2-40B4-BE49-F238E27FC236}">
                <a16:creationId xmlns:a16="http://schemas.microsoft.com/office/drawing/2014/main" id="{AAAB5916-EFEE-3E59-49BF-A9FDB5C46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0" y="3701362"/>
            <a:ext cx="5635625" cy="15240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Xe đạp con trên đường phố” </a:t>
            </a:r>
          </a:p>
        </p:txBody>
      </p:sp>
      <p:sp>
        <p:nvSpPr>
          <p:cNvPr id="24590" name="Rectangle 14">
            <a:extLst>
              <a:ext uri="{FF2B5EF4-FFF2-40B4-BE49-F238E27FC236}">
                <a16:creationId xmlns:a16="http://schemas.microsoft.com/office/drawing/2014/main" id="{9310E3A4-38A9-AC44-9963-B878D5B14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84216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UBND QUẬN LONG BIÊN </a:t>
            </a:r>
            <a:b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TRƯỜNG MẦM NON NẮNG MAI</a:t>
            </a:r>
            <a:endParaRPr lang="en-US" altLang="en-US" sz="2000" b="1">
              <a:solidFill>
                <a:srgbClr val="0000FF"/>
              </a:solidFill>
              <a:latin typeface=".VnSouthernH" pitchFamily="34" charset="0"/>
            </a:endParaRPr>
          </a:p>
        </p:txBody>
      </p:sp>
      <p:sp>
        <p:nvSpPr>
          <p:cNvPr id="3078" name="TextBox 2">
            <a:extLst>
              <a:ext uri="{FF2B5EF4-FFF2-40B4-BE49-F238E27FC236}">
                <a16:creationId xmlns:a16="http://schemas.microsoft.com/office/drawing/2014/main" id="{DD653725-CD1C-DDBF-1367-9D3F3338E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225" y="2834089"/>
            <a:ext cx="4425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7030A0"/>
                </a:solidFill>
              </a:rPr>
              <a:t>LÀM QUEN VĂN HỌC 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459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69D8DDAD-BF56-904E-9408-5F47F0915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743200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24DBF3A1-5001-3474-9DB4-D14ECEBF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6670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15364" name="Text Box 5">
            <a:extLst>
              <a:ext uri="{FF2B5EF4-FFF2-40B4-BE49-F238E27FC236}">
                <a16:creationId xmlns:a16="http://schemas.microsoft.com/office/drawing/2014/main" id="{A7AB63E1-3A47-207F-4F33-512DD406D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371600"/>
            <a:ext cx="7467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rgbClr val="E00A0A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Đàm thoại nội dung c</a:t>
            </a:r>
            <a:r>
              <a:rPr lang="en-US" altLang="en-US" sz="6000" b="1">
                <a:solidFill>
                  <a:srgbClr val="E0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 truyện</a:t>
            </a:r>
            <a:r>
              <a:rPr lang="en-US" altLang="en-US" sz="6000" b="1">
                <a:solidFill>
                  <a:srgbClr val="E00A0A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5365" name="Picture 6" descr="4B3719F2663C4C139ADBA43FE6AA2260">
            <a:extLst>
              <a:ext uri="{FF2B5EF4-FFF2-40B4-BE49-F238E27FC236}">
                <a16:creationId xmlns:a16="http://schemas.microsoft.com/office/drawing/2014/main" id="{F76E06DC-E025-FB02-53C1-301DB2C396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733800"/>
            <a:ext cx="1143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manga_23">
            <a:extLst>
              <a:ext uri="{FF2B5EF4-FFF2-40B4-BE49-F238E27FC236}">
                <a16:creationId xmlns:a16="http://schemas.microsoft.com/office/drawing/2014/main" id="{5FDDBA98-F54F-0C4D-5EE3-593466653C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914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7" name="Group 13">
            <a:extLst>
              <a:ext uri="{FF2B5EF4-FFF2-40B4-BE49-F238E27FC236}">
                <a16:creationId xmlns:a16="http://schemas.microsoft.com/office/drawing/2014/main" id="{01AE1D3E-D141-1393-D5C1-9D9CF708A62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15368" name="Picture 14" descr="flower[1][1][1][1]">
              <a:extLst>
                <a:ext uri="{FF2B5EF4-FFF2-40B4-BE49-F238E27FC236}">
                  <a16:creationId xmlns:a16="http://schemas.microsoft.com/office/drawing/2014/main" id="{11B044C6-B747-B227-9EAC-178091A3E16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15" descr="flower[1][1][1][1]">
              <a:extLst>
                <a:ext uri="{FF2B5EF4-FFF2-40B4-BE49-F238E27FC236}">
                  <a16:creationId xmlns:a16="http://schemas.microsoft.com/office/drawing/2014/main" id="{B8A2B1BE-6992-E690-2F65-4F30F87E731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16" descr="flower[1][1][1][1]">
              <a:extLst>
                <a:ext uri="{FF2B5EF4-FFF2-40B4-BE49-F238E27FC236}">
                  <a16:creationId xmlns:a16="http://schemas.microsoft.com/office/drawing/2014/main" id="{CFC73154-3D02-A462-7AA9-D7560F2C92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7" descr="flower[1][1][1][1]">
              <a:extLst>
                <a:ext uri="{FF2B5EF4-FFF2-40B4-BE49-F238E27FC236}">
                  <a16:creationId xmlns:a16="http://schemas.microsoft.com/office/drawing/2014/main" id="{8038D382-5990-D1BF-C2AD-FC250EB9C92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 thruBlk="1"/>
    <p:sndAc>
      <p:stSnd>
        <p:snd r:embed="rId3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rayon_border">
            <a:extLst>
              <a:ext uri="{FF2B5EF4-FFF2-40B4-BE49-F238E27FC236}">
                <a16:creationId xmlns:a16="http://schemas.microsoft.com/office/drawing/2014/main" id="{68B189AE-9741-31BB-EB38-DFF1B6D749FE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81000"/>
            <a:ext cx="8382000" cy="6096000"/>
          </a:xfrm>
          <a:noFill/>
        </p:spPr>
      </p:pic>
      <p:pic>
        <p:nvPicPr>
          <p:cNvPr id="17411" name="Picture 18" descr="uuf">
            <a:extLst>
              <a:ext uri="{FF2B5EF4-FFF2-40B4-BE49-F238E27FC236}">
                <a16:creationId xmlns:a16="http://schemas.microsoft.com/office/drawing/2014/main" id="{13C8681A-5D2D-C6B7-56A5-74E7CF123F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8" descr="uuf">
            <a:extLst>
              <a:ext uri="{FF2B5EF4-FFF2-40B4-BE49-F238E27FC236}">
                <a16:creationId xmlns:a16="http://schemas.microsoft.com/office/drawing/2014/main" id="{63FE9671-C7C9-B092-1643-1041335A1A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8" descr="uuf">
            <a:extLst>
              <a:ext uri="{FF2B5EF4-FFF2-40B4-BE49-F238E27FC236}">
                <a16:creationId xmlns:a16="http://schemas.microsoft.com/office/drawing/2014/main" id="{FBCB4E1F-C8EE-5FBF-60B3-3F75ED3281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8" descr="uuf">
            <a:extLst>
              <a:ext uri="{FF2B5EF4-FFF2-40B4-BE49-F238E27FC236}">
                <a16:creationId xmlns:a16="http://schemas.microsoft.com/office/drawing/2014/main" id="{069E204D-DF57-2035-F56D-1D6B5870BE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958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6" name="Picture 10" descr="s_f_01_589_01_02">
            <a:extLst>
              <a:ext uri="{FF2B5EF4-FFF2-40B4-BE49-F238E27FC236}">
                <a16:creationId xmlns:a16="http://schemas.microsoft.com/office/drawing/2014/main" id="{E01A6A51-5F7E-4366-4B39-A834FAE41F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81400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7" name="Text Box 11">
            <a:extLst>
              <a:ext uri="{FF2B5EF4-FFF2-40B4-BE49-F238E27FC236}">
                <a16:creationId xmlns:a16="http://schemas.microsoft.com/office/drawing/2014/main" id="{F3A7DB40-5B7A-8DDA-8B16-C10CFF3BE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09800"/>
            <a:ext cx="5916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66"/>
                </a:solidFill>
                <a:latin typeface="Times New Roman" panose="02020603050405020304" pitchFamily="18" charset="0"/>
              </a:rPr>
              <a:t>Cô vừa kể câu truyện gì ?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01726D8-D07B-87CE-91EF-83AC85544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676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3333FF"/>
                </a:solidFill>
                <a:latin typeface=".VnCooper" pitchFamily="34" charset="0"/>
              </a:rPr>
              <a:t>Xe ®¹p con trªn ®­êng phè</a:t>
            </a:r>
          </a:p>
        </p:txBody>
      </p:sp>
      <p:pic>
        <p:nvPicPr>
          <p:cNvPr id="18435" name="Picture 10" descr="duong pho 3">
            <a:extLst>
              <a:ext uri="{FF2B5EF4-FFF2-40B4-BE49-F238E27FC236}">
                <a16:creationId xmlns:a16="http://schemas.microsoft.com/office/drawing/2014/main" id="{9DA09FEC-FF85-7B8F-2031-5F185DE94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1" descr="xe-dap-moi">
            <a:extLst>
              <a:ext uri="{FF2B5EF4-FFF2-40B4-BE49-F238E27FC236}">
                <a16:creationId xmlns:a16="http://schemas.microsoft.com/office/drawing/2014/main" id="{50CB6262-E48C-B2C3-EA13-8DBD635029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7400" y="2362200"/>
            <a:ext cx="4953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Rectangle 12">
            <a:extLst>
              <a:ext uri="{FF2B5EF4-FFF2-40B4-BE49-F238E27FC236}">
                <a16:creationId xmlns:a16="http://schemas.microsoft.com/office/drawing/2014/main" id="{80C27DE8-A60F-9DB7-4ADB-14B657240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57200"/>
            <a:ext cx="6400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FF00"/>
                </a:solidFill>
                <a:latin typeface=".VnCooperH" pitchFamily="34" charset="0"/>
              </a:rPr>
              <a:t>Xe ®¹p con trªn ®­êng phè</a:t>
            </a:r>
          </a:p>
        </p:txBody>
      </p:sp>
      <p:pic>
        <p:nvPicPr>
          <p:cNvPr id="8" name="Ghi âm thanh">
            <a:hlinkClick r:id="" action="ppaction://media"/>
            <a:extLst>
              <a:ext uri="{FF2B5EF4-FFF2-40B4-BE49-F238E27FC236}">
                <a16:creationId xmlns:a16="http://schemas.microsoft.com/office/drawing/2014/main" id="{CD570F4A-ADE5-F611-4EB4-AD8DA0AE08F9}"/>
              </a:ext>
            </a:extLst>
          </p:cNvPr>
          <p:cNvPicPr>
            <a:picLocks noRot="1" noChangeAspect="1"/>
          </p:cNvPicPr>
          <p:nvPr>
            <a:wavAudioFile r:embed="rId1" name="Ghi âm thanh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58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inh nen 118c">
            <a:extLst>
              <a:ext uri="{FF2B5EF4-FFF2-40B4-BE49-F238E27FC236}">
                <a16:creationId xmlns:a16="http://schemas.microsoft.com/office/drawing/2014/main" id="{55A01934-44B6-B231-EFAA-4A53FAE80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>
            <a:extLst>
              <a:ext uri="{FF2B5EF4-FFF2-40B4-BE49-F238E27FC236}">
                <a16:creationId xmlns:a16="http://schemas.microsoft.com/office/drawing/2014/main" id="{4CAB8E3F-27B9-71EA-0A85-9F67166D8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0"/>
            <a:ext cx="7772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66"/>
                </a:solidFill>
                <a:latin typeface="Times New Roman" panose="02020603050405020304" pitchFamily="18" charset="0"/>
              </a:rPr>
              <a:t>Trong truyện có những phương tiện giao thông nào?</a:t>
            </a:r>
          </a:p>
        </p:txBody>
      </p:sp>
      <p:pic>
        <p:nvPicPr>
          <p:cNvPr id="19460" name="Picture 18" descr="uuf">
            <a:extLst>
              <a:ext uri="{FF2B5EF4-FFF2-40B4-BE49-F238E27FC236}">
                <a16:creationId xmlns:a16="http://schemas.microsoft.com/office/drawing/2014/main" id="{5EA24A1D-EA51-90E1-97A8-C980BE200B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8" descr="uuf">
            <a:extLst>
              <a:ext uri="{FF2B5EF4-FFF2-40B4-BE49-F238E27FC236}">
                <a16:creationId xmlns:a16="http://schemas.microsoft.com/office/drawing/2014/main" id="{2F403F85-EE6B-8CAD-1531-175D32B904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8" descr="uuf">
            <a:extLst>
              <a:ext uri="{FF2B5EF4-FFF2-40B4-BE49-F238E27FC236}">
                <a16:creationId xmlns:a16="http://schemas.microsoft.com/office/drawing/2014/main" id="{20B992C0-4637-BA68-2FD2-CA24D46A7C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s_f_01_592_01_02">
            <a:extLst>
              <a:ext uri="{FF2B5EF4-FFF2-40B4-BE49-F238E27FC236}">
                <a16:creationId xmlns:a16="http://schemas.microsoft.com/office/drawing/2014/main" id="{07B2290C-2492-1F70-E993-3DE5D43DCA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52800"/>
            <a:ext cx="2393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232BDAB9-0EBE-93EB-4F09-3DF06406CAC1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0483" name="Picture 5" descr="tranh nen 2">
            <a:extLst>
              <a:ext uri="{FF2B5EF4-FFF2-40B4-BE49-F238E27FC236}">
                <a16:creationId xmlns:a16="http://schemas.microsoft.com/office/drawing/2014/main" id="{B0CE8C3B-AFF3-D09D-74C0-6BD1373BD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Hinh nen 104">
            <a:extLst>
              <a:ext uri="{FF2B5EF4-FFF2-40B4-BE49-F238E27FC236}">
                <a16:creationId xmlns:a16="http://schemas.microsoft.com/office/drawing/2014/main" id="{C20E5C63-50CC-73BB-9477-2FBAEEE17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9" descr="xsgs_1604225633">
            <a:extLst>
              <a:ext uri="{FF2B5EF4-FFF2-40B4-BE49-F238E27FC236}">
                <a16:creationId xmlns:a16="http://schemas.microsoft.com/office/drawing/2014/main" id="{60B99BBF-A774-6263-77E9-2BB88FCAB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6381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 descr="xsgs_1604225633">
            <a:extLst>
              <a:ext uri="{FF2B5EF4-FFF2-40B4-BE49-F238E27FC236}">
                <a16:creationId xmlns:a16="http://schemas.microsoft.com/office/drawing/2014/main" id="{B0BD0377-E6F3-4F4B-EE4E-32B92260D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0"/>
            <a:ext cx="6381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2" descr="bupbe dep">
            <a:extLst>
              <a:ext uri="{FF2B5EF4-FFF2-40B4-BE49-F238E27FC236}">
                <a16:creationId xmlns:a16="http://schemas.microsoft.com/office/drawing/2014/main" id="{30D72415-ABD4-8099-663E-BBDD2436D7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13">
            <a:extLst>
              <a:ext uri="{FF2B5EF4-FFF2-40B4-BE49-F238E27FC236}">
                <a16:creationId xmlns:a16="http://schemas.microsoft.com/office/drawing/2014/main" id="{404B858F-0740-2D01-B906-651BBC5E3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05000"/>
            <a:ext cx="594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66"/>
                </a:solidFill>
                <a:latin typeface="Times New Roman" panose="02020603050405020304" pitchFamily="18" charset="0"/>
              </a:rPr>
              <a:t>Xe đạp con nghĩ gì?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img006">
            <a:extLst>
              <a:ext uri="{FF2B5EF4-FFF2-40B4-BE49-F238E27FC236}">
                <a16:creationId xmlns:a16="http://schemas.microsoft.com/office/drawing/2014/main" id="{036AFBA8-46E4-0A08-2859-440789EC4EA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8738"/>
            <a:ext cx="9144000" cy="6916738"/>
          </a:xfrm>
        </p:spPr>
      </p:pic>
      <p:sp>
        <p:nvSpPr>
          <p:cNvPr id="4" name="Khung Chú Thích Hình Đám Mây 3">
            <a:extLst>
              <a:ext uri="{FF2B5EF4-FFF2-40B4-BE49-F238E27FC236}">
                <a16:creationId xmlns:a16="http://schemas.microsoft.com/office/drawing/2014/main" id="{FDEB2B92-C595-D520-C79A-F14652F44067}"/>
              </a:ext>
            </a:extLst>
          </p:cNvPr>
          <p:cNvSpPr/>
          <p:nvPr/>
        </p:nvSpPr>
        <p:spPr>
          <a:xfrm>
            <a:off x="2819400" y="0"/>
            <a:ext cx="2286000" cy="1295400"/>
          </a:xfrm>
          <a:prstGeom prst="cloudCallout">
            <a:avLst>
              <a:gd name="adj1" fmla="val 91347"/>
              <a:gd name="adj2" fmla="val 70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3333FF"/>
                </a:solidFill>
              </a:rPr>
              <a:t>Mình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phải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đi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dạo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phố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mới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được</a:t>
            </a:r>
            <a:r>
              <a:rPr lang="en-US" dirty="0">
                <a:solidFill>
                  <a:srgbClr val="3333FF"/>
                </a:solidFill>
              </a:rPr>
              <a:t> !</a:t>
            </a:r>
            <a:endParaRPr lang="vi-VN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rayon_border">
            <a:extLst>
              <a:ext uri="{FF2B5EF4-FFF2-40B4-BE49-F238E27FC236}">
                <a16:creationId xmlns:a16="http://schemas.microsoft.com/office/drawing/2014/main" id="{EF2391DD-63A6-10C9-BB0F-1A0CD1CF8BFD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81000"/>
            <a:ext cx="8382000" cy="6096000"/>
          </a:xfrm>
          <a:noFill/>
        </p:spPr>
      </p:pic>
      <p:pic>
        <p:nvPicPr>
          <p:cNvPr id="23555" name="Picture 18" descr="uuf">
            <a:extLst>
              <a:ext uri="{FF2B5EF4-FFF2-40B4-BE49-F238E27FC236}">
                <a16:creationId xmlns:a16="http://schemas.microsoft.com/office/drawing/2014/main" id="{C6118F27-0BC4-69C7-5D7A-509242EF43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8" descr="uuf">
            <a:extLst>
              <a:ext uri="{FF2B5EF4-FFF2-40B4-BE49-F238E27FC236}">
                <a16:creationId xmlns:a16="http://schemas.microsoft.com/office/drawing/2014/main" id="{7E7C08F1-98AA-BF08-593B-C0221F44EA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8" descr="uuf">
            <a:extLst>
              <a:ext uri="{FF2B5EF4-FFF2-40B4-BE49-F238E27FC236}">
                <a16:creationId xmlns:a16="http://schemas.microsoft.com/office/drawing/2014/main" id="{A4E70393-9165-18A0-5DBA-C9B27BAEB6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8" descr="uuf">
            <a:extLst>
              <a:ext uri="{FF2B5EF4-FFF2-40B4-BE49-F238E27FC236}">
                <a16:creationId xmlns:a16="http://schemas.microsoft.com/office/drawing/2014/main" id="{06BBBC90-0D40-6E02-7C93-6AB6B0FB5B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958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6" name="Picture 10" descr="s_f_01_589_01_02">
            <a:extLst>
              <a:ext uri="{FF2B5EF4-FFF2-40B4-BE49-F238E27FC236}">
                <a16:creationId xmlns:a16="http://schemas.microsoft.com/office/drawing/2014/main" id="{B51BDFB8-ADDD-42B1-C1A7-42499BF8BE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71800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7" name="Text Box 11">
            <a:extLst>
              <a:ext uri="{FF2B5EF4-FFF2-40B4-BE49-F238E27FC236}">
                <a16:creationId xmlns:a16="http://schemas.microsoft.com/office/drawing/2014/main" id="{1B1075A7-BB4D-B1BB-3D07-9D1DA794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0"/>
            <a:ext cx="5715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66"/>
                </a:solidFill>
                <a:latin typeface="Times New Roman" panose="02020603050405020304" pitchFamily="18" charset="0"/>
              </a:rPr>
              <a:t>Xe đạp con đi ra đường  thấy những ai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tranh nen 2">
            <a:extLst>
              <a:ext uri="{FF2B5EF4-FFF2-40B4-BE49-F238E27FC236}">
                <a16:creationId xmlns:a16="http://schemas.microsoft.com/office/drawing/2014/main" id="{1B193EA4-7281-7A0B-FFEF-E0502EDDF38B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3564" name="Picture 12" descr="xe-dap-moi">
            <a:extLst>
              <a:ext uri="{FF2B5EF4-FFF2-40B4-BE49-F238E27FC236}">
                <a16:creationId xmlns:a16="http://schemas.microsoft.com/office/drawing/2014/main" id="{DDE70C3A-F035-CDF5-8888-EB31B3885A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810000" y="947738"/>
            <a:ext cx="42672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1688 C 0.14253 0.12116 0.22569 0.22659 0.33368 0.29388 C 0.44288 0.36093 0.60625 0.4074 0.71198 0.41827 C 0.81701 0.43006 0.89149 0.39376 0.96666 0.35885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17" y="20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inh nen 118c">
            <a:extLst>
              <a:ext uri="{FF2B5EF4-FFF2-40B4-BE49-F238E27FC236}">
                <a16:creationId xmlns:a16="http://schemas.microsoft.com/office/drawing/2014/main" id="{5288F40F-98B9-339D-0487-D7A03DBC9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>
            <a:extLst>
              <a:ext uri="{FF2B5EF4-FFF2-40B4-BE49-F238E27FC236}">
                <a16:creationId xmlns:a16="http://schemas.microsoft.com/office/drawing/2014/main" id="{60D46549-CF92-9452-E6B7-42E8A469D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90800"/>
            <a:ext cx="7772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66"/>
                </a:solidFill>
                <a:latin typeface="Times New Roman" panose="02020603050405020304" pitchFamily="18" charset="0"/>
              </a:rPr>
              <a:t>Xe đạp con đã nói chuyện với ai?</a:t>
            </a:r>
          </a:p>
        </p:txBody>
      </p:sp>
      <p:pic>
        <p:nvPicPr>
          <p:cNvPr id="25604" name="Picture 18" descr="uuf">
            <a:extLst>
              <a:ext uri="{FF2B5EF4-FFF2-40B4-BE49-F238E27FC236}">
                <a16:creationId xmlns:a16="http://schemas.microsoft.com/office/drawing/2014/main" id="{5D3A81A3-87B8-9A18-2060-3808CC1735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8" descr="uuf">
            <a:extLst>
              <a:ext uri="{FF2B5EF4-FFF2-40B4-BE49-F238E27FC236}">
                <a16:creationId xmlns:a16="http://schemas.microsoft.com/office/drawing/2014/main" id="{36B72789-FD18-1F72-75A1-A72FE64DFB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8" descr="uuf">
            <a:extLst>
              <a:ext uri="{FF2B5EF4-FFF2-40B4-BE49-F238E27FC236}">
                <a16:creationId xmlns:a16="http://schemas.microsoft.com/office/drawing/2014/main" id="{B5680B36-CB12-C1F0-C44D-7D97644A68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 descr="s_f_01_592_01_02">
            <a:extLst>
              <a:ext uri="{FF2B5EF4-FFF2-40B4-BE49-F238E27FC236}">
                <a16:creationId xmlns:a16="http://schemas.microsoft.com/office/drawing/2014/main" id="{BF0CC17D-5703-6DF4-B264-7FA3D198A2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52800"/>
            <a:ext cx="2393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AB5BA31E-8878-4784-40DF-0833E275B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676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3333FF"/>
                </a:solidFill>
                <a:latin typeface=".VnCooper" pitchFamily="34" charset="0"/>
              </a:rPr>
              <a:t>Xe ®¹p con trªn ®­êng phè</a:t>
            </a:r>
          </a:p>
        </p:txBody>
      </p:sp>
      <p:pic>
        <p:nvPicPr>
          <p:cNvPr id="7171" name="Picture 10" descr="duong pho 3">
            <a:extLst>
              <a:ext uri="{FF2B5EF4-FFF2-40B4-BE49-F238E27FC236}">
                <a16:creationId xmlns:a16="http://schemas.microsoft.com/office/drawing/2014/main" id="{8BF9AFFD-A847-958D-09E2-C5D21802D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1" descr="xe-dap-moi">
            <a:extLst>
              <a:ext uri="{FF2B5EF4-FFF2-40B4-BE49-F238E27FC236}">
                <a16:creationId xmlns:a16="http://schemas.microsoft.com/office/drawing/2014/main" id="{CEA54594-4BD3-A73D-636E-9FB67CB481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7400" y="2362200"/>
            <a:ext cx="4953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hi âm thanh">
            <a:hlinkClick r:id="" action="ppaction://media"/>
            <a:extLst>
              <a:ext uri="{FF2B5EF4-FFF2-40B4-BE49-F238E27FC236}">
                <a16:creationId xmlns:a16="http://schemas.microsoft.com/office/drawing/2014/main" id="{DD82FC58-8D1A-45F6-3211-77B7D483862F}"/>
              </a:ext>
            </a:extLst>
          </p:cNvPr>
          <p:cNvPicPr>
            <a:picLocks noRot="1" noChangeAspect="1"/>
          </p:cNvPicPr>
          <p:nvPr>
            <a:wavAudioFile r:embed="rId1" name="Ghi âm thanh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7FCDB293-2D72-9772-026E-05583317F3AE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6627" name="Picture 5" descr="duong pho 3">
            <a:extLst>
              <a:ext uri="{FF2B5EF4-FFF2-40B4-BE49-F238E27FC236}">
                <a16:creationId xmlns:a16="http://schemas.microsoft.com/office/drawing/2014/main" id="{CCD9E84C-9878-A1D5-D682-53133C925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xe-dap-moi">
            <a:extLst>
              <a:ext uri="{FF2B5EF4-FFF2-40B4-BE49-F238E27FC236}">
                <a16:creationId xmlns:a16="http://schemas.microsoft.com/office/drawing/2014/main" id="{4E42598A-D847-22CA-AB61-68BE93E5ED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304" flipH="1">
            <a:off x="1198563" y="2663825"/>
            <a:ext cx="3592512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o-to-tai-dong-moi">
            <a:extLst>
              <a:ext uri="{FF2B5EF4-FFF2-40B4-BE49-F238E27FC236}">
                <a16:creationId xmlns:a16="http://schemas.microsoft.com/office/drawing/2014/main" id="{70B4EEAB-97C4-120A-0F47-CB1A97E295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300">
            <a:off x="3006725" y="163513"/>
            <a:ext cx="40735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Khung Chú Thích Hình Đám Mây 6">
            <a:extLst>
              <a:ext uri="{FF2B5EF4-FFF2-40B4-BE49-F238E27FC236}">
                <a16:creationId xmlns:a16="http://schemas.microsoft.com/office/drawing/2014/main" id="{6574C3F5-FDC2-3F9B-46D7-B2B37F770253}"/>
              </a:ext>
            </a:extLst>
          </p:cNvPr>
          <p:cNvSpPr/>
          <p:nvPr/>
        </p:nvSpPr>
        <p:spPr>
          <a:xfrm rot="21401296">
            <a:off x="958850" y="1660525"/>
            <a:ext cx="2124075" cy="1169988"/>
          </a:xfrm>
          <a:prstGeom prst="cloudCallout">
            <a:avLst>
              <a:gd name="adj1" fmla="val 58894"/>
              <a:gd name="adj2" fmla="val 74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dirty="0" err="1">
                <a:solidFill>
                  <a:srgbClr val="FF0000"/>
                </a:solidFill>
              </a:rPr>
              <a:t>Bác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chở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gì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mà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nhiều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thế</a:t>
            </a:r>
            <a:r>
              <a:rPr lang="vi-VN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8" name="Khung Chú Thích Hình Đám Mây 7">
            <a:extLst>
              <a:ext uri="{FF2B5EF4-FFF2-40B4-BE49-F238E27FC236}">
                <a16:creationId xmlns:a16="http://schemas.microsoft.com/office/drawing/2014/main" id="{4F85407C-6EC6-44B2-F7B2-3FA601A2FCAC}"/>
              </a:ext>
            </a:extLst>
          </p:cNvPr>
          <p:cNvSpPr/>
          <p:nvPr/>
        </p:nvSpPr>
        <p:spPr>
          <a:xfrm>
            <a:off x="6553200" y="533400"/>
            <a:ext cx="2362200" cy="1146175"/>
          </a:xfrm>
          <a:prstGeom prst="cloudCallout">
            <a:avLst>
              <a:gd name="adj1" fmla="val -52371"/>
              <a:gd name="adj2" fmla="val 588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dirty="0" err="1">
                <a:solidFill>
                  <a:srgbClr val="C00000"/>
                </a:solidFill>
              </a:rPr>
              <a:t>Bác</a:t>
            </a:r>
            <a:r>
              <a:rPr lang="vi-VN" dirty="0">
                <a:solidFill>
                  <a:srgbClr val="C00000"/>
                </a:solidFill>
              </a:rPr>
              <a:t> </a:t>
            </a:r>
            <a:r>
              <a:rPr lang="vi-VN" dirty="0" err="1">
                <a:solidFill>
                  <a:srgbClr val="C00000"/>
                </a:solidFill>
              </a:rPr>
              <a:t>chở</a:t>
            </a:r>
            <a:r>
              <a:rPr lang="vi-VN" dirty="0">
                <a:solidFill>
                  <a:srgbClr val="C00000"/>
                </a:solidFill>
              </a:rPr>
              <a:t> </a:t>
            </a:r>
            <a:r>
              <a:rPr lang="vi-VN" dirty="0" err="1">
                <a:solidFill>
                  <a:srgbClr val="C00000"/>
                </a:solidFill>
              </a:rPr>
              <a:t>gạo</a:t>
            </a:r>
            <a:r>
              <a:rPr lang="vi-VN" dirty="0">
                <a:solidFill>
                  <a:srgbClr val="C00000"/>
                </a:solidFill>
              </a:rPr>
              <a:t> </a:t>
            </a:r>
            <a:r>
              <a:rPr lang="vi-VN" dirty="0" err="1">
                <a:solidFill>
                  <a:srgbClr val="C00000"/>
                </a:solidFill>
              </a:rPr>
              <a:t>đấy</a:t>
            </a:r>
            <a:r>
              <a:rPr lang="vi-VN" dirty="0">
                <a:solidFill>
                  <a:srgbClr val="C00000"/>
                </a:solidFill>
              </a:rPr>
              <a:t> </a:t>
            </a:r>
            <a:r>
              <a:rPr lang="vi-VN" dirty="0" err="1">
                <a:solidFill>
                  <a:srgbClr val="C00000"/>
                </a:solidFill>
              </a:rPr>
              <a:t>cháu</a:t>
            </a:r>
            <a:r>
              <a:rPr lang="vi-VN" dirty="0">
                <a:solidFill>
                  <a:srgbClr val="C00000"/>
                </a:solidFill>
              </a:rPr>
              <a:t> ạ 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inh nen 118c">
            <a:extLst>
              <a:ext uri="{FF2B5EF4-FFF2-40B4-BE49-F238E27FC236}">
                <a16:creationId xmlns:a16="http://schemas.microsoft.com/office/drawing/2014/main" id="{C44CDE69-F78F-472A-5653-C75820CE4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>
            <a:extLst>
              <a:ext uri="{FF2B5EF4-FFF2-40B4-BE49-F238E27FC236}">
                <a16:creationId xmlns:a16="http://schemas.microsoft.com/office/drawing/2014/main" id="{25F13288-C087-76A7-BAA9-46EBF11D7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362200"/>
            <a:ext cx="7086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66"/>
                </a:solidFill>
                <a:latin typeface="Times New Roman" panose="02020603050405020304" pitchFamily="18" charset="0"/>
              </a:rPr>
              <a:t>Xe đạp con đã nói gì với chú xe buýt ?</a:t>
            </a:r>
          </a:p>
        </p:txBody>
      </p:sp>
      <p:pic>
        <p:nvPicPr>
          <p:cNvPr id="27652" name="Picture 18" descr="uuf">
            <a:extLst>
              <a:ext uri="{FF2B5EF4-FFF2-40B4-BE49-F238E27FC236}">
                <a16:creationId xmlns:a16="http://schemas.microsoft.com/office/drawing/2014/main" id="{28ABD0CA-6114-B09E-03F5-05266F3329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8" descr="uuf">
            <a:extLst>
              <a:ext uri="{FF2B5EF4-FFF2-40B4-BE49-F238E27FC236}">
                <a16:creationId xmlns:a16="http://schemas.microsoft.com/office/drawing/2014/main" id="{BA05BDED-3D42-717F-42C5-54D1A3C3F2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8" descr="uuf">
            <a:extLst>
              <a:ext uri="{FF2B5EF4-FFF2-40B4-BE49-F238E27FC236}">
                <a16:creationId xmlns:a16="http://schemas.microsoft.com/office/drawing/2014/main" id="{320D9EC8-798B-ABEC-450D-69CB276D42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tranh-nen-dong-4">
            <a:extLst>
              <a:ext uri="{FF2B5EF4-FFF2-40B4-BE49-F238E27FC236}">
                <a16:creationId xmlns:a16="http://schemas.microsoft.com/office/drawing/2014/main" id="{E5596990-52EB-F94A-C67A-8119C1C595FA}"/>
              </a:ext>
            </a:extLst>
          </p:cNvPr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Khung Chú Thích Hình Đám Mây 3">
            <a:extLst>
              <a:ext uri="{FF2B5EF4-FFF2-40B4-BE49-F238E27FC236}">
                <a16:creationId xmlns:a16="http://schemas.microsoft.com/office/drawing/2014/main" id="{E72A6A13-3000-5483-E99C-7223296BC4AB}"/>
              </a:ext>
            </a:extLst>
          </p:cNvPr>
          <p:cNvSpPr/>
          <p:nvPr/>
        </p:nvSpPr>
        <p:spPr>
          <a:xfrm>
            <a:off x="4267200" y="838200"/>
            <a:ext cx="3200400" cy="1295400"/>
          </a:xfrm>
          <a:prstGeom prst="cloudCallout">
            <a:avLst>
              <a:gd name="adj1" fmla="val 14698"/>
              <a:gd name="adj2" fmla="val 1140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dirty="0">
                <a:solidFill>
                  <a:srgbClr val="3333FF"/>
                </a:solidFill>
              </a:rPr>
              <a:t>Ơ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hay!thế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lúa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gọa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có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ích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gì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cho</a:t>
            </a:r>
            <a:r>
              <a:rPr lang="en-US" dirty="0">
                <a:solidFill>
                  <a:srgbClr val="3333FF"/>
                </a:solidFill>
              </a:rPr>
              <a:t> con </a:t>
            </a:r>
            <a:r>
              <a:rPr lang="en-US" dirty="0" err="1">
                <a:solidFill>
                  <a:srgbClr val="3333FF"/>
                </a:solidFill>
              </a:rPr>
              <a:t>người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hở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cháu</a:t>
            </a:r>
            <a:r>
              <a:rPr lang="en-US" dirty="0">
                <a:solidFill>
                  <a:srgbClr val="3333FF"/>
                </a:solidFill>
              </a:rPr>
              <a:t> ?</a:t>
            </a:r>
            <a:endParaRPr lang="vi-VN" dirty="0">
              <a:solidFill>
                <a:srgbClr val="3333FF"/>
              </a:solidFill>
            </a:endParaRPr>
          </a:p>
        </p:txBody>
      </p:sp>
      <p:sp>
        <p:nvSpPr>
          <p:cNvPr id="5" name="Khung Chú Thích Hình Đám Mây 4">
            <a:extLst>
              <a:ext uri="{FF2B5EF4-FFF2-40B4-BE49-F238E27FC236}">
                <a16:creationId xmlns:a16="http://schemas.microsoft.com/office/drawing/2014/main" id="{DDFA4F6A-65E6-014D-C6A2-BD73F3767D65}"/>
              </a:ext>
            </a:extLst>
          </p:cNvPr>
          <p:cNvSpPr/>
          <p:nvPr/>
        </p:nvSpPr>
        <p:spPr>
          <a:xfrm>
            <a:off x="6705600" y="2362200"/>
            <a:ext cx="2438400" cy="1676400"/>
          </a:xfrm>
          <a:prstGeom prst="cloudCallout">
            <a:avLst>
              <a:gd name="adj1" fmla="val -43429"/>
              <a:gd name="adj2" fmla="val 63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1600" dirty="0" err="1">
                <a:solidFill>
                  <a:srgbClr val="FF0000"/>
                </a:solidFill>
              </a:rPr>
              <a:t>Thế</a:t>
            </a:r>
            <a:r>
              <a:rPr lang="vi-VN" sz="1600" dirty="0">
                <a:solidFill>
                  <a:srgbClr val="FF0000"/>
                </a:solidFill>
              </a:rPr>
              <a:t> sao </a:t>
            </a:r>
            <a:r>
              <a:rPr lang="vi-VN" sz="1600" dirty="0" err="1">
                <a:solidFill>
                  <a:srgbClr val="FF0000"/>
                </a:solidFill>
              </a:rPr>
              <a:t>chú</a:t>
            </a:r>
            <a:r>
              <a:rPr lang="vi-VN" sz="1600" dirty="0">
                <a:solidFill>
                  <a:srgbClr val="FF0000"/>
                </a:solidFill>
              </a:rPr>
              <a:t> không </a:t>
            </a:r>
            <a:r>
              <a:rPr lang="vi-VN" sz="1600" dirty="0" err="1">
                <a:solidFill>
                  <a:srgbClr val="FF0000"/>
                </a:solidFill>
              </a:rPr>
              <a:t>chở</a:t>
            </a:r>
            <a:r>
              <a:rPr lang="vi-VN" sz="1600" dirty="0">
                <a:solidFill>
                  <a:srgbClr val="FF0000"/>
                </a:solidFill>
              </a:rPr>
              <a:t> </a:t>
            </a:r>
            <a:r>
              <a:rPr lang="vi-VN" sz="1600" dirty="0" err="1">
                <a:solidFill>
                  <a:srgbClr val="FF0000"/>
                </a:solidFill>
              </a:rPr>
              <a:t>gạo</a:t>
            </a:r>
            <a:r>
              <a:rPr lang="vi-VN" sz="1600" dirty="0">
                <a:solidFill>
                  <a:srgbClr val="FF0000"/>
                </a:solidFill>
              </a:rPr>
              <a:t> </a:t>
            </a:r>
            <a:r>
              <a:rPr lang="vi-VN" sz="1600" dirty="0" err="1">
                <a:solidFill>
                  <a:srgbClr val="FF0000"/>
                </a:solidFill>
              </a:rPr>
              <a:t>giúp</a:t>
            </a:r>
            <a:r>
              <a:rPr lang="vi-VN" sz="1600" dirty="0">
                <a:solidFill>
                  <a:srgbClr val="FF0000"/>
                </a:solidFill>
              </a:rPr>
              <a:t> </a:t>
            </a:r>
            <a:r>
              <a:rPr lang="vi-VN" sz="1600" dirty="0" err="1">
                <a:solidFill>
                  <a:srgbClr val="FF0000"/>
                </a:solidFill>
              </a:rPr>
              <a:t>bác</a:t>
            </a:r>
            <a:r>
              <a:rPr lang="vi-VN" sz="1600" dirty="0">
                <a:solidFill>
                  <a:srgbClr val="FF0000"/>
                </a:solidFill>
              </a:rPr>
              <a:t> </a:t>
            </a:r>
            <a:r>
              <a:rPr lang="vi-VN" sz="1600" dirty="0" err="1">
                <a:solidFill>
                  <a:srgbClr val="FF0000"/>
                </a:solidFill>
              </a:rPr>
              <a:t>Tải</a:t>
            </a:r>
            <a:r>
              <a:rPr lang="vi-VN" sz="1600" dirty="0">
                <a:solidFill>
                  <a:srgbClr val="FF0000"/>
                </a:solidFill>
              </a:rPr>
              <a:t> </a:t>
            </a:r>
            <a:r>
              <a:rPr lang="vi-VN" sz="1600" dirty="0" err="1">
                <a:solidFill>
                  <a:srgbClr val="FF0000"/>
                </a:solidFill>
              </a:rPr>
              <a:t>mà</a:t>
            </a:r>
            <a:r>
              <a:rPr lang="vi-VN" sz="1600" dirty="0">
                <a:solidFill>
                  <a:srgbClr val="FF0000"/>
                </a:solidFill>
              </a:rPr>
              <a:t> </a:t>
            </a:r>
            <a:r>
              <a:rPr lang="vi-VN" sz="1600" dirty="0" err="1">
                <a:solidFill>
                  <a:srgbClr val="FF0000"/>
                </a:solidFill>
              </a:rPr>
              <a:t>chở</a:t>
            </a:r>
            <a:r>
              <a:rPr lang="vi-VN" sz="1600" dirty="0">
                <a:solidFill>
                  <a:srgbClr val="FF0000"/>
                </a:solidFill>
              </a:rPr>
              <a:t> </a:t>
            </a:r>
            <a:r>
              <a:rPr lang="vi-VN" sz="1600" dirty="0" err="1">
                <a:solidFill>
                  <a:srgbClr val="FF0000"/>
                </a:solidFill>
              </a:rPr>
              <a:t>toàn</a:t>
            </a:r>
            <a:r>
              <a:rPr lang="vi-VN" sz="1600" dirty="0">
                <a:solidFill>
                  <a:srgbClr val="FF0000"/>
                </a:solidFill>
              </a:rPr>
              <a:t> </a:t>
            </a:r>
            <a:r>
              <a:rPr lang="vi-VN" sz="1600" dirty="0" err="1">
                <a:solidFill>
                  <a:srgbClr val="FF0000"/>
                </a:solidFill>
              </a:rPr>
              <a:t>người</a:t>
            </a:r>
            <a:r>
              <a:rPr lang="vi-VN" sz="1600" dirty="0">
                <a:solidFill>
                  <a:srgbClr val="FF0000"/>
                </a:solidFill>
              </a:rPr>
              <a:t> không </a:t>
            </a:r>
            <a:r>
              <a:rPr lang="vi-VN" sz="1600" dirty="0" err="1">
                <a:solidFill>
                  <a:srgbClr val="FF0000"/>
                </a:solidFill>
              </a:rPr>
              <a:t>vậy</a:t>
            </a:r>
            <a:r>
              <a:rPr lang="vi-VN" sz="16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Hinh nen 104">
            <a:extLst>
              <a:ext uri="{FF2B5EF4-FFF2-40B4-BE49-F238E27FC236}">
                <a16:creationId xmlns:a16="http://schemas.microsoft.com/office/drawing/2014/main" id="{3C309052-01C2-3EC3-FEEB-EF7E96D3D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9" descr="xsgs_1604225633">
            <a:extLst>
              <a:ext uri="{FF2B5EF4-FFF2-40B4-BE49-F238E27FC236}">
                <a16:creationId xmlns:a16="http://schemas.microsoft.com/office/drawing/2014/main" id="{DABF6D67-A08C-99DB-9DE4-436043217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6381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" descr="xsgs_1604225633">
            <a:extLst>
              <a:ext uri="{FF2B5EF4-FFF2-40B4-BE49-F238E27FC236}">
                <a16:creationId xmlns:a16="http://schemas.microsoft.com/office/drawing/2014/main" id="{23C8CC36-DDAA-2585-66AE-DA9638AD4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0"/>
            <a:ext cx="6381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13">
            <a:extLst>
              <a:ext uri="{FF2B5EF4-FFF2-40B4-BE49-F238E27FC236}">
                <a16:creationId xmlns:a16="http://schemas.microsoft.com/office/drawing/2014/main" id="{412CB654-4022-9B6F-56D2-F299C39C3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752600"/>
            <a:ext cx="6781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66"/>
                </a:solidFill>
                <a:latin typeface="Times New Roman" panose="02020603050405020304" pitchFamily="18" charset="0"/>
              </a:rPr>
              <a:t>Mải nói chuyện xe đạp con đi như thế nào?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66"/>
                </a:solidFill>
                <a:latin typeface="Times New Roman" panose="02020603050405020304" pitchFamily="18" charset="0"/>
              </a:rPr>
              <a:t>Chị xe hơi đã nhắc xe đạp điều gì ?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tranh-nen-dong-5">
            <a:extLst>
              <a:ext uri="{FF2B5EF4-FFF2-40B4-BE49-F238E27FC236}">
                <a16:creationId xmlns:a16="http://schemas.microsoft.com/office/drawing/2014/main" id="{6847DDA3-D21E-8511-3F74-B6EF93598007}"/>
              </a:ext>
            </a:extLst>
          </p:cNvPr>
          <p:cNvPicPr>
            <a:picLocks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525"/>
            <a:ext cx="9144000" cy="6848475"/>
          </a:xfrm>
          <a:noFill/>
        </p:spPr>
      </p:pic>
      <p:sp>
        <p:nvSpPr>
          <p:cNvPr id="4" name="Khung Chú Thích Hình Đám Mây 3">
            <a:extLst>
              <a:ext uri="{FF2B5EF4-FFF2-40B4-BE49-F238E27FC236}">
                <a16:creationId xmlns:a16="http://schemas.microsoft.com/office/drawing/2014/main" id="{3B3B9770-8893-82E2-735A-AEB9B7CE1306}"/>
              </a:ext>
            </a:extLst>
          </p:cNvPr>
          <p:cNvSpPr/>
          <p:nvPr/>
        </p:nvSpPr>
        <p:spPr>
          <a:xfrm rot="21320880">
            <a:off x="5021263" y="225425"/>
            <a:ext cx="3660775" cy="1987550"/>
          </a:xfrm>
          <a:prstGeom prst="cloudCallout">
            <a:avLst>
              <a:gd name="adj1" fmla="val 18607"/>
              <a:gd name="adj2" fmla="val 39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srgbClr val="FF0066"/>
              </a:solidFill>
            </a:endParaRPr>
          </a:p>
          <a:p>
            <a:pPr algn="ctr" eaLnBrk="1" hangingPunct="1">
              <a:defRPr/>
            </a:pPr>
            <a:endParaRPr lang="en-US" sz="1600" dirty="0">
              <a:solidFill>
                <a:srgbClr val="FF0066"/>
              </a:solidFill>
            </a:endParaRPr>
          </a:p>
          <a:p>
            <a:pPr algn="ctr" eaLnBrk="1" hangingPunct="1">
              <a:defRPr/>
            </a:pPr>
            <a:endParaRPr lang="en-US" sz="1600" dirty="0">
              <a:solidFill>
                <a:srgbClr val="FF0066"/>
              </a:solidFill>
            </a:endParaRPr>
          </a:p>
          <a:p>
            <a:pPr algn="ctr" eaLnBrk="1" hangingPunct="1">
              <a:defRPr/>
            </a:pPr>
            <a:r>
              <a:rPr lang="en-US" sz="2000" dirty="0" err="1">
                <a:solidFill>
                  <a:srgbClr val="FF0066"/>
                </a:solidFill>
              </a:rPr>
              <a:t>Này</a:t>
            </a:r>
            <a:r>
              <a:rPr lang="en-US" sz="2000" dirty="0">
                <a:solidFill>
                  <a:srgbClr val="FF0066"/>
                </a:solidFill>
              </a:rPr>
              <a:t> ,</a:t>
            </a:r>
            <a:r>
              <a:rPr lang="en-US" sz="2000" dirty="0" err="1">
                <a:solidFill>
                  <a:srgbClr val="FF0066"/>
                </a:solidFill>
              </a:rPr>
              <a:t>Xe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Đạpcon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ơi</a:t>
            </a:r>
            <a:r>
              <a:rPr lang="en-US" sz="2000" dirty="0">
                <a:solidFill>
                  <a:srgbClr val="FF0066"/>
                </a:solidFill>
              </a:rPr>
              <a:t>! </a:t>
            </a:r>
            <a:r>
              <a:rPr lang="en-US" sz="2000" dirty="0" err="1">
                <a:solidFill>
                  <a:srgbClr val="FF0066"/>
                </a:solidFill>
              </a:rPr>
              <a:t>Em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đi</a:t>
            </a:r>
            <a:r>
              <a:rPr lang="en-US" sz="2000" dirty="0">
                <a:solidFill>
                  <a:srgbClr val="FF0066"/>
                </a:solidFill>
              </a:rPr>
              <a:t> sang </a:t>
            </a:r>
            <a:r>
              <a:rPr lang="en-US" sz="2000" dirty="0" err="1">
                <a:solidFill>
                  <a:srgbClr val="FF0066"/>
                </a:solidFill>
              </a:rPr>
              <a:t>bên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đường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của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em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đi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nào</a:t>
            </a:r>
            <a:r>
              <a:rPr lang="en-US" sz="2000" dirty="0">
                <a:solidFill>
                  <a:srgbClr val="FF0066"/>
                </a:solidFill>
              </a:rPr>
              <a:t>!</a:t>
            </a:r>
          </a:p>
          <a:p>
            <a:pPr algn="ctr" eaLnBrk="1" hangingPunct="1">
              <a:defRPr/>
            </a:pPr>
            <a:endParaRPr lang="en-US" sz="1600" dirty="0">
              <a:solidFill>
                <a:srgbClr val="FF0066"/>
              </a:solidFill>
            </a:endParaRPr>
          </a:p>
          <a:p>
            <a:pPr algn="ctr" eaLnBrk="1" hangingPunct="1">
              <a:defRPr/>
            </a:pPr>
            <a:endParaRPr lang="en-US" sz="1600" dirty="0">
              <a:solidFill>
                <a:srgbClr val="FF0066"/>
              </a:solidFill>
            </a:endParaRP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FF0066"/>
                </a:solidFill>
              </a:rPr>
              <a:t> </a:t>
            </a:r>
            <a:endParaRPr lang="vi-VN" sz="16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inh nen 118c">
            <a:extLst>
              <a:ext uri="{FF2B5EF4-FFF2-40B4-BE49-F238E27FC236}">
                <a16:creationId xmlns:a16="http://schemas.microsoft.com/office/drawing/2014/main" id="{EE29786A-9095-0285-47C6-F454908B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>
            <a:extLst>
              <a:ext uri="{FF2B5EF4-FFF2-40B4-BE49-F238E27FC236}">
                <a16:creationId xmlns:a16="http://schemas.microsoft.com/office/drawing/2014/main" id="{A736E836-90C8-DE4C-FBEE-A546CB3EA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90800"/>
            <a:ext cx="7086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66"/>
                </a:solidFill>
                <a:latin typeface="Times New Roman" panose="02020603050405020304" pitchFamily="18" charset="0"/>
              </a:rPr>
              <a:t>Xe đạp con tỏ thái độ như thế nào với chị xe Hơi ?</a:t>
            </a:r>
          </a:p>
        </p:txBody>
      </p:sp>
      <p:pic>
        <p:nvPicPr>
          <p:cNvPr id="31748" name="Picture 18" descr="uuf">
            <a:extLst>
              <a:ext uri="{FF2B5EF4-FFF2-40B4-BE49-F238E27FC236}">
                <a16:creationId xmlns:a16="http://schemas.microsoft.com/office/drawing/2014/main" id="{90ACB56D-7BBD-6184-870C-461184CD09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8" descr="uuf">
            <a:extLst>
              <a:ext uri="{FF2B5EF4-FFF2-40B4-BE49-F238E27FC236}">
                <a16:creationId xmlns:a16="http://schemas.microsoft.com/office/drawing/2014/main" id="{E3A824E6-ADED-B1F8-329A-8845428D5B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8" descr="uuf">
            <a:extLst>
              <a:ext uri="{FF2B5EF4-FFF2-40B4-BE49-F238E27FC236}">
                <a16:creationId xmlns:a16="http://schemas.microsoft.com/office/drawing/2014/main" id="{EBCE79CE-C40F-FE92-629C-FCE09BD4F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tranh-nen-dong-5">
            <a:extLst>
              <a:ext uri="{FF2B5EF4-FFF2-40B4-BE49-F238E27FC236}">
                <a16:creationId xmlns:a16="http://schemas.microsoft.com/office/drawing/2014/main" id="{9292D0B4-0DAB-0600-C5AA-BB7670A107CA}"/>
              </a:ext>
            </a:extLst>
          </p:cNvPr>
          <p:cNvPicPr>
            <a:picLocks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525"/>
            <a:ext cx="9144000" cy="6848475"/>
          </a:xfrm>
          <a:noFill/>
        </p:spPr>
      </p:pic>
      <p:sp>
        <p:nvSpPr>
          <p:cNvPr id="5" name="Khung Chú Thích Hình Đám Mây 4">
            <a:extLst>
              <a:ext uri="{FF2B5EF4-FFF2-40B4-BE49-F238E27FC236}">
                <a16:creationId xmlns:a16="http://schemas.microsoft.com/office/drawing/2014/main" id="{2B6F17AB-7D36-A84D-4CAA-58A4F6C36496}"/>
              </a:ext>
            </a:extLst>
          </p:cNvPr>
          <p:cNvSpPr/>
          <p:nvPr/>
        </p:nvSpPr>
        <p:spPr>
          <a:xfrm>
            <a:off x="2743200" y="990600"/>
            <a:ext cx="2895600" cy="1143000"/>
          </a:xfrm>
          <a:prstGeom prst="cloudCallout">
            <a:avLst>
              <a:gd name="adj1" fmla="val 35509"/>
              <a:gd name="adj2" fmla="val 8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 err="1">
                <a:solidFill>
                  <a:srgbClr val="FF3300"/>
                </a:solidFill>
              </a:rPr>
              <a:t>Mặc</a:t>
            </a:r>
            <a:r>
              <a:rPr lang="en-US" sz="1600" dirty="0">
                <a:solidFill>
                  <a:srgbClr val="FF3300"/>
                </a:solidFill>
              </a:rPr>
              <a:t> </a:t>
            </a:r>
            <a:r>
              <a:rPr lang="en-US" sz="1600" dirty="0" err="1">
                <a:solidFill>
                  <a:srgbClr val="FF3300"/>
                </a:solidFill>
              </a:rPr>
              <a:t>em</a:t>
            </a:r>
            <a:r>
              <a:rPr lang="en-US" sz="1600" dirty="0">
                <a:solidFill>
                  <a:srgbClr val="FF3300"/>
                </a:solidFill>
              </a:rPr>
              <a:t> ,</a:t>
            </a:r>
            <a:r>
              <a:rPr lang="en-US" sz="1600" dirty="0" err="1">
                <a:solidFill>
                  <a:srgbClr val="FF3300"/>
                </a:solidFill>
              </a:rPr>
              <a:t>em</a:t>
            </a:r>
            <a:r>
              <a:rPr lang="en-US" sz="1600" dirty="0">
                <a:solidFill>
                  <a:srgbClr val="FF3300"/>
                </a:solidFill>
              </a:rPr>
              <a:t> </a:t>
            </a:r>
            <a:r>
              <a:rPr lang="en-US" sz="1600" dirty="0" err="1">
                <a:solidFill>
                  <a:srgbClr val="FF3300"/>
                </a:solidFill>
              </a:rPr>
              <a:t>thích</a:t>
            </a:r>
            <a:r>
              <a:rPr lang="en-US" sz="1600" dirty="0">
                <a:solidFill>
                  <a:srgbClr val="FF3300"/>
                </a:solidFill>
              </a:rPr>
              <a:t> </a:t>
            </a:r>
            <a:r>
              <a:rPr lang="en-US" sz="1600" dirty="0" err="1">
                <a:solidFill>
                  <a:srgbClr val="FF3300"/>
                </a:solidFill>
              </a:rPr>
              <a:t>chạy</a:t>
            </a:r>
            <a:r>
              <a:rPr lang="en-US" sz="1600" dirty="0">
                <a:solidFill>
                  <a:srgbClr val="FF3300"/>
                </a:solidFill>
              </a:rPr>
              <a:t> </a:t>
            </a:r>
            <a:r>
              <a:rPr lang="en-US" sz="1600" dirty="0" err="1">
                <a:solidFill>
                  <a:srgbClr val="FF3300"/>
                </a:solidFill>
              </a:rPr>
              <a:t>đua</a:t>
            </a:r>
            <a:r>
              <a:rPr lang="en-US" sz="1600" dirty="0">
                <a:solidFill>
                  <a:srgbClr val="FF3300"/>
                </a:solidFill>
              </a:rPr>
              <a:t> </a:t>
            </a:r>
            <a:r>
              <a:rPr lang="en-US" sz="1600" dirty="0" err="1">
                <a:solidFill>
                  <a:srgbClr val="FF3300"/>
                </a:solidFill>
              </a:rPr>
              <a:t>với</a:t>
            </a:r>
            <a:r>
              <a:rPr lang="en-US" sz="1600" dirty="0">
                <a:solidFill>
                  <a:srgbClr val="FF3300"/>
                </a:solidFill>
              </a:rPr>
              <a:t> </a:t>
            </a:r>
            <a:r>
              <a:rPr lang="en-US" sz="1600" dirty="0" err="1">
                <a:solidFill>
                  <a:srgbClr val="FF3300"/>
                </a:solidFill>
              </a:rPr>
              <a:t>mọi</a:t>
            </a:r>
            <a:r>
              <a:rPr lang="en-US" sz="1600" dirty="0">
                <a:solidFill>
                  <a:srgbClr val="FF3300"/>
                </a:solidFill>
              </a:rPr>
              <a:t> </a:t>
            </a:r>
            <a:r>
              <a:rPr lang="en-US" sz="1600" dirty="0" err="1">
                <a:solidFill>
                  <a:srgbClr val="FF3300"/>
                </a:solidFill>
              </a:rPr>
              <a:t>người</a:t>
            </a:r>
            <a:r>
              <a:rPr lang="en-US" sz="1600" dirty="0">
                <a:solidFill>
                  <a:srgbClr val="FF3300"/>
                </a:solidFill>
              </a:rPr>
              <a:t> </a:t>
            </a:r>
            <a:r>
              <a:rPr lang="en-US" sz="1600" dirty="0" err="1">
                <a:solidFill>
                  <a:srgbClr val="FF3300"/>
                </a:solidFill>
              </a:rPr>
              <a:t>cơ</a:t>
            </a:r>
            <a:r>
              <a:rPr lang="en-US" sz="1600" dirty="0">
                <a:solidFill>
                  <a:srgbClr val="FF3300"/>
                </a:solidFill>
              </a:rPr>
              <a:t> !</a:t>
            </a:r>
            <a:endParaRPr lang="vi-VN" sz="1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Hinh nen 118c">
            <a:extLst>
              <a:ext uri="{FF2B5EF4-FFF2-40B4-BE49-F238E27FC236}">
                <a16:creationId xmlns:a16="http://schemas.microsoft.com/office/drawing/2014/main" id="{1E48CA11-2F39-DB91-7763-593D16DA1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5">
            <a:extLst>
              <a:ext uri="{FF2B5EF4-FFF2-40B4-BE49-F238E27FC236}">
                <a16:creationId xmlns:a16="http://schemas.microsoft.com/office/drawing/2014/main" id="{348DB88F-BE2F-075F-F542-16BFF9D96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90800"/>
            <a:ext cx="7086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66"/>
                </a:solidFill>
                <a:latin typeface="Times New Roman" panose="02020603050405020304" pitchFamily="18" charset="0"/>
              </a:rPr>
              <a:t>Không nghe lời chị xe Hơi,xe đạp con đã bị làm sao?</a:t>
            </a:r>
          </a:p>
        </p:txBody>
      </p:sp>
      <p:pic>
        <p:nvPicPr>
          <p:cNvPr id="33796" name="Picture 18" descr="uuf">
            <a:extLst>
              <a:ext uri="{FF2B5EF4-FFF2-40B4-BE49-F238E27FC236}">
                <a16:creationId xmlns:a16="http://schemas.microsoft.com/office/drawing/2014/main" id="{92DEA4AB-5C40-E6AF-D1AF-E69CFF59BB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8" descr="uuf">
            <a:extLst>
              <a:ext uri="{FF2B5EF4-FFF2-40B4-BE49-F238E27FC236}">
                <a16:creationId xmlns:a16="http://schemas.microsoft.com/office/drawing/2014/main" id="{BF67C084-D782-13F1-E1D5-E7DCBF06EF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8" descr="uuf">
            <a:extLst>
              <a:ext uri="{FF2B5EF4-FFF2-40B4-BE49-F238E27FC236}">
                <a16:creationId xmlns:a16="http://schemas.microsoft.com/office/drawing/2014/main" id="{4B486C66-5F12-9436-A6F4-AA400D17B8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0" descr="s_f_01_592_01_02">
            <a:extLst>
              <a:ext uri="{FF2B5EF4-FFF2-40B4-BE49-F238E27FC236}">
                <a16:creationId xmlns:a16="http://schemas.microsoft.com/office/drawing/2014/main" id="{0A510F1F-25C1-3937-850B-22BD21F1DA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63963"/>
            <a:ext cx="22860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ga tu">
            <a:extLst>
              <a:ext uri="{FF2B5EF4-FFF2-40B4-BE49-F238E27FC236}">
                <a16:creationId xmlns:a16="http://schemas.microsoft.com/office/drawing/2014/main" id="{2EE76A73-0CE3-EF5E-2D2E-86744D40B86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31013"/>
          </a:xfrm>
        </p:spPr>
      </p:pic>
      <p:pic>
        <p:nvPicPr>
          <p:cNvPr id="58371" name="Picture 3" descr="img005">
            <a:extLst>
              <a:ext uri="{FF2B5EF4-FFF2-40B4-BE49-F238E27FC236}">
                <a16:creationId xmlns:a16="http://schemas.microsoft.com/office/drawing/2014/main" id="{4A6B3257-B838-BE65-A092-EFD1B0004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1" t="20082" r="15218" b="22696"/>
          <a:stretch>
            <a:fillRect/>
          </a:stretch>
        </p:blipFill>
        <p:spPr bwMode="auto">
          <a:xfrm>
            <a:off x="6248400" y="2438400"/>
            <a:ext cx="28956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xe-cuu-thuong">
            <a:extLst>
              <a:ext uri="{FF2B5EF4-FFF2-40B4-BE49-F238E27FC236}">
                <a16:creationId xmlns:a16="http://schemas.microsoft.com/office/drawing/2014/main" id="{15ADB5AC-3B5A-7562-6CF8-0DBDC3DB78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956">
            <a:off x="9144000" y="4343400"/>
            <a:ext cx="354012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xe-dap-moi">
            <a:extLst>
              <a:ext uri="{FF2B5EF4-FFF2-40B4-BE49-F238E27FC236}">
                <a16:creationId xmlns:a16="http://schemas.microsoft.com/office/drawing/2014/main" id="{CA4611CE-BB2C-821B-218A-03BA083901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9461" flipH="1">
            <a:off x="2514600" y="2514600"/>
            <a:ext cx="2668588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2405 L -0.40834 -0.2793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12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58 0.09595 L -0.43525 -0.170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133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e cuu t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9769E-6 C 0.01875 -0.02428 0.03802 -0.04856 0.05191 -0.04856 C 0.0658 -0.04856 0.07118 0.00161 0.08282 4.79769E-6 C 0.0941 -0.00116 0.11459 -0.04625 0.12084 -0.05388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2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Hinh nen 118c">
            <a:extLst>
              <a:ext uri="{FF2B5EF4-FFF2-40B4-BE49-F238E27FC236}">
                <a16:creationId xmlns:a16="http://schemas.microsoft.com/office/drawing/2014/main" id="{3EBD77E7-FB6A-9F1D-972E-8B2CC9547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5">
            <a:extLst>
              <a:ext uri="{FF2B5EF4-FFF2-40B4-BE49-F238E27FC236}">
                <a16:creationId xmlns:a16="http://schemas.microsoft.com/office/drawing/2014/main" id="{DE3D04CF-B912-DC86-4D43-7C139D237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908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66"/>
                </a:solidFill>
                <a:latin typeface="Times New Roman" panose="02020603050405020304" pitchFamily="18" charset="0"/>
              </a:rPr>
              <a:t>Xe đạp con có biết lỗi của mình không? Vì sao?</a:t>
            </a:r>
          </a:p>
        </p:txBody>
      </p:sp>
      <p:pic>
        <p:nvPicPr>
          <p:cNvPr id="35844" name="Picture 18" descr="uuf">
            <a:extLst>
              <a:ext uri="{FF2B5EF4-FFF2-40B4-BE49-F238E27FC236}">
                <a16:creationId xmlns:a16="http://schemas.microsoft.com/office/drawing/2014/main" id="{235C1264-7F88-44B6-E525-F762087B88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8" descr="uuf">
            <a:extLst>
              <a:ext uri="{FF2B5EF4-FFF2-40B4-BE49-F238E27FC236}">
                <a16:creationId xmlns:a16="http://schemas.microsoft.com/office/drawing/2014/main" id="{20D2FD87-B493-914F-7FF5-1A8256DD52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8" descr="uuf">
            <a:extLst>
              <a:ext uri="{FF2B5EF4-FFF2-40B4-BE49-F238E27FC236}">
                <a16:creationId xmlns:a16="http://schemas.microsoft.com/office/drawing/2014/main" id="{D39551D9-3437-1743-3436-BFCC55B5D2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img006">
            <a:extLst>
              <a:ext uri="{FF2B5EF4-FFF2-40B4-BE49-F238E27FC236}">
                <a16:creationId xmlns:a16="http://schemas.microsoft.com/office/drawing/2014/main" id="{8ACE1EAE-0E1E-FC1B-0934-9B786061AC7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8738"/>
            <a:ext cx="9144000" cy="6916738"/>
          </a:xfrm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tranh-nen-cuoi">
            <a:extLst>
              <a:ext uri="{FF2B5EF4-FFF2-40B4-BE49-F238E27FC236}">
                <a16:creationId xmlns:a16="http://schemas.microsoft.com/office/drawing/2014/main" id="{F96487A7-1C92-5479-4EEB-8C9C38A313C4}"/>
              </a:ext>
            </a:extLst>
          </p:cNvPr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XE DAP CON TREN DUONG PHO.mpg">
            <a:hlinkClick r:id="" action="ppaction://media"/>
            <a:extLst>
              <a:ext uri="{FF2B5EF4-FFF2-40B4-BE49-F238E27FC236}">
                <a16:creationId xmlns:a16="http://schemas.microsoft.com/office/drawing/2014/main" id="{9E9D5BAF-DF34-6896-9609-DF9C33608266}"/>
              </a:ext>
            </a:extLst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9144000" cy="6705600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ture1">
            <a:extLst>
              <a:ext uri="{FF2B5EF4-FFF2-40B4-BE49-F238E27FC236}">
                <a16:creationId xmlns:a16="http://schemas.microsoft.com/office/drawing/2014/main" id="{9934FCCB-222A-BE1F-720B-DA4B2CDFF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2400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>
            <a:extLst>
              <a:ext uri="{FF2B5EF4-FFF2-40B4-BE49-F238E27FC236}">
                <a16:creationId xmlns:a16="http://schemas.microsoft.com/office/drawing/2014/main" id="{69D651E6-5AF4-A092-BBCF-32470DF33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 flipV="1">
            <a:off x="457200" y="6126163"/>
            <a:ext cx="7772400" cy="746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vi-VN" altLang="en-US" sz="800"/>
          </a:p>
        </p:txBody>
      </p:sp>
      <p:pic>
        <p:nvPicPr>
          <p:cNvPr id="38916" name="Picture 4" descr="nhom5">
            <a:extLst>
              <a:ext uri="{FF2B5EF4-FFF2-40B4-BE49-F238E27FC236}">
                <a16:creationId xmlns:a16="http://schemas.microsoft.com/office/drawing/2014/main" id="{1ED2F256-EE37-2C4D-15FE-866BA73163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nhom5">
            <a:extLst>
              <a:ext uri="{FF2B5EF4-FFF2-40B4-BE49-F238E27FC236}">
                <a16:creationId xmlns:a16="http://schemas.microsoft.com/office/drawing/2014/main" id="{EE4E4111-C593-0B4E-7636-2DF55128BF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nhom5">
            <a:extLst>
              <a:ext uri="{FF2B5EF4-FFF2-40B4-BE49-F238E27FC236}">
                <a16:creationId xmlns:a16="http://schemas.microsoft.com/office/drawing/2014/main" id="{FD5E106E-996A-29F0-98E3-AB4C685BB1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64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nhom5">
            <a:extLst>
              <a:ext uri="{FF2B5EF4-FFF2-40B4-BE49-F238E27FC236}">
                <a16:creationId xmlns:a16="http://schemas.microsoft.com/office/drawing/2014/main" id="{B9140B01-9815-CA43-5C90-3B87BC6B7B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429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nhom5">
            <a:extLst>
              <a:ext uri="{FF2B5EF4-FFF2-40B4-BE49-F238E27FC236}">
                <a16:creationId xmlns:a16="http://schemas.microsoft.com/office/drawing/2014/main" id="{D07EF4D2-A63C-F35E-8178-346CCF1AE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371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nhom5">
            <a:extLst>
              <a:ext uri="{FF2B5EF4-FFF2-40B4-BE49-F238E27FC236}">
                <a16:creationId xmlns:a16="http://schemas.microsoft.com/office/drawing/2014/main" id="{0CC9A2BE-4F02-8940-68CD-BE434881F2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6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nhom5">
            <a:extLst>
              <a:ext uri="{FF2B5EF4-FFF2-40B4-BE49-F238E27FC236}">
                <a16:creationId xmlns:a16="http://schemas.microsoft.com/office/drawing/2014/main" id="{FA07ED52-85CF-2CAF-89CE-E89AF547D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72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 descr="nhom5">
            <a:extLst>
              <a:ext uri="{FF2B5EF4-FFF2-40B4-BE49-F238E27FC236}">
                <a16:creationId xmlns:a16="http://schemas.microsoft.com/office/drawing/2014/main" id="{39982E82-2EC1-6F2C-56B6-233D166B0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0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2" descr="nhom5">
            <a:extLst>
              <a:ext uri="{FF2B5EF4-FFF2-40B4-BE49-F238E27FC236}">
                <a16:creationId xmlns:a16="http://schemas.microsoft.com/office/drawing/2014/main" id="{9699C401-048E-A490-2D36-A4A32AC3FB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0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3" descr="nhom5">
            <a:extLst>
              <a:ext uri="{FF2B5EF4-FFF2-40B4-BE49-F238E27FC236}">
                <a16:creationId xmlns:a16="http://schemas.microsoft.com/office/drawing/2014/main" id="{5933E8D2-B31B-BC90-6A2B-829DBE88E2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91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4" descr="3">
            <a:extLst>
              <a:ext uri="{FF2B5EF4-FFF2-40B4-BE49-F238E27FC236}">
                <a16:creationId xmlns:a16="http://schemas.microsoft.com/office/drawing/2014/main" id="{8317A862-EA7C-1FAA-F068-03E97C294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15" descr="lang hoa">
            <a:extLst>
              <a:ext uri="{FF2B5EF4-FFF2-40B4-BE49-F238E27FC236}">
                <a16:creationId xmlns:a16="http://schemas.microsoft.com/office/drawing/2014/main" id="{C67E6215-169B-5B5C-5AA5-59AAD45BBF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16" descr="nhom 8">
            <a:extLst>
              <a:ext uri="{FF2B5EF4-FFF2-40B4-BE49-F238E27FC236}">
                <a16:creationId xmlns:a16="http://schemas.microsoft.com/office/drawing/2014/main" id="{3E465CFB-D2D4-F81F-6689-46B2092A28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0725" y="-857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17" descr="nhom 8">
            <a:extLst>
              <a:ext uri="{FF2B5EF4-FFF2-40B4-BE49-F238E27FC236}">
                <a16:creationId xmlns:a16="http://schemas.microsoft.com/office/drawing/2014/main" id="{0AA3C4E6-9267-99ED-08CF-36B5196552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299">
            <a:off x="6934200" y="12954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0" name="Rectangle 18">
            <a:extLst>
              <a:ext uri="{FF2B5EF4-FFF2-40B4-BE49-F238E27FC236}">
                <a16:creationId xmlns:a16="http://schemas.microsoft.com/office/drawing/2014/main" id="{0D0B0DB9-4ACE-2B57-4DDE-592393266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752600"/>
            <a:ext cx="5562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cô thành đạt, chúc con chăm ngoan học giỏi !!</a:t>
            </a:r>
          </a:p>
        </p:txBody>
      </p:sp>
      <p:pic>
        <p:nvPicPr>
          <p:cNvPr id="38931" name="Picture 19" descr="3">
            <a:extLst>
              <a:ext uri="{FF2B5EF4-FFF2-40B4-BE49-F238E27FC236}">
                <a16:creationId xmlns:a16="http://schemas.microsoft.com/office/drawing/2014/main" id="{1DB79369-6B24-6155-7519-F5D897B84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DuongEmDiBeat-V.A-3743063.mp3">
            <a:hlinkClick r:id="" action="ppaction://media"/>
            <a:extLst>
              <a:ext uri="{FF2B5EF4-FFF2-40B4-BE49-F238E27FC236}">
                <a16:creationId xmlns:a16="http://schemas.microsoft.com/office/drawing/2014/main" id="{D4E4DB57-D661-3887-B0F9-4A8B34544F42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6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tranh nen 2">
            <a:extLst>
              <a:ext uri="{FF2B5EF4-FFF2-40B4-BE49-F238E27FC236}">
                <a16:creationId xmlns:a16="http://schemas.microsoft.com/office/drawing/2014/main" id="{CA807C62-5869-DF13-F681-9A533F9008B4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3564" name="Picture 12" descr="xe-dap-moi">
            <a:extLst>
              <a:ext uri="{FF2B5EF4-FFF2-40B4-BE49-F238E27FC236}">
                <a16:creationId xmlns:a16="http://schemas.microsoft.com/office/drawing/2014/main" id="{4FB0216E-DA04-30D9-E9A3-1674619878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810000" y="947738"/>
            <a:ext cx="42672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1688 C 0.14253 0.12116 0.22569 0.22659 0.33368 0.29388 C 0.44288 0.36093 0.60625 0.4074 0.71198 0.41827 C 0.81701 0.43006 0.89149 0.39376 0.96666 0.35885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17" y="20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duong pho 3">
            <a:extLst>
              <a:ext uri="{FF2B5EF4-FFF2-40B4-BE49-F238E27FC236}">
                <a16:creationId xmlns:a16="http://schemas.microsoft.com/office/drawing/2014/main" id="{1FBDBE51-6FB7-3807-01F2-E5603DB86E76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9471" name="Picture 15" descr="o-to-tai-dong-moi">
            <a:extLst>
              <a:ext uri="{FF2B5EF4-FFF2-40B4-BE49-F238E27FC236}">
                <a16:creationId xmlns:a16="http://schemas.microsoft.com/office/drawing/2014/main" id="{84952E11-D1B7-3D3C-CE7C-EAC858C15A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1600" y="-3736975"/>
            <a:ext cx="495300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xe-dap-moi">
            <a:extLst>
              <a:ext uri="{FF2B5EF4-FFF2-40B4-BE49-F238E27FC236}">
                <a16:creationId xmlns:a16="http://schemas.microsoft.com/office/drawing/2014/main" id="{EBD90AF1-75E9-70EA-01E4-EA24B3106A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24300" y="119063"/>
            <a:ext cx="33147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0.11607 L 0.86666 0.7375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00" y="310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8728E-6 L 0.60625 0.4312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21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667 0.73757 L 1.58333 1.303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28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ranh-nen-dong-4">
            <a:extLst>
              <a:ext uri="{FF2B5EF4-FFF2-40B4-BE49-F238E27FC236}">
                <a16:creationId xmlns:a16="http://schemas.microsoft.com/office/drawing/2014/main" id="{D32AFE77-C771-6D74-EF32-CD1218A845C5}"/>
              </a:ext>
            </a:extLst>
          </p:cNvPr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9525"/>
            <a:ext cx="9144000" cy="6867525"/>
          </a:xfrm>
          <a:noFill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tranh-nen-dong-5">
            <a:extLst>
              <a:ext uri="{FF2B5EF4-FFF2-40B4-BE49-F238E27FC236}">
                <a16:creationId xmlns:a16="http://schemas.microsoft.com/office/drawing/2014/main" id="{DCEE317B-BB10-9CC3-B697-1AFA9A39FB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ga tu">
            <a:extLst>
              <a:ext uri="{FF2B5EF4-FFF2-40B4-BE49-F238E27FC236}">
                <a16:creationId xmlns:a16="http://schemas.microsoft.com/office/drawing/2014/main" id="{7DAF12AB-D1E6-7F4C-9086-43552B0815A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31013"/>
          </a:xfrm>
        </p:spPr>
      </p:pic>
      <p:pic>
        <p:nvPicPr>
          <p:cNvPr id="29703" name="Picture 7" descr="img005">
            <a:extLst>
              <a:ext uri="{FF2B5EF4-FFF2-40B4-BE49-F238E27FC236}">
                <a16:creationId xmlns:a16="http://schemas.microsoft.com/office/drawing/2014/main" id="{C49577FA-83C4-2E94-2C7E-33BE240C3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1" t="20082" r="15218" b="22696"/>
          <a:stretch>
            <a:fillRect/>
          </a:stretch>
        </p:blipFill>
        <p:spPr bwMode="auto">
          <a:xfrm>
            <a:off x="6248400" y="2438400"/>
            <a:ext cx="28956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xe-cuu-thuong">
            <a:extLst>
              <a:ext uri="{FF2B5EF4-FFF2-40B4-BE49-F238E27FC236}">
                <a16:creationId xmlns:a16="http://schemas.microsoft.com/office/drawing/2014/main" id="{32F86CDF-1FB0-3227-BD3B-7579716F07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956">
            <a:off x="9144000" y="4343400"/>
            <a:ext cx="354012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xe-dap-moi">
            <a:extLst>
              <a:ext uri="{FF2B5EF4-FFF2-40B4-BE49-F238E27FC236}">
                <a16:creationId xmlns:a16="http://schemas.microsoft.com/office/drawing/2014/main" id="{39454E89-2191-E1F9-754D-ED5152C71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9461" flipH="1">
            <a:off x="2514600" y="2514600"/>
            <a:ext cx="2668588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2405 L -0.40834 -0.2793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12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58 0.09595 L -0.43525 -0.170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133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e cuu t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9769E-6 C 0.01875 -0.02428 0.03802 -0.04856 0.05191 -0.04856 C 0.0658 -0.04856 0.07118 0.00161 0.08282 4.79769E-6 C 0.0941 -0.00116 0.11459 -0.04625 0.12084 -0.05388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2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tranh-nen-cuoi">
            <a:extLst>
              <a:ext uri="{FF2B5EF4-FFF2-40B4-BE49-F238E27FC236}">
                <a16:creationId xmlns:a16="http://schemas.microsoft.com/office/drawing/2014/main" id="{76E427E0-A648-DA94-CAAD-1529D0995255}"/>
              </a:ext>
            </a:extLst>
          </p:cNvPr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266</Words>
  <Application>Microsoft Office PowerPoint</Application>
  <PresentationFormat>On-screen Show (4:3)</PresentationFormat>
  <Paragraphs>34</Paragraphs>
  <Slides>32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Times New Roman</vt:lpstr>
      <vt:lpstr>.VnTime</vt:lpstr>
      <vt:lpstr>.VnSouthernH</vt:lpstr>
      <vt:lpstr>.VnTimeH</vt:lpstr>
      <vt:lpstr>.VnCooper</vt:lpstr>
      <vt:lpstr>.VnCooperH</vt:lpstr>
      <vt:lpstr>Default Design</vt:lpstr>
      <vt:lpstr>PowerPoint Presentation</vt:lpstr>
      <vt:lpstr>Xe ®¹p con trªn ®­êng phè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 ®¹p con trªn ®­êng phè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 Noi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 Quang Vu</dc:creator>
  <cp:lastModifiedBy>NGUYEN NAM GIANG</cp:lastModifiedBy>
  <cp:revision>34</cp:revision>
  <dcterms:created xsi:type="dcterms:W3CDTF">2009-12-20T10:46:38Z</dcterms:created>
  <dcterms:modified xsi:type="dcterms:W3CDTF">2023-09-05T12:22:37Z</dcterms:modified>
</cp:coreProperties>
</file>