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  <p:sldId id="278" r:id="rId16"/>
    <p:sldId id="273" r:id="rId17"/>
    <p:sldId id="271" r:id="rId18"/>
    <p:sldId id="274" r:id="rId19"/>
    <p:sldId id="275" r:id="rId20"/>
    <p:sldId id="277" r:id="rId21"/>
    <p:sldId id="276" r:id="rId22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80" d="100"/>
          <a:sy n="80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330D-C235-4029-ABA0-719061B5549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132C6-CD02-499E-82F4-E7517EEF49F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5.wdp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png"/><Relationship Id="rId3" Type="http://schemas.openxmlformats.org/officeDocument/2006/relationships/image" Target="../media/image28.jpeg"/><Relationship Id="rId2" Type="http://schemas.microsoft.com/office/2007/relationships/hdphoto" Target="../media/image27.wdp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jpeg"/><Relationship Id="rId3" Type="http://schemas.microsoft.com/office/2007/relationships/hdphoto" Target="../media/image35.wdp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38.wdp"/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hdphoto" Target="../media/image42.wdp"/><Relationship Id="rId4" Type="http://schemas.openxmlformats.org/officeDocument/2006/relationships/image" Target="../media/image41.png"/><Relationship Id="rId3" Type="http://schemas.microsoft.com/office/2007/relationships/hdphoto" Target="../media/image40.wdp"/><Relationship Id="rId2" Type="http://schemas.openxmlformats.org/officeDocument/2006/relationships/image" Target="../media/image39.png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3.jpeg"/><Relationship Id="rId3" Type="http://schemas.microsoft.com/office/2007/relationships/hdphoto" Target="../media/image40.wdp"/><Relationship Id="rId2" Type="http://schemas.openxmlformats.org/officeDocument/2006/relationships/image" Target="../media/image39.png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280" y="3661410"/>
            <a:ext cx="1075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Kỹ</a:t>
            </a:r>
            <a:r>
              <a:rPr lang="en-US" sz="54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năng</a:t>
            </a:r>
            <a:r>
              <a:rPr lang="en-US" sz="54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bảo</a:t>
            </a:r>
            <a:r>
              <a:rPr lang="en-US" sz="54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vệ</a:t>
            </a:r>
            <a:r>
              <a:rPr lang="en-US" sz="54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vùng</a:t>
            </a:r>
            <a:r>
              <a:rPr lang="en-US" sz="54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riêng</a:t>
            </a:r>
            <a:r>
              <a:rPr lang="en-US" sz="54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tư</a:t>
            </a:r>
            <a:endParaRPr lang="en-US" sz="5400" b="1" dirty="0">
              <a:solidFill>
                <a:srgbClr val="FF0000"/>
              </a:solidFill>
              <a:latin typeface="#9Slide07 IcielCrocante" panose="02000000000000000000" pitchFamily="2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239645" y="314325"/>
            <a:ext cx="7712075" cy="8299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vi-V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mầm non Nắng Mai</a:t>
            </a:r>
            <a:endParaRPr lang="vi-VN" altLang="en-US" sz="4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5" descr="logo nắng m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4979670" y="1288415"/>
            <a:ext cx="2232660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83476" y="346841"/>
            <a:ext cx="10893973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Phòng chống xâm hại tình dục trẻ em | Computers - Quizizz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64" y="1481959"/>
            <a:ext cx="8795872" cy="51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102747" y="245636"/>
            <a:ext cx="8245366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900+ Hình mầm non ý tưởng | nón, circle time, hoạt động mùa hè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424" b="87879" l="6329" r="93460">
                        <a14:foregroundMark x1="10338" y1="11313" x2="25738" y2="6869"/>
                        <a14:foregroundMark x1="5696" y1="18586" x2="16034" y2="3030"/>
                        <a14:foregroundMark x1="16034" y1="3030" x2="26371" y2="7475"/>
                        <a14:foregroundMark x1="26371" y1="7475" x2="27848" y2="8687"/>
                        <a14:foregroundMark x1="5063" y1="8485" x2="6751" y2="20606"/>
                        <a14:foregroundMark x1="6751" y1="20606" x2="8017" y2="23030"/>
                        <a14:foregroundMark x1="10970" y1="40606" x2="21097" y2="36162"/>
                        <a14:foregroundMark x1="21097" y1="36162" x2="21097" y2="35354"/>
                        <a14:foregroundMark x1="32911" y1="34747" x2="40928" y2="44848"/>
                        <a14:foregroundMark x1="40928" y1="44848" x2="50844" y2="49091"/>
                        <a14:foregroundMark x1="50844" y1="49091" x2="51266" y2="48889"/>
                        <a14:foregroundMark x1="54641" y1="46061" x2="73840" y2="35354"/>
                        <a14:foregroundMark x1="59283" y1="15556" x2="62236" y2="5051"/>
                        <a14:foregroundMark x1="62236" y1="5051" x2="76160" y2="10707"/>
                        <a14:foregroundMark x1="76160" y1="10707" x2="89662" y2="9495"/>
                        <a14:foregroundMark x1="89662" y1="9495" x2="93460" y2="17374"/>
                        <a14:foregroundMark x1="67511" y1="35354" x2="74684" y2="45657"/>
                        <a14:foregroundMark x1="74684" y1="45657" x2="87342" y2="54545"/>
                        <a14:foregroundMark x1="82068" y1="50707" x2="87764" y2="56162"/>
                        <a14:foregroundMark x1="66456" y1="87879" x2="79325" y2="84646"/>
                        <a14:foregroundMark x1="11392" y1="86667" x2="18987" y2="86667"/>
                        <a14:foregroundMark x1="40928" y1="86465" x2="38397" y2="86667"/>
                        <a14:foregroundMark x1="20464" y1="33939" x2="27215" y2="3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47"/>
          <a:stretch>
            <a:fillRect/>
          </a:stretch>
        </p:blipFill>
        <p:spPr bwMode="auto">
          <a:xfrm>
            <a:off x="2469931" y="1418897"/>
            <a:ext cx="7683062" cy="54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83476" y="346841"/>
            <a:ext cx="11130455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Phải dạy con về 4 vùng riêng tư trên cơ thể không ai được phép chạm vào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D4CFC5"/>
              </a:clrFrom>
              <a:clrTo>
                <a:srgbClr val="D4CFC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993" b="96006" l="58806" r="96477">
                        <a14:foregroundMark x1="74070" y1="5849" x2="80039" y2="8274"/>
                        <a14:foregroundMark x1="80039" y1="8274" x2="80431" y2="8274"/>
                        <a14:foregroundMark x1="74168" y1="4993" x2="79354" y2="5136"/>
                        <a14:foregroundMark x1="68982" y1="94437" x2="74266" y2="93581"/>
                        <a14:foregroundMark x1="83366" y1="95435" x2="87182" y2="93866"/>
                        <a14:foregroundMark x1="68689" y1="96291" x2="72016" y2="96291"/>
                        <a14:foregroundMark x1="95303" y1="59914" x2="96575" y2="60200"/>
                        <a14:foregroundMark x1="58806" y1="60485" x2="61057" y2="60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14"/>
          <a:stretch>
            <a:fillRect/>
          </a:stretch>
        </p:blipFill>
        <p:spPr bwMode="auto">
          <a:xfrm>
            <a:off x="241737" y="2277655"/>
            <a:ext cx="1928107" cy="29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/>
          <p:cNvSpPr/>
          <p:nvPr/>
        </p:nvSpPr>
        <p:spPr>
          <a:xfrm>
            <a:off x="2169844" y="3461582"/>
            <a:ext cx="1098873" cy="337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10 câu nói bố mẹ nên thường xuyên nói với con | KAI Pn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24" y="1917629"/>
            <a:ext cx="3270898" cy="327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/>
          <p:cNvSpPr/>
          <p:nvPr/>
        </p:nvSpPr>
        <p:spPr>
          <a:xfrm>
            <a:off x="6610464" y="3461581"/>
            <a:ext cx="1098873" cy="337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0" name="Picture 6" descr="Khám Nhi Chung | Phòng Khám Nhi Họa Mi| TS.BS Bệnh viện Nhi TW Khám Trực  Tiế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79" y="2049135"/>
            <a:ext cx="4211528" cy="308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112580" y="225972"/>
            <a:ext cx="8245366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ình ảnh Mẹ Cậu Bé Tương Tác Tắm, Tắm, Con, Minh Vector và PNG với nền  trong suốt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2580" y="1445752"/>
            <a:ext cx="8245366" cy="4820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y tắc 5 ngón tay để bảo vệ con an toàn - HỆ THỐNG TRƯỜNG MẦM NON QUỐC TẾ  SI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1"/>
            <a:ext cx="12192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/>
          <p:cNvSpPr/>
          <p:nvPr/>
        </p:nvSpPr>
        <p:spPr>
          <a:xfrm>
            <a:off x="909802" y="171450"/>
            <a:ext cx="10510345" cy="945930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3821" y="2217683"/>
            <a:ext cx="6684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ột Nụ Hôn Mẹ Cô Bé Hình ảnh | Định dạng hình ảnh PNG 400226506| 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833" y1="53202" x2="69417" y2="54581"/>
                        <a14:foregroundMark x1="69417" y1="54581" x2="72083" y2="56059"/>
                        <a14:foregroundMark x1="64000" y1="48079" x2="80057" y2="59034"/>
                        <a14:foregroundMark x1="79439" y1="59729" x2="77250" y2="60099"/>
                        <a14:foregroundMark x1="78500" y1="75271" x2="86000" y2="80690"/>
                        <a14:foregroundMark x1="86000" y1="80690" x2="85917" y2="80887"/>
                        <a14:foregroundMark x1="82417" y1="72611" x2="87500" y2="79113"/>
                        <a14:backgroundMark x1="80250" y1="58818" x2="81417" y2="59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22" y="0"/>
            <a:ext cx="6471060" cy="54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ình ảnh mặt cười đẹp dễ thương, cảm xúc ngập tràn!"/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1F0"/>
              </a:clrFrom>
              <a:clrTo>
                <a:srgbClr val="FFF1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43" y="4593019"/>
            <a:ext cx="2590315" cy="18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ình ảnh mặt cười đẹp dễ thương, cảm xúc ngập tràn!"/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1F0"/>
              </a:clrFrom>
              <a:clrTo>
                <a:srgbClr val="FFF1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574" y="2269216"/>
            <a:ext cx="2590315" cy="18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Sibling PNG Images With Transparent Background | Free Download On Lovepi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3" b="96000" l="3039" r="94475">
                        <a14:foregroundMark x1="7182" y1="42667" x2="8564" y2="47000"/>
                        <a14:foregroundMark x1="3039" y1="40000" x2="3867" y2="42667"/>
                        <a14:foregroundMark x1="36464" y1="90000" x2="38398" y2="95667"/>
                        <a14:foregroundMark x1="29558" y1="94333" x2="29558" y2="96000"/>
                        <a14:foregroundMark x1="34807" y1="60000" x2="38674" y2="58667"/>
                        <a14:foregroundMark x1="89503" y1="21333" x2="94751" y2="27333"/>
                        <a14:foregroundMark x1="66298" y1="8333" x2="69613" y2="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78" y="127819"/>
            <a:ext cx="7495571" cy="58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887311" y="3799786"/>
            <a:ext cx="1208689" cy="554421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Nỗi Buồn Cười Cảm Xúc Mặt - buồn png tải về - Miễn phí trong suốt Cảm Xúc  png Tải về.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0000" r="90000">
                        <a14:foregroundMark x1="34667" y1="7167" x2="64000" y2="7667"/>
                        <a14:foregroundMark x1="42889" y1="3000" x2="55556" y2="3167"/>
                        <a14:foregroundMark x1="36444" y1="93000" x2="58556" y2="95167"/>
                        <a14:foregroundMark x1="58556" y1="95167" x2="62111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56" y="4927008"/>
            <a:ext cx="2166444" cy="14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ẻ Xấu Cho Con Kẹo Mút Hình ảnh | Định dạng hình ảnh PNG 400257597| 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6" b="93351" l="7326" r="93256">
                        <a14:foregroundMark x1="78953" y1="32580" x2="86163" y2="32447"/>
                        <a14:foregroundMark x1="86163" y1="32447" x2="86744" y2="32580"/>
                        <a14:foregroundMark x1="41395" y1="28191" x2="48721" y2="31383"/>
                        <a14:foregroundMark x1="48721" y1="31383" x2="48721" y2="31383"/>
                        <a14:foregroundMark x1="60814" y1="8644" x2="69302" y2="8644"/>
                        <a14:foregroundMark x1="69302" y1="8644" x2="69767" y2="8378"/>
                        <a14:foregroundMark x1="60698" y1="6649" x2="70233" y2="6649"/>
                        <a14:foregroundMark x1="62558" y1="12367" x2="66628" y2="18484"/>
                        <a14:foregroundMark x1="64070" y1="11170" x2="68605" y2="17819"/>
                        <a14:foregroundMark x1="68605" y1="17819" x2="69419" y2="18085"/>
                        <a14:foregroundMark x1="60814" y1="13564" x2="61628" y2="20878"/>
                        <a14:foregroundMark x1="61628" y1="20878" x2="64767" y2="19814"/>
                        <a14:foregroundMark x1="60116" y1="13564" x2="60116" y2="15293"/>
                        <a14:foregroundMark x1="70116" y1="4388" x2="71977" y2="13830"/>
                        <a14:foregroundMark x1="89884" y1="47473" x2="92791" y2="60771"/>
                        <a14:foregroundMark x1="90233" y1="38431" x2="93256" y2="48138"/>
                        <a14:foregroundMark x1="19535" y1="36303" x2="22326" y2="72207"/>
                        <a14:foregroundMark x1="12907" y1="64229" x2="11279" y2="78590"/>
                        <a14:foregroundMark x1="7326" y1="76463" x2="15698" y2="79255"/>
                        <a14:foregroundMark x1="16163" y1="93218" x2="18488" y2="93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68" y="0"/>
            <a:ext cx="6684132" cy="51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Nỗi Buồn Cười Cảm Xúc Mặt - buồn png tải về - Miễn phí trong suốt Cảm Xúc  png Tải về.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0000" r="90000">
                        <a14:foregroundMark x1="34667" y1="7167" x2="64000" y2="7667"/>
                        <a14:foregroundMark x1="42889" y1="3000" x2="55556" y2="3167"/>
                        <a14:foregroundMark x1="36444" y1="93000" x2="58556" y2="95167"/>
                        <a14:foregroundMark x1="58556" y1="95167" x2="62111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7" y="1984704"/>
            <a:ext cx="2166444" cy="14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Protect Yourself Rules - Introduction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62591"/>
            <a:ext cx="8111613" cy="46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ừ vựng tiếng Anh về bộ phận cơ thể người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389" l="8594" r="37578">
                        <a14:foregroundMark x1="18672" y1="94722" x2="21406" y2="91250"/>
                        <a14:foregroundMark x1="27031" y1="95278" x2="29063" y2="96389"/>
                        <a14:foregroundMark x1="9375" y1="22083" x2="8594" y2="28056"/>
                        <a14:foregroundMark x1="36797" y1="21250" x2="37578" y2="2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0" r="59716"/>
          <a:stretch>
            <a:fillRect/>
          </a:stretch>
        </p:blipFill>
        <p:spPr bwMode="auto">
          <a:xfrm>
            <a:off x="5943599" y="2418080"/>
            <a:ext cx="2113281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 lý do KHÔNG NÊN nói tránh tên vùng kín khi dạy con về giới tính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ECDB"/>
              </a:clrFrom>
              <a:clrTo>
                <a:srgbClr val="F6EC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11385" r="59719" b="-565"/>
          <a:stretch>
            <a:fillRect/>
          </a:stretch>
        </p:blipFill>
        <p:spPr bwMode="auto">
          <a:xfrm>
            <a:off x="3881120" y="2824481"/>
            <a:ext cx="1788160" cy="31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3"/>
          <p:cNvGrpSpPr/>
          <p:nvPr/>
        </p:nvGrpSpPr>
        <p:grpSpPr>
          <a:xfrm>
            <a:off x="0" y="3429000"/>
            <a:ext cx="6096000" cy="3429000"/>
            <a:chOff x="0" y="3429000"/>
            <a:chExt cx="6096000" cy="3429000"/>
          </a:xfrm>
        </p:grpSpPr>
        <p:sp>
          <p:nvSpPr>
            <p:cNvPr id="6" name="Rectangle 5"/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6039" y="3558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3</a:t>
              </a:r>
              <a:endParaRPr lang="en-US" sz="20000" b="1" dirty="0"/>
            </a:p>
          </p:txBody>
        </p:sp>
      </p:grpSp>
      <p:grpSp>
        <p:nvGrpSpPr>
          <p:cNvPr id="23" name="2"/>
          <p:cNvGrpSpPr/>
          <p:nvPr/>
        </p:nvGrpSpPr>
        <p:grpSpPr>
          <a:xfrm>
            <a:off x="6096000" y="0"/>
            <a:ext cx="6096000" cy="3429000"/>
            <a:chOff x="6096000" y="0"/>
            <a:chExt cx="6096000" cy="3429000"/>
          </a:xfrm>
        </p:grpSpPr>
        <p:sp>
          <p:nvSpPr>
            <p:cNvPr id="5" name="Rectangle 4"/>
            <p:cNvSpPr/>
            <p:nvPr/>
          </p:nvSpPr>
          <p:spPr>
            <a:xfrm>
              <a:off x="6096000" y="0"/>
              <a:ext cx="6096000" cy="3429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5880" y="129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2</a:t>
              </a:r>
              <a:endParaRPr lang="en-US" sz="20000" b="1" dirty="0"/>
            </a:p>
          </p:txBody>
        </p:sp>
      </p:grpSp>
      <p:grpSp>
        <p:nvGrpSpPr>
          <p:cNvPr id="14" name="1"/>
          <p:cNvGrpSpPr/>
          <p:nvPr/>
        </p:nvGrpSpPr>
        <p:grpSpPr>
          <a:xfrm>
            <a:off x="0" y="0"/>
            <a:ext cx="6096000" cy="3429000"/>
            <a:chOff x="0" y="0"/>
            <a:chExt cx="6096000" cy="3429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6096000" cy="3429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64920" y="129451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1</a:t>
              </a:r>
              <a:endParaRPr lang="en-US" sz="20000" b="1" dirty="0"/>
            </a:p>
          </p:txBody>
        </p:sp>
      </p:grpSp>
      <p:grpSp>
        <p:nvGrpSpPr>
          <p:cNvPr id="24" name="4"/>
          <p:cNvGrpSpPr/>
          <p:nvPr/>
        </p:nvGrpSpPr>
        <p:grpSpPr>
          <a:xfrm>
            <a:off x="6096000" y="3429000"/>
            <a:ext cx="6096000" cy="3429000"/>
            <a:chOff x="6096000" y="3429000"/>
            <a:chExt cx="6096000" cy="3429000"/>
          </a:xfrm>
        </p:grpSpPr>
        <p:sp>
          <p:nvSpPr>
            <p:cNvPr id="7" name="Rectangle 6"/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41920" y="3558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4</a:t>
              </a:r>
              <a:endParaRPr lang="en-US" sz="200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 Vùng riêng tư: Mẹ cần dạy trẻ biết tự bảo vệ an toàn cho mình | Thiên  Hươ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3"/>
          <a:stretch>
            <a:fillRect/>
          </a:stretch>
        </p:blipFill>
        <p:spPr bwMode="auto">
          <a:xfrm>
            <a:off x="0" y="1660634"/>
            <a:ext cx="12192000" cy="51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/>
          <p:cNvSpPr/>
          <p:nvPr/>
        </p:nvSpPr>
        <p:spPr>
          <a:xfrm>
            <a:off x="3105806" y="126124"/>
            <a:ext cx="6048703" cy="1639614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 lý do không nên nói tránh tên vùng kín khi dạy con về giới tí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ave 1"/>
          <p:cNvSpPr/>
          <p:nvPr/>
        </p:nvSpPr>
        <p:spPr>
          <a:xfrm>
            <a:off x="966952" y="157654"/>
            <a:ext cx="10510345" cy="788276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86152" y="4204138"/>
            <a:ext cx="1870841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98525" y="4277711"/>
            <a:ext cx="1870841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ddler front and back. Download a Free Preview or High Quality Adobe  Illustrator Ai, EPS, PDF and High… | Body preschool, House drawing for  kids, Baby illustration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4"/>
          <a:stretch>
            <a:fillRect/>
          </a:stretch>
        </p:blipFill>
        <p:spPr bwMode="auto">
          <a:xfrm>
            <a:off x="2029318" y="945930"/>
            <a:ext cx="7682240" cy="59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/>
          <p:cNvSpPr/>
          <p:nvPr/>
        </p:nvSpPr>
        <p:spPr>
          <a:xfrm>
            <a:off x="966952" y="157654"/>
            <a:ext cx="10510345" cy="788276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58814" y="3229303"/>
            <a:ext cx="1555531" cy="7147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01160" y="4282960"/>
            <a:ext cx="1902372" cy="8986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15353" y="4282961"/>
            <a:ext cx="1902372" cy="10457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648"/>
            <a:ext cx="12192000" cy="5672959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804041" y="105103"/>
            <a:ext cx="10583918" cy="9354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Đôi mắt tiết lộ gì về tính cách của bạ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9FCF5"/>
              </a:clrFrom>
              <a:clrTo>
                <a:srgbClr val="D9FC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0" b="11694"/>
          <a:stretch>
            <a:fillRect/>
          </a:stretch>
        </p:blipFill>
        <p:spPr bwMode="auto">
          <a:xfrm>
            <a:off x="1662605" y="3585968"/>
            <a:ext cx="2762250" cy="83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emium Vector | Slightly ajar mouth with bright red glossy lips isolated  on white background. pretty symbol of love, kiss, passion and desire.  glamorous romantic design element. comics cartoon vector illustration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55" y="3199403"/>
            <a:ext cx="2912933" cy="16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đường tình cả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91" y="3029525"/>
            <a:ext cx="2896476" cy="16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ình ảnh Dấu Nhân Biểu Tượng Số Học Biểu, Biểu Tượng, Dấu Nhân, Biểu miễn  phí tải tập tin PNG PSDComment và Vecto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62" y="2861360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ình ảnh Dấu Nhân Biểu Tượng Số Học Biểu, Biểu Tượng, Dấu Nhân, Biểu miễn  phí tải tập tin PNG PSDComment và Vecto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53" y="2861360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ình ảnh Dấu Nhân Biểu Tượng Số Học Biểu, Biểu Tượng, Dấu Nhân, Biểu miễn  phí tải tập tin PNG PSDComment và Vecto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10" y="2837711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ảnh Phim Hoạt Hình Cha Cha Và Con Cha Gió Cường điệu Cường điệu, điệu,  Bồn Tắm, Ngôi Sao miễn phí tải tập tin PNG PSDComment và Vector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6" y="3429000"/>
            <a:ext cx="6211614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emium Vector | Mother washing baby in small bathtu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5" y="0"/>
            <a:ext cx="5864772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6947339" y="1063844"/>
            <a:ext cx="4866290" cy="4730312"/>
          </a:xfrm>
          <a:prstGeom prst="roundRect">
            <a:avLst/>
          </a:prstGeom>
          <a:solidFill>
            <a:srgbClr val="00B0F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ung tâm Bác sĩ gia đình Hà Nội - Thông tin về dịch vụ và bảng gi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0" y="2977056"/>
            <a:ext cx="4918841" cy="3272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ô giáo gửi ảnh con gái 4 tuổi trong nhà vệ sinh, người mẹ tức giận vì nhìn  thấy chuyện vô l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7" b="28890"/>
          <a:stretch>
            <a:fillRect/>
          </a:stretch>
        </p:blipFill>
        <p:spPr bwMode="auto">
          <a:xfrm>
            <a:off x="6595704" y="2977056"/>
            <a:ext cx="5049758" cy="3210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/>
          <p:cNvSpPr/>
          <p:nvPr/>
        </p:nvSpPr>
        <p:spPr>
          <a:xfrm>
            <a:off x="110821" y="1232339"/>
            <a:ext cx="4587304" cy="1639613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38788"/>
            <a:ext cx="11698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Rectangle with Corners Rounded 9"/>
          <p:cNvSpPr/>
          <p:nvPr/>
        </p:nvSpPr>
        <p:spPr>
          <a:xfrm>
            <a:off x="6768662" y="1232338"/>
            <a:ext cx="4755932" cy="1639613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ục Kiểm Tra Chính Tả - Bộ Kiểm Định Chất Lượng Ngôn Ngữ - Dấu chấm hỏi  (?), còn gọi là dấu hỏi chấm, dấu hỏi, là một trong các dấu kế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2" b="95628" l="9455" r="89455">
                        <a14:foregroundMark x1="40727" y1="10383" x2="55273" y2="12568"/>
                        <a14:foregroundMark x1="42909" y1="5464" x2="55636" y2="5464"/>
                        <a14:foregroundMark x1="46545" y1="85246" x2="52364" y2="90164"/>
                        <a14:foregroundMark x1="47636" y1="95082" x2="45818" y2="95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2" y="3576967"/>
            <a:ext cx="3232634" cy="21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2470" y="1920444"/>
            <a:ext cx="59173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ISPRING_UUID" val="{EF607DA4-C4F5-487E-8E76-6005A30FFE46}"/>
  <p:tag name="ISPRING_RESOURCE_FOLDER" val="D:\Giáo án các năm\Giáo án powerpoint\Kỹ năng bảo vệ vùng riêng tư\"/>
  <p:tag name="ISPRING_PRESENTATION_PATH" val="D:\Giáo án các năm\Giáo án powerpoint\Kỹ năng bảo vệ vùng riêng tư.pptx"/>
  <p:tag name="ISPRING_PROJECT_VERSION" val="9"/>
  <p:tag name="ISPRING_PROJECT_FOLDER_UPDATED" val="1"/>
  <p:tag name="ISPRING_SCREEN_RECS_UPDATED" val="D:\Giáo án các năm\Giáo án powerpoint\Kỹ năng bảo vệ vùng riêng tư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WPS Presentation</Application>
  <PresentationFormat>Widescreen</PresentationFormat>
  <Paragraphs>42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SimSun</vt:lpstr>
      <vt:lpstr>Wingdings</vt:lpstr>
      <vt:lpstr>#9Slide07 IcielCrocante</vt:lpstr>
      <vt:lpstr>Wide Latin</vt:lpstr>
      <vt:lpstr>#9Slide05 Claudia</vt:lpstr>
      <vt:lpstr>Times New Roman</vt:lpstr>
      <vt:lpstr>Segoe Print</vt:lpstr>
      <vt:lpstr>Microsoft YaHei</vt:lpstr>
      <vt:lpstr>Arial Unicode MS</vt:lpstr>
      <vt:lpstr>Calibri Light</vt:lpstr>
      <vt:lpstr>Calibri</vt:lpstr>
      <vt:lpstr>#9Slide03 IcielPanton Black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MY PC</cp:lastModifiedBy>
  <cp:revision>32</cp:revision>
  <dcterms:created xsi:type="dcterms:W3CDTF">2022-03-26T06:54:00Z</dcterms:created>
  <dcterms:modified xsi:type="dcterms:W3CDTF">2023-10-01T03:42:55Z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A5EAE911A5FF43438D90A190B7CFF07E</vt:lpwstr>
  </property>
  <property fmtid="{D5CDD505-2E9C-101B-9397-08002B2CF9AE}" pid="3" name="KSOProductBuildVer">
    <vt:lpwstr>1033-11.2.0.11537</vt:lpwstr>
  </property>
</Properties>
</file>