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3" r:id="rId5"/>
    <p:sldId id="277" r:id="rId6"/>
    <p:sldId id="286" r:id="rId7"/>
    <p:sldId id="260" r:id="rId8"/>
    <p:sldId id="287" r:id="rId9"/>
    <p:sldId id="262" r:id="rId10"/>
    <p:sldId id="278" r:id="rId11"/>
    <p:sldId id="275" r:id="rId12"/>
    <p:sldId id="265" r:id="rId13"/>
    <p:sldId id="271" r:id="rId14"/>
    <p:sldId id="258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B1BF-A254-4A23-A3F3-91E799768AF0}" type="datetimeFigureOut">
              <a:rPr lang="en-US" smtClean="0"/>
              <a:t>25/01/2023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FC5C-E955-45B8-9FB6-7DE06479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B1BF-A254-4A23-A3F3-91E799768AF0}" type="datetimeFigureOut">
              <a:rPr lang="en-US" smtClean="0"/>
              <a:t>25/01/2023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FC5C-E955-45B8-9FB6-7DE06479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51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B1BF-A254-4A23-A3F3-91E799768AF0}" type="datetimeFigureOut">
              <a:rPr lang="en-US" smtClean="0"/>
              <a:t>25/01/2023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FC5C-E955-45B8-9FB6-7DE06479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75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B1BF-A254-4A23-A3F3-91E799768AF0}" type="datetimeFigureOut">
              <a:rPr lang="en-US" smtClean="0"/>
              <a:t>25/01/2023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FC5C-E955-45B8-9FB6-7DE06479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0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B1BF-A254-4A23-A3F3-91E799768AF0}" type="datetimeFigureOut">
              <a:rPr lang="en-US" smtClean="0"/>
              <a:t>25/01/2023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FC5C-E955-45B8-9FB6-7DE06479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B1BF-A254-4A23-A3F3-91E799768AF0}" type="datetimeFigureOut">
              <a:rPr lang="en-US" smtClean="0"/>
              <a:t>25/01/2023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FC5C-E955-45B8-9FB6-7DE06479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6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B1BF-A254-4A23-A3F3-91E799768AF0}" type="datetimeFigureOut">
              <a:rPr lang="en-US" smtClean="0"/>
              <a:t>25/01/2023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FC5C-E955-45B8-9FB6-7DE06479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79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B1BF-A254-4A23-A3F3-91E799768AF0}" type="datetimeFigureOut">
              <a:rPr lang="en-US" smtClean="0"/>
              <a:t>25/01/2023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FC5C-E955-45B8-9FB6-7DE06479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38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B1BF-A254-4A23-A3F3-91E799768AF0}" type="datetimeFigureOut">
              <a:rPr lang="en-US" smtClean="0"/>
              <a:t>25/01/2023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FC5C-E955-45B8-9FB6-7DE06479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69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B1BF-A254-4A23-A3F3-91E799768AF0}" type="datetimeFigureOut">
              <a:rPr lang="en-US" smtClean="0"/>
              <a:t>25/01/2023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FC5C-E955-45B8-9FB6-7DE06479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00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B1BF-A254-4A23-A3F3-91E799768AF0}" type="datetimeFigureOut">
              <a:rPr lang="en-US" smtClean="0"/>
              <a:t>25/01/2023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FC5C-E955-45B8-9FB6-7DE06479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8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EB1BF-A254-4A23-A3F3-91E799768AF0}" type="datetimeFigureOut">
              <a:rPr lang="en-US" smtClean="0"/>
              <a:t>25/01/2023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2FC5C-E955-45B8-9FB6-7DE06479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19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Kết quả hình ảnh cho hình nền powerpoint nốt nhạ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88"/>
          <a:stretch/>
        </p:blipFill>
        <p:spPr bwMode="auto">
          <a:xfrm rot="816170">
            <a:off x="-128621" y="3706418"/>
            <a:ext cx="5581934" cy="301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481178" y="150137"/>
            <a:ext cx="5191539" cy="602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PHÒNG GIÁO DỤC VÀ ĐÀO TẠO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TRƯỜNG MẦM </a:t>
            </a: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</a:rPr>
              <a:t>NON NẮNG MAI</a:t>
            </a:r>
            <a:endParaRPr lang="en-US" altLang="en-US" sz="1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10" descr="Kết quả hình ảnh cho hình nền powerpoint nốt nhạ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88"/>
          <a:stretch/>
        </p:blipFill>
        <p:spPr bwMode="auto">
          <a:xfrm rot="20879531" flipH="1">
            <a:off x="6917518" y="3786845"/>
            <a:ext cx="5311834" cy="301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98825" y="2143898"/>
            <a:ext cx="6774611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Gi¸o dôc ©m nh¹c</a:t>
            </a:r>
          </a:p>
          <a:p>
            <a:pPr marL="285750" indent="-285750">
              <a:buFontTx/>
              <a:buChar char="-"/>
            </a:pPr>
            <a:r>
              <a:rPr lang="vi-VN" b="1" dirty="0">
                <a:solidFill>
                  <a:srgbClr val="006600"/>
                </a:solidFill>
                <a:latin typeface=".VnAvant" panose="020B7200000000000000" pitchFamily="34" charset="0"/>
              </a:rPr>
              <a:t>D¹y h¸t: </a:t>
            </a:r>
            <a:r>
              <a:rPr lang="vi-VN" sz="2400" b="1" dirty="0">
                <a:solidFill>
                  <a:srgbClr val="006600"/>
                </a:solidFill>
                <a:latin typeface="+mj-lt"/>
              </a:rPr>
              <a:t>Bé chúc xuân </a:t>
            </a:r>
            <a:r>
              <a:rPr lang="vi-VN" b="1" dirty="0">
                <a:solidFill>
                  <a:srgbClr val="006600"/>
                </a:solidFill>
                <a:latin typeface=".VnAvant" panose="020B7200000000000000" pitchFamily="34" charset="0"/>
              </a:rPr>
              <a:t>– NS: Vò Hoµng</a:t>
            </a:r>
          </a:p>
          <a:p>
            <a:pPr marL="285750" indent="-285750">
              <a:buFontTx/>
              <a:buChar char="-"/>
            </a:pPr>
            <a:r>
              <a:rPr lang="vi-VN" b="1" dirty="0">
                <a:solidFill>
                  <a:srgbClr val="006600"/>
                </a:solidFill>
                <a:latin typeface=".VnAvant" panose="020B7200000000000000" pitchFamily="34" charset="0"/>
              </a:rPr>
              <a:t>Nghe h¸t: </a:t>
            </a:r>
            <a:r>
              <a:rPr lang="vi-VN" sz="2400" b="1" dirty="0">
                <a:solidFill>
                  <a:srgbClr val="006600"/>
                </a:solidFill>
                <a:latin typeface="+mj-lt"/>
              </a:rPr>
              <a:t>Như hoa mùa xuân </a:t>
            </a:r>
            <a:r>
              <a:rPr lang="vi-VN" b="1" dirty="0">
                <a:solidFill>
                  <a:srgbClr val="006600"/>
                </a:solidFill>
                <a:latin typeface=".VnAvant" panose="020B7200000000000000" pitchFamily="34" charset="0"/>
              </a:rPr>
              <a:t>– NS: Ch©u §¨ng Khoa</a:t>
            </a:r>
          </a:p>
          <a:p>
            <a:pPr marL="285750" indent="-285750">
              <a:buFontTx/>
              <a:buChar char="-"/>
            </a:pPr>
            <a:r>
              <a:rPr lang="vi-VN" b="1" dirty="0">
                <a:solidFill>
                  <a:srgbClr val="006600"/>
                </a:solidFill>
                <a:latin typeface=".VnAvant" panose="020B7200000000000000" pitchFamily="34" charset="0"/>
              </a:rPr>
              <a:t>Trß ch¬i: </a:t>
            </a:r>
            <a:r>
              <a:rPr lang="vi-VN" b="1" dirty="0">
                <a:ln w="0"/>
                <a:solidFill>
                  <a:srgbClr val="0066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Nốt nhạc diệu kì</a:t>
            </a:r>
          </a:p>
          <a:p>
            <a:endParaRPr lang="en-US" b="1" dirty="0">
              <a:ln w="0"/>
              <a:solidFill>
                <a:srgbClr val="0066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vi-VN" sz="1600" b="1" dirty="0">
                <a:solidFill>
                  <a:srgbClr val="0000CC"/>
                </a:solidFill>
              </a:rPr>
              <a:t>Giáo viên thực hiện </a:t>
            </a:r>
          </a:p>
          <a:p>
            <a:pPr algn="ctr"/>
            <a:r>
              <a:rPr lang="vi-VN" sz="2000" b="1" dirty="0">
                <a:solidFill>
                  <a:srgbClr val="0000CC"/>
                </a:solidFill>
              </a:rPr>
              <a:t>Cô </a:t>
            </a:r>
            <a:r>
              <a:rPr lang="vi-VN" sz="2000" b="1">
                <a:solidFill>
                  <a:srgbClr val="0000CC"/>
                </a:solidFill>
              </a:rPr>
              <a:t>giáo </a:t>
            </a:r>
            <a:r>
              <a:rPr lang="en-US" sz="2000" b="1">
                <a:solidFill>
                  <a:srgbClr val="0000CC"/>
                </a:solidFill>
              </a:rPr>
              <a:t>Nguyễn Thị Lan Anh</a:t>
            </a:r>
            <a:endParaRPr lang="vi-VN" sz="2000" b="1" dirty="0">
              <a:solidFill>
                <a:srgbClr val="0000CC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F8095-160D-39DD-9288-00987DB00A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5" t="10982" r="27841" b="12036"/>
          <a:stretch/>
        </p:blipFill>
        <p:spPr>
          <a:xfrm>
            <a:off x="5262683" y="781981"/>
            <a:ext cx="1399309" cy="13330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579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70"/>
    </mc:Choice>
    <mc:Fallback xmlns="">
      <p:transition spd="slow" advTm="220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1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1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1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1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1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1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1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1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1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1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1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0687" y="160022"/>
            <a:ext cx="8289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hãy hát cùng với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vi-VN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nhé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r>
              <a:rPr lang="vi-VN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Kết quả hình ảnh cho bài hat be chuc x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157" y="2339069"/>
            <a:ext cx="8633179" cy="451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296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67"/>
    </mc:Choice>
    <mc:Fallback xmlns="">
      <p:transition spd="slow" advTm="65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4745" y="348996"/>
            <a:ext cx="9430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 và biểu diễn lại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 video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gửi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6" name="Picture 2" descr="Kết quả hình ảnh cho bài hat be chuc x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745" y="1854199"/>
            <a:ext cx="9559497" cy="500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118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46"/>
    </mc:Choice>
    <mc:Fallback xmlns="">
      <p:transition spd="slow" advTm="142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3741" y="308284"/>
            <a:ext cx="944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00CC"/>
                </a:solidFill>
              </a:rPr>
              <a:t>Một bài hát nữa cũng rất hay nói về vẻ đẹp của mùa xuân, </a:t>
            </a:r>
          </a:p>
          <a:p>
            <a:r>
              <a:rPr lang="vi-VN" sz="2400" b="1" dirty="0">
                <a:solidFill>
                  <a:srgbClr val="0000CC"/>
                </a:solidFill>
              </a:rPr>
              <a:t>đó là bài hát: Như hoa  mùa xuân của nhạc sỹ Châu Đăng Khoa</a:t>
            </a:r>
            <a:endParaRPr lang="en-US" sz="2400" b="1" dirty="0">
              <a:solidFill>
                <a:srgbClr val="0000CC"/>
              </a:solidFill>
            </a:endParaRPr>
          </a:p>
        </p:txBody>
      </p:sp>
      <p:pic>
        <p:nvPicPr>
          <p:cNvPr id="4098" name="Picture 2" descr="Kết quả hình ảnh cho như hoa mùa xu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22" y="1214852"/>
            <a:ext cx="10032262" cy="564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935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75"/>
    </mc:Choice>
    <mc:Fallback xmlns="">
      <p:transition spd="slow" advTm="130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ết quả hình ảnh cho như hoa mùa xu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22" y="1214852"/>
            <a:ext cx="10032262" cy="564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80216" y="204669"/>
            <a:ext cx="6815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00CC"/>
                </a:solidFill>
              </a:rPr>
              <a:t>Mời các con cùng lắng nghe bài hát này qua phần thể hiện của bạn Phương Anh nhé</a:t>
            </a:r>
            <a:r>
              <a:rPr lang="en-US" sz="2400" b="1" dirty="0">
                <a:solidFill>
                  <a:srgbClr val="0000CC"/>
                </a:solidFill>
              </a:rPr>
              <a:t> 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957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70"/>
    </mc:Choice>
    <mc:Fallback xmlns="">
      <p:transition spd="slow" advTm="85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5627" y="134601"/>
            <a:ext cx="8141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bạn nhỏ lớp mẫu giáo lớn A4 trường MN Hoa Sen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vi-VN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òn thể hiện bài hát này qua màn đ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ồ</a:t>
            </a:r>
            <a:r>
              <a:rPr lang="vi-VN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diễn Flast Most rất hay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mời các con cùng đón xem nhé! </a:t>
            </a:r>
            <a:endParaRPr lang="en-US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Kết quả hình ảnh cho như hoa mùa xu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309" y="1596788"/>
            <a:ext cx="9353265" cy="526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614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44"/>
    </mc:Choice>
    <mc:Fallback xmlns="">
      <p:transition spd="slow" advTm="151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813" y="27293"/>
            <a:ext cx="9525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83389" y="3323452"/>
            <a:ext cx="8071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Xin chào và hẹn gặp lại!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69165" y="1393946"/>
            <a:ext cx="3258204" cy="1191219"/>
            <a:chOff x="3414214" y="616024"/>
            <a:chExt cx="3258204" cy="119121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14869" t="19587" r="62671" b="53524"/>
            <a:stretch/>
          </p:blipFill>
          <p:spPr>
            <a:xfrm>
              <a:off x="4518545" y="647183"/>
              <a:ext cx="968992" cy="116006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/>
            <a:srcRect l="32513" r="34021"/>
            <a:stretch/>
          </p:blipFill>
          <p:spPr>
            <a:xfrm>
              <a:off x="5662484" y="616024"/>
              <a:ext cx="1009934" cy="116443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l="61309" t="19587" r="16548" b="53524"/>
            <a:stretch/>
          </p:blipFill>
          <p:spPr>
            <a:xfrm>
              <a:off x="3414214" y="636180"/>
              <a:ext cx="955343" cy="116006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240961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6090">
        <p15:prstTrans prst="peelOff"/>
      </p:transition>
    </mc:Choice>
    <mc:Fallback xmlns="">
      <p:transition spd="slow" advTm="160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Kết quả hình ảnh cho hình nền t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0" r="2887"/>
          <a:stretch/>
        </p:blipFill>
        <p:spPr bwMode="auto">
          <a:xfrm>
            <a:off x="2398645" y="1242391"/>
            <a:ext cx="7487478" cy="561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76632" y="331304"/>
            <a:ext cx="85315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>
                <a:solidFill>
                  <a:srgbClr val="0000CC"/>
                </a:solidFill>
              </a:rPr>
              <a:t>1. Các bé ơi, kì nghỉ tết vừa qua của các con như thế nào?</a:t>
            </a:r>
          </a:p>
          <a:p>
            <a:r>
              <a:rPr lang="vi-VN" sz="2000" b="1" dirty="0">
                <a:solidFill>
                  <a:srgbClr val="0000CC"/>
                </a:solidFill>
              </a:rPr>
              <a:t>2. Chúng mình đã có những trải nghiệm gì hãy chia sẻ cùng cô nào?</a:t>
            </a:r>
            <a:endParaRPr lang="en-US" sz="2000" b="1" dirty="0">
              <a:solidFill>
                <a:srgbClr val="0000CC"/>
              </a:solidFill>
            </a:endParaRPr>
          </a:p>
        </p:txBody>
      </p:sp>
      <p:pic>
        <p:nvPicPr>
          <p:cNvPr id="11" name="Picture 6" descr="Kết quả hình ảnh cho hình nền t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97" r="69687"/>
          <a:stretch/>
        </p:blipFill>
        <p:spPr bwMode="auto">
          <a:xfrm>
            <a:off x="2398644" y="4651612"/>
            <a:ext cx="2337129" cy="22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ết quả hình ảnh cho hình nền t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7" t="62097" r="34108"/>
          <a:stretch/>
        </p:blipFill>
        <p:spPr bwMode="auto">
          <a:xfrm>
            <a:off x="4763068" y="4651612"/>
            <a:ext cx="2715905" cy="22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ết quả hình ảnh cho hình nền t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0" t="62097" r="2887"/>
          <a:stretch/>
        </p:blipFill>
        <p:spPr bwMode="auto">
          <a:xfrm>
            <a:off x="7533564" y="4651612"/>
            <a:ext cx="2352558" cy="22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389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96"/>
    </mc:Choice>
    <mc:Fallback xmlns="">
      <p:transition spd="slow" advTm="415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bài hat be chuc x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62" y="1416039"/>
            <a:ext cx="10396578" cy="544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50676" y="199678"/>
            <a:ext cx="40414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</a:rPr>
              <a:t>Bài hát: Bé chúc xuân </a:t>
            </a:r>
          </a:p>
          <a:p>
            <a:r>
              <a:rPr lang="vi-VN" sz="2800" b="1" dirty="0">
                <a:solidFill>
                  <a:srgbClr val="0000CC"/>
                </a:solidFill>
              </a:rPr>
              <a:t>Nhạc sĩ: Vũ Hoàng  </a:t>
            </a:r>
            <a:endParaRPr lang="en-US" sz="2800" b="1" dirty="0">
              <a:solidFill>
                <a:srgbClr val="0000C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653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10"/>
    </mc:Choice>
    <mc:Fallback xmlns="">
      <p:transition spd="slow" advTm="101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bài hat be chuc x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260" y="2339069"/>
            <a:ext cx="8633179" cy="451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2940" y="1335185"/>
            <a:ext cx="29338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 b="1" dirty="0">
                <a:solidFill>
                  <a:srgbClr val="0000CC"/>
                </a:solidFill>
              </a:rPr>
              <a:t>Bài hát: Bé chúc xuân </a:t>
            </a:r>
          </a:p>
          <a:p>
            <a:pPr algn="ctr"/>
            <a:r>
              <a:rPr lang="vi-VN" sz="2000" b="1" dirty="0">
                <a:solidFill>
                  <a:srgbClr val="0000CC"/>
                </a:solidFill>
              </a:rPr>
              <a:t>Nhạc sĩ: Vũ Hoàng  </a:t>
            </a: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11447" y="331302"/>
            <a:ext cx="75968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</a:rPr>
              <a:t>Các</a:t>
            </a:r>
            <a:r>
              <a:rPr lang="en-US" sz="4000" b="1" dirty="0">
                <a:solidFill>
                  <a:srgbClr val="0000CC"/>
                </a:solidFill>
              </a:rPr>
              <a:t> con </a:t>
            </a:r>
            <a:r>
              <a:rPr lang="en-US" sz="4000" b="1" dirty="0" err="1">
                <a:solidFill>
                  <a:srgbClr val="0000CC"/>
                </a:solidFill>
              </a:rPr>
              <a:t>vừa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được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nghe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bài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hát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gì</a:t>
            </a:r>
            <a:r>
              <a:rPr lang="en-US" sz="4000" b="1" dirty="0">
                <a:solidFill>
                  <a:srgbClr val="0000CC"/>
                </a:solidFill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221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81"/>
    </mc:Choice>
    <mc:Fallback xmlns="">
      <p:transition spd="slow" advTm="200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bài hat be chuc x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62" y="1416039"/>
            <a:ext cx="10396578" cy="544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50676" y="199678"/>
            <a:ext cx="40414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</a:rPr>
              <a:t>Bài hát: Bé chúc xuân </a:t>
            </a:r>
          </a:p>
          <a:p>
            <a:r>
              <a:rPr lang="vi-VN" sz="2800" b="1" dirty="0">
                <a:solidFill>
                  <a:srgbClr val="0000CC"/>
                </a:solidFill>
              </a:rPr>
              <a:t>Nhạc sĩ: Vũ Hoàng  </a:t>
            </a:r>
            <a:endParaRPr lang="en-US" sz="2800" b="1" dirty="0">
              <a:solidFill>
                <a:srgbClr val="0000C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084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10"/>
    </mc:Choice>
    <mc:Fallback xmlns="">
      <p:transition spd="slow" advTm="101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1332" y="1947610"/>
            <a:ext cx="4363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>
                <a:solidFill>
                  <a:srgbClr val="0000CC"/>
                </a:solidFill>
              </a:rPr>
              <a:t>Bánh chưng xanh bên dưa hấu đỏ</a:t>
            </a: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93515" y="1947610"/>
            <a:ext cx="4328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>
                <a:solidFill>
                  <a:srgbClr val="0000CC"/>
                </a:solidFill>
              </a:rPr>
              <a:t>Cành mai vàng bên cành đào tươi</a:t>
            </a: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24783" y="240737"/>
            <a:ext cx="61999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thấy những gì khi tết đến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230" name="Picture 14" descr="Kết quả hình ảnh cho bánh chưng xanh bên dưa hấu đ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5" b="10309"/>
          <a:stretch/>
        </p:blipFill>
        <p:spPr bwMode="auto">
          <a:xfrm>
            <a:off x="0" y="2551238"/>
            <a:ext cx="6226360" cy="430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Kết quả hình ảnh cho cành mai vàng bên cành đào tươ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914" y="2830628"/>
            <a:ext cx="5941086" cy="402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434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15"/>
    </mc:Choice>
    <mc:Fallback xmlns="">
      <p:transition spd="slow" advTm="172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9152" y="3609865"/>
            <a:ext cx="4512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0000CC"/>
                </a:solidFill>
              </a:rPr>
              <a:t>Chúc ba mẹ thương bé nhiều nhiều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22773" y="448500"/>
            <a:ext cx="4072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0000CC"/>
                </a:solidFill>
              </a:rPr>
              <a:t>Chúc ông bà sức khỏe dồi dào</a:t>
            </a:r>
            <a:endParaRPr lang="en-US" sz="2000" b="1" dirty="0">
              <a:solidFill>
                <a:srgbClr val="0000CC"/>
              </a:solidFill>
            </a:endParaRPr>
          </a:p>
        </p:txBody>
      </p:sp>
      <p:pic>
        <p:nvPicPr>
          <p:cNvPr id="9234" name="Picture 18" descr="Kết quả hình ảnh cho chúc ông bà ngày tế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046" y="848610"/>
            <a:ext cx="3657599" cy="267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6" name="Picture 20" descr="Kết quả hình ảnh cho chúc cha mẹ ngày tế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7" b="10595"/>
          <a:stretch/>
        </p:blipFill>
        <p:spPr bwMode="auto">
          <a:xfrm>
            <a:off x="7937499" y="4009975"/>
            <a:ext cx="3720083" cy="284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873435" y="-21770"/>
            <a:ext cx="6426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Bạn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nhỏ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chúc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những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ai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trong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đình</a:t>
            </a:r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46440" y="3609865"/>
            <a:ext cx="4902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0000CC"/>
                </a:solidFill>
              </a:rPr>
              <a:t>Chúc anh chị thương bé nhiều nhiều</a:t>
            </a:r>
            <a:endParaRPr lang="en-US" sz="2000" b="1" dirty="0">
              <a:solidFill>
                <a:srgbClr val="0000CC"/>
              </a:solidFill>
            </a:endParaRPr>
          </a:p>
        </p:txBody>
      </p:sp>
      <p:pic>
        <p:nvPicPr>
          <p:cNvPr id="1026" name="Picture 2" descr="Kết quả hình ảnh cho bé chúc tết cha mẹ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" t="8800" r="6999"/>
          <a:stretch/>
        </p:blipFill>
        <p:spPr bwMode="auto">
          <a:xfrm>
            <a:off x="1041400" y="4056037"/>
            <a:ext cx="2707551" cy="27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245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77"/>
    </mc:Choice>
    <mc:Fallback xmlns="">
      <p:transition spd="slow" advTm="256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9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55497" y="1944164"/>
            <a:ext cx="3781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>
                <a:solidFill>
                  <a:srgbClr val="0000CC"/>
                </a:solidFill>
              </a:rPr>
              <a:t>Bé lớn rồi bé không thích lì xì</a:t>
            </a:r>
            <a:endParaRPr lang="en-US" sz="2000" b="1" dirty="0">
              <a:solidFill>
                <a:srgbClr val="0000CC"/>
              </a:solidFill>
            </a:endParaRPr>
          </a:p>
        </p:txBody>
      </p:sp>
      <p:pic>
        <p:nvPicPr>
          <p:cNvPr id="9238" name="Picture 22" descr="Kết quả hình ảnh cho li x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" t="4885" r="3252" b="6449"/>
          <a:stretch/>
        </p:blipFill>
        <p:spPr bwMode="auto">
          <a:xfrm>
            <a:off x="4091560" y="2802006"/>
            <a:ext cx="4509683" cy="338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847192" y="379992"/>
            <a:ext cx="6789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Năm nay bé đã lớn bé tự hứa điều gì?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173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79"/>
    </mc:Choice>
    <mc:Fallback xmlns="">
      <p:transition spd="slow" advTm="121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8513" y="134602"/>
            <a:ext cx="6133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hãy hát cùng với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vi-VN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nhé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r>
              <a:rPr lang="vi-VN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Kết quả hình ảnh cho bài hat be chuc x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57" y="1397726"/>
            <a:ext cx="10431565" cy="546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949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09"/>
    </mc:Choice>
    <mc:Fallback xmlns="">
      <p:transition spd="slow" advTm="84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.4|3|3.4|2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5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4.1|9.5|3.9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6.5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6|0.7|3.6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5.3|1.1|4.7|0.7|6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4.3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2005</TotalTime>
  <Words>367</Words>
  <Application>Microsoft Office PowerPoint</Application>
  <PresentationFormat>Widescreen</PresentationFormat>
  <Paragraphs>35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Lan Anh Nguyễn</cp:lastModifiedBy>
  <cp:revision>94</cp:revision>
  <dcterms:created xsi:type="dcterms:W3CDTF">2021-02-19T06:45:44Z</dcterms:created>
  <dcterms:modified xsi:type="dcterms:W3CDTF">2023-01-25T13:24:23Z</dcterms:modified>
</cp:coreProperties>
</file>