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9" r:id="rId4"/>
    <p:sldId id="340" r:id="rId5"/>
    <p:sldId id="342" r:id="rId6"/>
    <p:sldId id="270" r:id="rId7"/>
    <p:sldId id="276" r:id="rId8"/>
    <p:sldId id="273" r:id="rId9"/>
    <p:sldId id="274" r:id="rId10"/>
    <p:sldId id="34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5BA-D81A-4AD3-B1B0-C4F5190CC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3EBE4-256D-4D20-B64B-0F45DA32A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6F39-A336-47F2-BDFA-38FAA428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165A-6563-4CE1-A363-1D0DDB92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FB18-5A21-4B4C-945F-99CC60F9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A736-60A0-4D8D-9EEF-981CF067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58DA-3B54-4AC9-9DFA-7CB2B03F5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EDCD4-0937-4BC6-8084-E310C7C2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7EAF-ADDB-46DF-B9FE-458C49E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5A2E-EB74-4A23-92EF-7621DED7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290C-8D31-4413-9C99-8DFD08A6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EF944-E1AE-4BB9-9316-3A9661B57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CFDD3-2CD9-4519-8C7D-AA98F14A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640A-561F-4C73-947E-AA6CDD32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F20F-1239-46DB-8568-545DB413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340A-3EF0-4BA8-9267-4677D5F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09C0-B64C-49F2-A3AA-231A453F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9663-BD8A-4A05-A7EF-6C93FB7F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C555-DF93-4F2D-9F4F-0E97826A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E3FA-C706-4058-A3CB-15EE1367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C7AF-3F64-497B-9E15-0CD282E9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687A-5968-496C-ACFB-24694A0B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8C189-7603-4152-B452-758BE51C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ABD2-8FDD-4A1F-9E26-846C5F7F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E109-EDDE-4CAB-AAC5-0E8B0F72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5E98-D4AF-4394-ABD1-F22BA7EC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7404-A592-43E6-AC5B-32FF1F89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34C8-82A8-46DE-957E-6C08204EE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B68BF-9CC8-4D53-B02A-120F8990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82484-64A3-4194-84D0-65049301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E0583-AB97-4FCD-AF4E-546B72AF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97BF-B6BD-4230-870B-BE439845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2883F-F7DA-4034-84C8-EF98D5AF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5B81B-20C1-401A-AFFA-AE2B6724C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42ABD-F9D2-4EDB-824D-C67DE7E7F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5F840-D532-47D0-A078-36DE334A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EEEE9-D2EF-473F-9C94-14FF2B52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F4745-B4B4-4563-BC73-4AF3BE22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49EC4-01D0-4C1E-A69B-1EB92FF5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653B-7716-4069-9AC3-CD03DC28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EAC31-2C62-4BE1-84D9-993539C1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A8B75-3E3E-4474-92BE-6E42BFD6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7DB8E-820E-458D-BB44-4BD29155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7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83CC3-4AF9-4FB1-BE32-9CB7A07B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56977-14B0-4F48-9C22-2C9694F1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CDF93-D697-466C-B3F7-0BB59169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21CD-7F39-4C98-949F-C32CD50B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A614-E231-4E6F-B56C-F898C756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6823C-2854-40A6-9614-9D5924411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7AF3-F734-45BB-AE8D-ADBCEF25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72AEB-C866-4800-881C-1E5B3938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5E3A4-7E98-4B2A-BDDC-F88E1DFA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A65E-E35F-49AF-8B3B-D8C89D67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49CF8-A332-4973-A1CC-E04A8E83B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AB4D-11FA-420A-AAC4-891C6696B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25E4-2314-4D69-8541-648B3207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1550A-6489-4B28-9F1B-592EC322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14E24-3FBB-4415-91B2-E19CE841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D086D-D533-4AF7-B946-FCAC70F7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44DD-E75A-4CAF-A4CC-D2CF7B76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6351-2036-457D-BD38-7806DCB46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3120-029F-479D-A8C5-F5286B8DA934}" type="datetimeFigureOut">
              <a:rPr lang="en-US" smtClean="0"/>
              <a:t>08/08/2023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AEE0-D401-4399-B69D-45C4D3473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99454-103A-4B1F-A6C2-D2FC61959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 Hình Nền PowerPoint Thuyết Trình Đẹp - Đề án 2020 - Tổng Hợp Chia Sẻ Hình  ảnh, Tranh Vẽ, Biểu Mẫu Trong Lĩnh Vực Giáo Dục">
            <a:extLst>
              <a:ext uri="{FF2B5EF4-FFF2-40B4-BE49-F238E27FC236}">
                <a16:creationId xmlns:a16="http://schemas.microsoft.com/office/drawing/2014/main" id="{CAD78E87-C506-4424-8B75-9241D01F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52E4A-659D-4AAE-8C83-0C1D0CF64A8C}"/>
              </a:ext>
            </a:extLst>
          </p:cNvPr>
          <p:cNvSpPr txBox="1"/>
          <p:nvPr/>
        </p:nvSpPr>
        <p:spPr>
          <a:xfrm>
            <a:off x="1563950" y="122143"/>
            <a:ext cx="90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NẮNG MAI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DECE-1EC5-4668-ABB2-7D6539EB652A}"/>
              </a:ext>
            </a:extLst>
          </p:cNvPr>
          <p:cNvSpPr/>
          <p:nvPr/>
        </p:nvSpPr>
        <p:spPr>
          <a:xfrm>
            <a:off x="2745163" y="2483122"/>
            <a:ext cx="7100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VNI-Avo" pitchFamily="2" charset="0"/>
                <a:ea typeface="Times" panose="020B0500000000000000" pitchFamily="34" charset="0"/>
                <a:cs typeface="Times" panose="020B0500000000000000" pitchFamily="34" charset="0"/>
              </a:rPr>
              <a:t>LÓNH VÖÏC PHAÙT TRIEÅN NGOÂN NGÖÕ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VNI-Avo" pitchFamily="2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6052F-FE08-4863-80CE-D4B96BD471AA}"/>
              </a:ext>
            </a:extLst>
          </p:cNvPr>
          <p:cNvSpPr txBox="1"/>
          <p:nvPr/>
        </p:nvSpPr>
        <p:spPr>
          <a:xfrm>
            <a:off x="3604966" y="3067897"/>
            <a:ext cx="6625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Bài thơ: Nghe lời cô giáo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Allegi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.VnCommercial Script" panose="020B7200000000000000" pitchFamily="34" charset="0"/>
                <a:ea typeface="Allegie" panose="00000400000000000000" pitchFamily="2" charset="0"/>
                <a:cs typeface="Allegie" panose="00000400000000000000" pitchFamily="2" charset="0"/>
              </a:rPr>
              <a:t>				_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 Ch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ng_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.VnCommercial Script" panose="020B7200000000000000" pitchFamily="34" charset="0"/>
                <a:ea typeface="Allegie" panose="00000400000000000000" pitchFamily="2" charset="0"/>
                <a:cs typeface="Allegie" panose="00000400000000000000" pitchFamily="2" charset="0"/>
              </a:rPr>
              <a:t>	</a:t>
            </a:r>
          </a:p>
          <a:p>
            <a:r>
              <a:rPr lang="en-US" sz="3200" i="1" dirty="0">
                <a:latin typeface="VNI-Avo" pitchFamily="2" charset="0"/>
                <a:cs typeface="Times New Roman" panose="02020603050405020304" pitchFamily="18" charset="0"/>
              </a:rPr>
              <a:t>	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Löùa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tuoåi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Maãu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giaùo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lôùn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5-6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tuoåi</a:t>
            </a:r>
            <a:endParaRPr lang="en-US" sz="1600" i="1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Gv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>
                <a:latin typeface="VNI-Avo" pitchFamily="2" charset="0"/>
                <a:cs typeface="Times New Roman" panose="02020603050405020304" pitchFamily="18" charset="0"/>
              </a:rPr>
              <a:t>: Nguyeãn Thò Lan Anh</a:t>
            </a:r>
            <a:endParaRPr lang="en-US" sz="1600" i="1" dirty="0">
              <a:latin typeface="VNI-Avo" pitchFamily="2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VNI-Avo" pitchFamily="2" charset="0"/>
              <a:ea typeface="Allegie" panose="00000400000000000000" pitchFamily="2" charset="0"/>
              <a:cs typeface="Allegi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07519-129E-C3B9-9149-B77A5BD94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7" y="611902"/>
            <a:ext cx="3604966" cy="20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1"/>
    </mc:Choice>
    <mc:Fallback xmlns="">
      <p:transition spd="slow" advTm="194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upban.com.vn/wp-content/uploads/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91"/>
            <a:ext cx="12182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4040" y="0"/>
            <a:ext cx="426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003" y="635078"/>
            <a:ext cx="327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083" y="1068207"/>
            <a:ext cx="48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956" y="265564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7660" y="197822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453" y="148749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199" y="3326368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5956" y="3093699"/>
            <a:ext cx="444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8083" y="3551938"/>
            <a:ext cx="412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7660" y="3971384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7660" y="4611510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0038" y="5069749"/>
            <a:ext cx="367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0038" y="5517599"/>
            <a:ext cx="328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605" y="5965448"/>
            <a:ext cx="35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1658" y="6439954"/>
            <a:ext cx="28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0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0"/>
    </mc:Choice>
    <mc:Fallback xmlns="">
      <p:transition spd="slow" advTm="4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24615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25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75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25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667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9" grpId="0"/>
      <p:bldP spid="13" grpId="0"/>
      <p:bldP spid="15" grpId="0"/>
      <p:bldP spid="16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5D19A-9807-4440-85E2-10C6FD07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B6DE6-9473-4DD2-86DB-4F86D62D2241}"/>
              </a:ext>
            </a:extLst>
          </p:cNvPr>
          <p:cNvSpPr txBox="1"/>
          <p:nvPr/>
        </p:nvSpPr>
        <p:spPr>
          <a:xfrm>
            <a:off x="2407640" y="2619101"/>
            <a:ext cx="790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Xin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chµo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l¹i ^^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73F48-4E8A-CB1F-4F68-EB83F7DB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2"/>
    </mc:Choice>
    <mc:Fallback xmlns="">
      <p:transition spd="slow" advTm="23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upban.com.vn/wp-content/uploads/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91"/>
            <a:ext cx="12182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4040" y="0"/>
            <a:ext cx="426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003" y="635078"/>
            <a:ext cx="327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083" y="1068207"/>
            <a:ext cx="48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956" y="265564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7660" y="197822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453" y="148749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199" y="3326368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5956" y="3093699"/>
            <a:ext cx="444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8083" y="3551938"/>
            <a:ext cx="412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7660" y="3971384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7660" y="4611510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0038" y="5069749"/>
            <a:ext cx="367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0038" y="5517599"/>
            <a:ext cx="328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605" y="5965448"/>
            <a:ext cx="35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1658" y="6439954"/>
            <a:ext cx="28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0"/>
    </mc:Choice>
    <mc:Fallback xmlns="">
      <p:transition spd="slow" advTm="4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24615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25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75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25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667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9" grpId="0"/>
      <p:bldP spid="13" grpId="0"/>
      <p:bldP spid="15" grpId="0"/>
      <p:bldP spid="16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574C71-1D8D-41B0-8896-2460862A48D1}"/>
              </a:ext>
            </a:extLst>
          </p:cNvPr>
          <p:cNvSpPr txBox="1"/>
          <p:nvPr/>
        </p:nvSpPr>
        <p:spPr>
          <a:xfrm>
            <a:off x="2260206" y="770424"/>
            <a:ext cx="81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ai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8791" y="2592032"/>
            <a:ext cx="655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EED50-B8B1-EF07-BC19-B762E443F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466989"/>
      </p:ext>
    </p:extLst>
  </p:cSld>
  <p:clrMapOvr>
    <a:masterClrMapping/>
  </p:clrMapOvr>
  <p:transition spd="slow" advTm="247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0618849162500707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199" r="12936"/>
          <a:stretch/>
        </p:blipFill>
        <p:spPr>
          <a:xfrm>
            <a:off x="0" y="-1"/>
            <a:ext cx="12192000" cy="6859571"/>
          </a:xfrm>
          <a:prstGeom prst="rect">
            <a:avLst/>
          </a:prstGeom>
        </p:spPr>
      </p:pic>
      <p:pic>
        <p:nvPicPr>
          <p:cNvPr id="6" name="Audio 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0123" y="601491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00689-AD8A-52FC-60CA-9AE4FAD9E3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427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574C71-1D8D-41B0-8896-2460862A48D1}"/>
              </a:ext>
            </a:extLst>
          </p:cNvPr>
          <p:cNvSpPr txBox="1"/>
          <p:nvPr/>
        </p:nvSpPr>
        <p:spPr>
          <a:xfrm>
            <a:off x="2260206" y="770424"/>
            <a:ext cx="81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ai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8791" y="2592032"/>
            <a:ext cx="655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A057D-6377-6547-D625-C288CC35C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269235"/>
      </p:ext>
    </p:extLst>
  </p:cSld>
  <p:clrMapOvr>
    <a:masterClrMapping/>
  </p:clrMapOvr>
  <p:transition spd="slow" advTm="199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74C71-1D8D-41B0-8896-2460862A48D1}"/>
              </a:ext>
            </a:extLst>
          </p:cNvPr>
          <p:cNvSpPr txBox="1"/>
          <p:nvPr/>
        </p:nvSpPr>
        <p:spPr>
          <a:xfrm>
            <a:off x="922626" y="266487"/>
            <a:ext cx="968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FA18B-8D69-4AB7-9287-FC649D5CE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08578"/>
            <a:ext cx="7314336" cy="55408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5302" y="2003813"/>
            <a:ext cx="374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5302" y="2644649"/>
            <a:ext cx="487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6680" y="3823023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303" y="3223931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F78C8-F1BD-1C9F-29C7-F340565F2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530004"/>
      </p:ext>
    </p:extLst>
  </p:cSld>
  <p:clrMapOvr>
    <a:masterClrMapping/>
  </p:clrMapOvr>
  <p:transition spd="slow" advTm="353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8EEB4-5F5F-449F-888E-3C7AB1E00D80}"/>
              </a:ext>
            </a:extLst>
          </p:cNvPr>
          <p:cNvSpPr txBox="1"/>
          <p:nvPr/>
        </p:nvSpPr>
        <p:spPr>
          <a:xfrm>
            <a:off x="2818002" y="437454"/>
            <a:ext cx="655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CC657-0A38-47C5-83FE-8B82A1E6FCE7}"/>
              </a:ext>
            </a:extLst>
          </p:cNvPr>
          <p:cNvSpPr txBox="1"/>
          <p:nvPr/>
        </p:nvSpPr>
        <p:spPr>
          <a:xfrm>
            <a:off x="1920380" y="1127704"/>
            <a:ext cx="835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F024A5-4723-4092-AA18-0EDCD15EDE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15569"/>
            <a:ext cx="7235190" cy="4833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4623" y="2582544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2779" y="3157568"/>
            <a:ext cx="492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4622" y="3710248"/>
            <a:ext cx="412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4622" y="4229465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3C6BF9-0511-AC23-9F07-8B387B2C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0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0"/>
    </mc:Choice>
    <mc:Fallback xmlns="">
      <p:transition spd="slow" advTm="49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9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988" y="627775"/>
            <a:ext cx="970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E5C238-0C2F-45E7-8442-CDE5F5D20A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94510"/>
            <a:ext cx="7546072" cy="5063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27F729-C47F-4A4F-859C-9E2B37D17A90}"/>
              </a:ext>
            </a:extLst>
          </p:cNvPr>
          <p:cNvSpPr txBox="1"/>
          <p:nvPr/>
        </p:nvSpPr>
        <p:spPr>
          <a:xfrm>
            <a:off x="7680961" y="2561853"/>
            <a:ext cx="42951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667CA-301A-E5F8-2CB4-231AAFCA6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7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44"/>
    </mc:Choice>
    <mc:Fallback xmlns="">
      <p:transition spd="slow" advTm="7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801E42-9863-484E-A45C-79D2C83B3618}"/>
              </a:ext>
            </a:extLst>
          </p:cNvPr>
          <p:cNvSpPr txBox="1"/>
          <p:nvPr/>
        </p:nvSpPr>
        <p:spPr>
          <a:xfrm>
            <a:off x="1696988" y="1736311"/>
            <a:ext cx="91386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5241B-FAEB-2E74-8316-14CB90D3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0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1"/>
    </mc:Choice>
    <mc:Fallback xmlns="">
      <p:transition spd="slow" advTm="27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2.6|2.9|3.7|2.8|3.4|3.7|2.4|3.2|3.8|3.7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7|13.9|3.2|2.9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2|1.3|23.3|2.8|3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|0.8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2.6|2.9|3.7|2.8|3.4|3.7|2.4|3.2|3.8|3.7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473</Words>
  <Application>Microsoft Office PowerPoint</Application>
  <PresentationFormat>Widescreen</PresentationFormat>
  <Paragraphs>61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.VnCommercial Script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 manh</dc:creator>
  <cp:lastModifiedBy>Lan Anh Nguyễn</cp:lastModifiedBy>
  <cp:revision>37</cp:revision>
  <dcterms:created xsi:type="dcterms:W3CDTF">2021-10-26T16:23:34Z</dcterms:created>
  <dcterms:modified xsi:type="dcterms:W3CDTF">2023-08-08T15:16:22Z</dcterms:modified>
</cp:coreProperties>
</file>