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vi-VN" sz="2400" dirty="0" smtClean="0"/>
              <a:t>PHÒNG GIÁO DỤC VÀ ĐÀO TẠO QUẬN LONG BIÊN</a:t>
            </a:r>
            <a:r>
              <a:rPr lang="vi-VN" sz="4000" dirty="0" smtClean="0"/>
              <a:t/>
            </a:r>
            <a:br>
              <a:rPr lang="vi-VN" sz="4000" dirty="0" smtClean="0"/>
            </a:br>
            <a:r>
              <a:rPr lang="vi-VN" sz="2800" dirty="0" smtClean="0"/>
              <a:t>Trường Mầm </a:t>
            </a:r>
            <a:r>
              <a:rPr lang="vi-VN" sz="2800" smtClean="0"/>
              <a:t>Non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Nắng Mai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3"/>
            <a:ext cx="6553200" cy="750887"/>
          </a:xfrm>
        </p:spPr>
        <p:txBody>
          <a:bodyPr>
            <a:normAutofit/>
          </a:bodyPr>
          <a:lstStyle/>
          <a:p>
            <a:endParaRPr lang="vi-VN" sz="1600" dirty="0" smtClean="0"/>
          </a:p>
          <a:p>
            <a:endParaRPr lang="vi-VN" sz="1600" dirty="0"/>
          </a:p>
          <a:p>
            <a:endParaRPr lang="en-US" sz="22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890239" y="3282156"/>
            <a:ext cx="80010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chemeClr val="tx1"/>
                </a:solidFill>
                <a:latin typeface="+mj-lt"/>
              </a:rPr>
              <a:t>HOẠT ĐỘNG TẠO HÌNH</a:t>
            </a:r>
          </a:p>
          <a:p>
            <a:r>
              <a:rPr lang="vi-VN" sz="2800" b="1" dirty="0" smtClean="0">
                <a:solidFill>
                  <a:schemeClr val="tx1"/>
                </a:solidFill>
                <a:latin typeface="+mj-lt"/>
              </a:rPr>
              <a:t>ĐỀ TÀI: DÁN BÓNG BAY MÀU ĐỎ</a:t>
            </a:r>
          </a:p>
          <a:p>
            <a:r>
              <a:rPr lang="vi-VN" sz="2000" dirty="0" smtClean="0">
                <a:solidFill>
                  <a:schemeClr val="tx1"/>
                </a:solidFill>
                <a:latin typeface="+mj-lt"/>
              </a:rPr>
              <a:t>LỨA TUỔI: 24 – 36 </a:t>
            </a:r>
            <a:r>
              <a:rPr lang="vi-VN" sz="2000" smtClean="0">
                <a:solidFill>
                  <a:schemeClr val="tx1"/>
                </a:solidFill>
                <a:latin typeface="+mj-lt"/>
              </a:rPr>
              <a:t>THÁNG </a:t>
            </a:r>
            <a:endParaRPr lang="en-US" sz="2000" smtClean="0">
              <a:solidFill>
                <a:schemeClr val="tx1"/>
              </a:solidFill>
              <a:latin typeface="+mj-lt"/>
            </a:endParaRPr>
          </a:p>
          <a:p>
            <a:endParaRPr lang="en-US" sz="2000" smtClean="0">
              <a:solidFill>
                <a:schemeClr val="tx1"/>
              </a:solidFill>
              <a:latin typeface="+mj-lt"/>
            </a:endParaRPr>
          </a:p>
          <a:p>
            <a:endParaRPr lang="vi-VN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Thanh Thảo</a:t>
            </a:r>
            <a:endParaRPr lang="en-US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000" dirty="0" smtClean="0">
              <a:solidFill>
                <a:schemeClr val="tx1"/>
              </a:solidFill>
              <a:latin typeface="+mj-lt"/>
            </a:endParaRPr>
          </a:p>
          <a:p>
            <a:endParaRPr lang="vi-VN" sz="1600" dirty="0" smtClean="0">
              <a:solidFill>
                <a:schemeClr val="tx1"/>
              </a:solidFill>
              <a:latin typeface="+mj-lt"/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371600"/>
            <a:ext cx="2209799" cy="173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b="1" dirty="0" smtClean="0">
                <a:solidFill>
                  <a:srgbClr val="0000FF"/>
                </a:solidFill>
              </a:rPr>
              <a:t>I: MỤC ĐÍCH , YÊU CẦU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Kiến 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nhận biết đúng màu đỏ. Cảm nhận được vẻ đẹp của quả bóng bay qua màu sắc, hình dáng.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được tên sản phẩm của mình.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pt-BR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 năng: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 kỹ năng chấm hồ, dán hình đúng vệt chấm hồ, lau tay vào khăn.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 đúng màu đỏ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 độ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 gìn vệ sinh sạch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tiến hành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Ổn 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 tổ 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 và trẻ cùng chơi trò chơi: </a:t>
            </a:r>
            <a:endParaRPr lang="vi-VN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 túi kì diệu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cho trẻ quan sát và nhận xét tranh mẫu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891524"/>
            <a:ext cx="7000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Phương pháp và hình thức tổ chức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CÔ LÀM MẪU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đàm thoại với trẻ.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Cô đang làm gì đây?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như thế nào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quả bóng màu gì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GIÁO DỤC: CÔ DẠY TRẺ 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vi-VN" sz="3200" dirty="0" smtClean="0">
                <a:solidFill>
                  <a:srgbClr val="FF0000"/>
                </a:solidFill>
              </a:rPr>
              <a:t>BIẾT GIỮ GÌN ĐỒ DÙNG SẠCH SẼ</a:t>
            </a:r>
            <a:r>
              <a:rPr lang="vi-VN" sz="2300" dirty="0" smtClean="0">
                <a:solidFill>
                  <a:srgbClr val="FF0000"/>
                </a:solidFill>
              </a:rPr>
              <a:t>.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2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</a:rPr>
              <a:t>CÔ CHO TRẺ THỰC HIỆN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4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22571"/>
            <a:ext cx="76200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CÔ CHO TRẺ NHẬN XÉT SẢN PHẨM CỦA MÌNH VÀ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</a:p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- CÔ NHẬN XÉT VÀ KHEN NGỢI TRẺ.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257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PHÒNG GIÁO DỤC VÀ ĐÀO TẠO QUẬN LONG BIÊN Trường Mầm Non Nắng Mai</vt:lpstr>
      <vt:lpstr>I: MỤC ĐÍCH , YÊU CẦU</vt:lpstr>
      <vt:lpstr>PowerPoint Presentation</vt:lpstr>
      <vt:lpstr>- Cô cho trẻ quan sát và nhận xét tranh mẫu. </vt:lpstr>
      <vt:lpstr>CÔ LÀM MẪU</vt:lpstr>
      <vt:lpstr>GIÁO DỤC: CÔ DẠY TRẺ  BIẾT GIỮ GÌN ĐỒ DÙNG SẠCH SẼ.</vt:lpstr>
      <vt:lpstr>CÔ CHO TRẺ THỰC HIỆN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Techsi.vn</cp:lastModifiedBy>
  <cp:revision>22</cp:revision>
  <dcterms:created xsi:type="dcterms:W3CDTF">2006-08-16T00:00:00Z</dcterms:created>
  <dcterms:modified xsi:type="dcterms:W3CDTF">2023-12-11T09:44:23Z</dcterms:modified>
</cp:coreProperties>
</file>