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E6631-60D0-487A-BBE0-88CDF8243831}" v="45" dt="2021-11-10T00:48:31.658"/>
    <p1510:client id="{3E3F7277-6F9C-4AEB-88FA-B16468934919}" v="16" dt="2021-11-10T00:53:44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4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9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5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1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36D-C680-4349-9A96-AEA01B6A4E8F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id="{31157512-9D58-4AAD-940C-604A32E2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24"/>
            <a:ext cx="12191999" cy="68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0B1517-5DAC-4E6E-9EE3-0E5227F1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on mèo, động vật có vú, đứng&#10;&#10;Mô tả được tự động tạo">
            <a:extLst>
              <a:ext uri="{FF2B5EF4-FFF2-40B4-BE49-F238E27FC236}">
                <a16:creationId xmlns:a16="http://schemas.microsoft.com/office/drawing/2014/main" id="{ED1486F9-B074-4A6A-AF8E-9EA83014F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95" y="-3174"/>
            <a:ext cx="12200190" cy="6865937"/>
          </a:xfrm>
        </p:spPr>
      </p:pic>
    </p:spTree>
    <p:extLst>
      <p:ext uri="{BB962C8B-B14F-4D97-AF65-F5344CB8AC3E}">
        <p14:creationId xmlns:p14="http://schemas.microsoft.com/office/powerpoint/2010/main" val="14166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62497A-3705-4555-9F9A-7546298F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5" descr="Ảnh có chứa văn bản, con mèo, động vật có vú, đứng&#10;&#10;Mô tả được tự động tạo">
            <a:extLst>
              <a:ext uri="{FF2B5EF4-FFF2-40B4-BE49-F238E27FC236}">
                <a16:creationId xmlns:a16="http://schemas.microsoft.com/office/drawing/2014/main" id="{B9C0FC4B-E98E-4303-8A71-78CDF8611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" y="-3174"/>
            <a:ext cx="12185070" cy="6865937"/>
          </a:xfrm>
        </p:spPr>
      </p:pic>
    </p:spTree>
    <p:extLst>
      <p:ext uri="{BB962C8B-B14F-4D97-AF65-F5344CB8AC3E}">
        <p14:creationId xmlns:p14="http://schemas.microsoft.com/office/powerpoint/2010/main" val="104518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95EA1E-1826-4940-8CEE-D5B9BE68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5" descr="Ảnh có chứa văn bản, con mèo, động vật có vú, đứng&#10;&#10;Mô tả được tự động tạo">
            <a:extLst>
              <a:ext uri="{FF2B5EF4-FFF2-40B4-BE49-F238E27FC236}">
                <a16:creationId xmlns:a16="http://schemas.microsoft.com/office/drawing/2014/main" id="{217F9005-52D3-4C00-B9DD-32025DF1A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" y="-3175"/>
            <a:ext cx="12119491" cy="6876823"/>
          </a:xfrm>
        </p:spPr>
      </p:pic>
    </p:spTree>
    <p:extLst>
      <p:ext uri="{BB962C8B-B14F-4D97-AF65-F5344CB8AC3E}">
        <p14:creationId xmlns:p14="http://schemas.microsoft.com/office/powerpoint/2010/main" val="270974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504346-1E3E-4E36-B490-717CA860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con mèo, động vật có vú, đứng&#10;&#10;Mô tả được tự động tạo">
            <a:extLst>
              <a:ext uri="{FF2B5EF4-FFF2-40B4-BE49-F238E27FC236}">
                <a16:creationId xmlns:a16="http://schemas.microsoft.com/office/drawing/2014/main" id="{1C9DAD7D-4947-4295-8177-73D684CD7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" y="-3175"/>
            <a:ext cx="12185327" cy="6865937"/>
          </a:xfrm>
        </p:spPr>
      </p:pic>
    </p:spTree>
    <p:extLst>
      <p:ext uri="{BB962C8B-B14F-4D97-AF65-F5344CB8AC3E}">
        <p14:creationId xmlns:p14="http://schemas.microsoft.com/office/powerpoint/2010/main" val="36393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85C4BA-2886-49C9-8E3E-4C7C3A51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:a16="http://schemas.microsoft.com/office/drawing/2014/main" id="{28A6D065-75E9-44F9-8F14-B1D0A3DE1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" y="-3175"/>
            <a:ext cx="12190170" cy="6865937"/>
          </a:xfrm>
        </p:spPr>
      </p:pic>
    </p:spTree>
    <p:extLst>
      <p:ext uri="{BB962C8B-B14F-4D97-AF65-F5344CB8AC3E}">
        <p14:creationId xmlns:p14="http://schemas.microsoft.com/office/powerpoint/2010/main" val="244892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59F741-9E56-4CF0-8E6D-6BD00448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khác nhau, cỏ, ngoài trời, tương tự&#10;&#10;Mô tả được tự động tạo">
            <a:extLst>
              <a:ext uri="{FF2B5EF4-FFF2-40B4-BE49-F238E27FC236}">
                <a16:creationId xmlns:a16="http://schemas.microsoft.com/office/drawing/2014/main" id="{12AEF635-8886-4AA1-8F9D-702C7170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" y="-3175"/>
            <a:ext cx="12191389" cy="6865937"/>
          </a:xfrm>
        </p:spPr>
      </p:pic>
    </p:spTree>
    <p:extLst>
      <p:ext uri="{BB962C8B-B14F-4D97-AF65-F5344CB8AC3E}">
        <p14:creationId xmlns:p14="http://schemas.microsoft.com/office/powerpoint/2010/main" val="181575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52461-3584-4796-8E0A-2C364522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 descr="Ảnh có chứa văn bản, bảng trắng&#10;&#10;Mô tả được tự động tạo">
            <a:extLst>
              <a:ext uri="{FF2B5EF4-FFF2-40B4-BE49-F238E27FC236}">
                <a16:creationId xmlns:a16="http://schemas.microsoft.com/office/drawing/2014/main" id="{D99576E2-1096-48AE-A740-AB74DB13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" y="-3175"/>
            <a:ext cx="12181992" cy="6865938"/>
          </a:xfrm>
        </p:spPr>
      </p:pic>
    </p:spTree>
    <p:extLst>
      <p:ext uri="{BB962C8B-B14F-4D97-AF65-F5344CB8AC3E}">
        <p14:creationId xmlns:p14="http://schemas.microsoft.com/office/powerpoint/2010/main" val="2602713600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ăn phòng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Màn hình rộng</PresentationFormat>
  <Paragraphs>0</Paragraphs>
  <Slides>8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/>
  <cp:revision>35</cp:revision>
  <dcterms:created xsi:type="dcterms:W3CDTF">2021-11-10T00:39:30Z</dcterms:created>
  <dcterms:modified xsi:type="dcterms:W3CDTF">2021-11-10T00:54:08Z</dcterms:modified>
</cp:coreProperties>
</file>