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5" r:id="rId5"/>
    <p:sldId id="258" r:id="rId6"/>
    <p:sldId id="259" r:id="rId7"/>
    <p:sldId id="260" r:id="rId8"/>
    <p:sldId id="261" r:id="rId9"/>
    <p:sldId id="262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7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4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5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6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7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9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9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7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8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2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9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86C4E-B6A9-432E-8D87-DF99A255EAF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3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344400" cy="75755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07181" y="3666894"/>
            <a:ext cx="6809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NHẬN BIẾT TẬP NÓI: Ô TÔ- XE MÁY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861" y="2770738"/>
            <a:ext cx="9499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NHẬN THỨC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77954" y="4384491"/>
            <a:ext cx="446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24-36 THÁNG TUỔI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4476" y="241925"/>
            <a:ext cx="503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PHÒNG GIÁO DỤC VÀ ĐÀO TẠO QUẬN LONG BIÊN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TRƯỜNG MẦM NON NẮNG MAI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020" y="1030288"/>
            <a:ext cx="1456160" cy="145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3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8" y="91440"/>
            <a:ext cx="11316348" cy="6766560"/>
          </a:xfrm>
        </p:spPr>
      </p:pic>
    </p:spTree>
    <p:extLst>
      <p:ext uri="{BB962C8B-B14F-4D97-AF65-F5344CB8AC3E}">
        <p14:creationId xmlns:p14="http://schemas.microsoft.com/office/powerpoint/2010/main" val="1759774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62504"/>
          </a:xfrm>
        </p:spPr>
      </p:pic>
      <p:sp>
        <p:nvSpPr>
          <p:cNvPr id="5" name="TextBox 4"/>
          <p:cNvSpPr txBox="1"/>
          <p:nvPr/>
        </p:nvSpPr>
        <p:spPr>
          <a:xfrm>
            <a:off x="1149531" y="1267097"/>
            <a:ext cx="5612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 HƠN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703" y="2952206"/>
            <a:ext cx="819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TRẺ HÌN HÌNH ẢNH VÀ ĐOÁN TÊN PHƯƠNG TIỆN GIAO THÔNG BỊ BIẾN MẤT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7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3" b="8988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6569" y="1027906"/>
            <a:ext cx="5223420" cy="5858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6" b="89971" l="9971" r="995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8831" y="-673972"/>
            <a:ext cx="5933169" cy="83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7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768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0320" y="2403565"/>
            <a:ext cx="7876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 VÀ HỌC GIỎI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67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5394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66648" cy="116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0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73" y="-169817"/>
            <a:ext cx="10515601" cy="83863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66648" cy="116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764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57463" cy="6858000"/>
          </a:xfrm>
        </p:spPr>
      </p:pic>
      <p:sp>
        <p:nvSpPr>
          <p:cNvPr id="9" name="TextBox 8"/>
          <p:cNvSpPr txBox="1"/>
          <p:nvPr/>
        </p:nvSpPr>
        <p:spPr>
          <a:xfrm>
            <a:off x="2926080" y="2664823"/>
            <a:ext cx="73282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RỘNG: </a:t>
            </a:r>
          </a:p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PHƯƠNG TIỆN GIAO THÔNG 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5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5" y="0"/>
            <a:ext cx="11619657" cy="6858000"/>
          </a:xfrm>
        </p:spPr>
      </p:pic>
    </p:spTree>
    <p:extLst>
      <p:ext uri="{BB962C8B-B14F-4D97-AF65-F5344CB8AC3E}">
        <p14:creationId xmlns:p14="http://schemas.microsoft.com/office/powerpoint/2010/main" val="2984898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4560" cy="6949440"/>
          </a:xfrm>
        </p:spPr>
      </p:pic>
    </p:spTree>
    <p:extLst>
      <p:ext uri="{BB962C8B-B14F-4D97-AF65-F5344CB8AC3E}">
        <p14:creationId xmlns:p14="http://schemas.microsoft.com/office/powerpoint/2010/main" val="33864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63007" cy="7014755"/>
          </a:xfrm>
        </p:spPr>
      </p:pic>
    </p:spTree>
    <p:extLst>
      <p:ext uri="{BB962C8B-B14F-4D97-AF65-F5344CB8AC3E}">
        <p14:creationId xmlns:p14="http://schemas.microsoft.com/office/powerpoint/2010/main" val="325848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8805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6115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80</Words>
  <Application>Microsoft Office PowerPoint</Application>
  <PresentationFormat>Widescreen</PresentationFormat>
  <Paragraphs>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10</cp:revision>
  <dcterms:created xsi:type="dcterms:W3CDTF">2022-09-29T08:50:53Z</dcterms:created>
  <dcterms:modified xsi:type="dcterms:W3CDTF">2023-04-21T04:30:55Z</dcterms:modified>
</cp:coreProperties>
</file>