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58" r:id="rId4"/>
    <p:sldId id="257" r:id="rId5"/>
    <p:sldId id="25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4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9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5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9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0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0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5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4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1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7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FA4EB-F769-4AF0-84D5-D5328971D24B}" type="datetimeFigureOut">
              <a:rPr lang="en-US" smtClean="0"/>
              <a:t>09/08/2023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BF6D3-6CB1-487A-8A4F-C608DA2ED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7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i tiết 105+ hình nền các hành tinh mới nhất - thdonghoad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62543" y="2223867"/>
            <a:ext cx="8429297" cy="1404966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TINH CỦA BÉ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40023" y="262758"/>
            <a:ext cx="4722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036" y="96513"/>
            <a:ext cx="1619487" cy="16179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731462" y="5208287"/>
            <a:ext cx="50914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24-36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Thị Thu Phương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181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ao Hải Vương thay đổi nhiệt độ một cách bất ng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003" y="203583"/>
            <a:ext cx="9040976" cy="603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6584" y="6334780"/>
            <a:ext cx="357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HẢI VƯƠNG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41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ệ mặt trời là gì, có bao nhiêu hành tinh, thứ tự các sa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47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uổi của Mặt Trời | Khoa học và Đời số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865" y="273269"/>
            <a:ext cx="8536480" cy="569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08786" y="6074980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 TRỜI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9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69980" y="6201104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THỦY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1001 thắc mắc: Vì sao nói sao kim là hành tinh quái dị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2" b="1976"/>
          <a:stretch/>
        </p:blipFill>
        <p:spPr bwMode="auto">
          <a:xfrm>
            <a:off x="2596056" y="195710"/>
            <a:ext cx="6080234" cy="587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39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hát hiện gây bất ngờ về hành tinh nóng như địa ngục gần Trái đất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241" y="336331"/>
            <a:ext cx="9645864" cy="542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66745" y="5927835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KIM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9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Điều gì sẽ xảy ra nếu Trái Đất ngừng quay?"/>
          <p:cNvSpPr>
            <a:spLocks noChangeAspect="1" noChangeArrowheads="1"/>
          </p:cNvSpPr>
          <p:nvPr/>
        </p:nvSpPr>
        <p:spPr bwMode="auto">
          <a:xfrm>
            <a:off x="2722180" y="4859720"/>
            <a:ext cx="209608" cy="20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Biểu Tượng Trái Đất Vẽ Tay Được Cô Lập Trên Màu Trắng Minh Họa Vectơ Hình  minh họa Sẵn có - Tải xuống Hình ảnh Ngay bây giờ - i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" t="4683" r="3432" b="6521"/>
          <a:stretch/>
        </p:blipFill>
        <p:spPr bwMode="auto">
          <a:xfrm>
            <a:off x="2921876" y="283779"/>
            <a:ext cx="6011917" cy="5381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66745" y="5927835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 ĐẤT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4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10 sự thật kỳ thú về sao Hỏa không phải ai cũng biế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2" y="222085"/>
            <a:ext cx="10113033" cy="5688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07745" y="6106511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HỎA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6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ao Mộc – &quot;Chúa tể&quot; các hành t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526" y="178676"/>
            <a:ext cx="6339819" cy="570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07745" y="6106511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MỘC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758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ao Thổ trong hệ mặt trời và đặc điểm cấu tạo ngôi sao nà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1" t="17235" r="1346" b="17175"/>
          <a:stretch/>
        </p:blipFill>
        <p:spPr bwMode="auto">
          <a:xfrm>
            <a:off x="1671145" y="367862"/>
            <a:ext cx="9007366" cy="550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07745" y="6106511"/>
            <a:ext cx="293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THỔ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90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hững sự thật &quot;khó tin nổi&quot; về sao Thiên vương - KhoaHoc.tv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" r="5808"/>
          <a:stretch/>
        </p:blipFill>
        <p:spPr bwMode="auto">
          <a:xfrm>
            <a:off x="1103586" y="264127"/>
            <a:ext cx="9816662" cy="567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6584" y="6208656"/>
            <a:ext cx="357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THIÊN VƯƠNG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5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42</Words>
  <Application>Microsoft Office PowerPoint</Application>
  <PresentationFormat>Widescreen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Techsi.vn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Admin</cp:lastModifiedBy>
  <cp:revision>17</cp:revision>
  <dcterms:created xsi:type="dcterms:W3CDTF">2023-06-14T00:35:25Z</dcterms:created>
  <dcterms:modified xsi:type="dcterms:W3CDTF">2023-08-08T21:30:47Z</dcterms:modified>
</cp:coreProperties>
</file>