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55" autoAdjust="0"/>
  </p:normalViewPr>
  <p:slideViewPr>
    <p:cSldViewPr>
      <p:cViewPr varScale="1">
        <p:scale>
          <a:sx n="83" d="100"/>
          <a:sy n="83" d="100"/>
        </p:scale>
        <p:origin x="-1426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441" y="1196752"/>
            <a:ext cx="1873118" cy="17619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-99392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Ủy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Ban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Nhân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Quận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Long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Biên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Trường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mầm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Non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Nắng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Mai</a:t>
            </a:r>
          </a:p>
          <a:p>
            <a:pPr algn="ctr"/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7704" y="4194954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Giáo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Viên:Phan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Thị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Thoan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Lớp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</a:t>
            </a:r>
            <a:r>
              <a:rPr lang="en-US" sz="3200" b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MGB </a:t>
            </a:r>
            <a:r>
              <a:rPr lang="en-US" sz="3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C4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0583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Làm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Quen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Với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Toán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</a:p>
          <a:p>
            <a:pPr algn="ctr"/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Biết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Tam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Giác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chữ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Nhật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1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131</Words>
  <Application>Microsoft Office PowerPoint</Application>
  <PresentationFormat>On-screen Show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tròn hình học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ACER</cp:lastModifiedBy>
  <cp:revision>14</cp:revision>
  <dcterms:created xsi:type="dcterms:W3CDTF">2022-12-06T13:50:25Z</dcterms:created>
  <dcterms:modified xsi:type="dcterms:W3CDTF">2023-09-16T13:06:57Z</dcterms:modified>
</cp:coreProperties>
</file>