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embeddedFontLst>
    <p:embeddedFont>
      <p:font typeface="Adigiana Extreme" pitchFamily="2" charset="0"/>
      <p:regular r:id="rId9"/>
    </p:embeddedFont>
    <p:embeddedFont>
      <p:font typeface="Didact Gothic" charset="0"/>
      <p:regular r:id="rId10"/>
    </p:embeddedFont>
    <p:embeddedFont>
      <p:font typeface="Kelly Slab" charset="0"/>
      <p:regular r:id="rId11"/>
    </p:embeddedFont>
    <p:embeddedFont>
      <p:font typeface=".VnRevueH" pitchFamily="34" charset="0"/>
      <p:regular r:id="rId12"/>
    </p:embeddedFont>
    <p:embeddedFont>
      <p:font typeface="Consolas" pitchFamily="49" charset="0"/>
      <p:regular r:id="rId13"/>
      <p:bold r:id="rId14"/>
      <p:italic r:id="rId15"/>
      <p:boldItalic r:id="rId16"/>
    </p:embeddedFont>
    <p:embeddedFont>
      <p:font typeface="Constantia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0DAEB03-99B5-4374-804C-9BF8B48B5F92}">
  <a:tblStyle styleId="{50DAEB03-99B5-4374-804C-9BF8B48B5F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036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2ed59e4b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72ed59e4b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376473427_0_24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376473427_0_24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376473427_0_24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376473427_0_24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83e0a6ce3b_4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83e0a6ce3b_4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739c9eeade_1_1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739c9eeade_1_1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39c9eeade_1_2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39c9eeade_1_2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754175" y="0"/>
            <a:ext cx="5119600" cy="5143775"/>
            <a:chOff x="3754175" y="0"/>
            <a:chExt cx="5119600" cy="5143775"/>
          </a:xfrm>
        </p:grpSpPr>
        <p:sp>
          <p:nvSpPr>
            <p:cNvPr id="10" name="Google Shape;10;p2"/>
            <p:cNvSpPr/>
            <p:nvPr/>
          </p:nvSpPr>
          <p:spPr>
            <a:xfrm>
              <a:off x="5500325" y="0"/>
              <a:ext cx="457200" cy="179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70750" y="0"/>
              <a:ext cx="469200" cy="92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6750" y="102320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76750" y="1579550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43350" y="0"/>
              <a:ext cx="457200" cy="96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653175" y="0"/>
              <a:ext cx="457200" cy="162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653175" y="17269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29975" y="0"/>
              <a:ext cx="469200" cy="109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35975" y="1192925"/>
              <a:ext cx="457200" cy="30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35975" y="4389650"/>
              <a:ext cx="457200" cy="753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817275" y="0"/>
              <a:ext cx="469200" cy="24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823275" y="25327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23275" y="3096850"/>
              <a:ext cx="457200" cy="204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404575" y="0"/>
              <a:ext cx="469200" cy="324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10575" y="4476825"/>
              <a:ext cx="457200" cy="666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175" y="0"/>
              <a:ext cx="469200" cy="53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105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53175" y="4090650"/>
              <a:ext cx="457200" cy="105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00325" y="3806075"/>
              <a:ext cx="457200" cy="133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22775" y="4090650"/>
              <a:ext cx="457200" cy="105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21838" y="0"/>
              <a:ext cx="457200" cy="151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711400" y="1419450"/>
            <a:ext cx="5238300" cy="18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711400" y="3314850"/>
            <a:ext cx="52383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3_1_1_1">
    <p:bg>
      <p:bgPr>
        <a:solidFill>
          <a:schemeClr val="dk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6"/>
          <p:cNvGrpSpPr/>
          <p:nvPr/>
        </p:nvGrpSpPr>
        <p:grpSpPr>
          <a:xfrm rot="10800000">
            <a:off x="270300" y="0"/>
            <a:ext cx="4530425" cy="3167700"/>
            <a:chOff x="4343350" y="1976250"/>
            <a:chExt cx="4530425" cy="3167700"/>
          </a:xfrm>
        </p:grpSpPr>
        <p:sp>
          <p:nvSpPr>
            <p:cNvPr id="266" name="Google Shape;266;p16"/>
            <p:cNvSpPr/>
            <p:nvPr/>
          </p:nvSpPr>
          <p:spPr>
            <a:xfrm>
              <a:off x="7235975" y="4152900"/>
              <a:ext cx="457200" cy="9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78232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823275" y="4476950"/>
              <a:ext cx="457200" cy="66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8404575" y="1976250"/>
              <a:ext cx="469200" cy="126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410575" y="3913875"/>
              <a:ext cx="457200" cy="122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653175" y="3918000"/>
              <a:ext cx="457200" cy="12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500325" y="4210050"/>
              <a:ext cx="457200" cy="93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922775" y="4434475"/>
              <a:ext cx="457200" cy="70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eft">
  <p:cSld name="CUSTOM_4">
    <p:bg>
      <p:bgPr>
        <a:solidFill>
          <a:schemeClr val="dk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>
            <a:spLocks noGrp="1"/>
          </p:cNvSpPr>
          <p:nvPr>
            <p:ph type="title"/>
          </p:nvPr>
        </p:nvSpPr>
        <p:spPr>
          <a:xfrm>
            <a:off x="711400" y="1554800"/>
            <a:ext cx="4530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7"/>
          <p:cNvSpPr txBox="1">
            <a:spLocks noGrp="1"/>
          </p:cNvSpPr>
          <p:nvPr>
            <p:ph type="body" idx="1"/>
          </p:nvPr>
        </p:nvSpPr>
        <p:spPr>
          <a:xfrm>
            <a:off x="711400" y="2169400"/>
            <a:ext cx="45303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81" name="Google Shape;281;p17"/>
          <p:cNvGrpSpPr/>
          <p:nvPr/>
        </p:nvGrpSpPr>
        <p:grpSpPr>
          <a:xfrm rot="10800000" flipH="1">
            <a:off x="4343350" y="0"/>
            <a:ext cx="4530425" cy="3167700"/>
            <a:chOff x="4343350" y="1976250"/>
            <a:chExt cx="4530425" cy="3167700"/>
          </a:xfrm>
        </p:grpSpPr>
        <p:sp>
          <p:nvSpPr>
            <p:cNvPr id="282" name="Google Shape;282;p17"/>
            <p:cNvSpPr/>
            <p:nvPr/>
          </p:nvSpPr>
          <p:spPr>
            <a:xfrm>
              <a:off x="7235975" y="4152900"/>
              <a:ext cx="457200" cy="9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78232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7823275" y="4476950"/>
              <a:ext cx="457200" cy="66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8404575" y="1976250"/>
              <a:ext cx="469200" cy="126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8410575" y="3913875"/>
              <a:ext cx="457200" cy="122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6653175" y="3918000"/>
              <a:ext cx="457200" cy="12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5500325" y="4210050"/>
              <a:ext cx="457200" cy="93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4922775" y="4434475"/>
              <a:ext cx="457200" cy="70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5">
    <p:bg>
      <p:bgPr>
        <a:solidFill>
          <a:schemeClr val="dk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1"/>
          <p:cNvGrpSpPr/>
          <p:nvPr/>
        </p:nvGrpSpPr>
        <p:grpSpPr>
          <a:xfrm rot="10800000">
            <a:off x="279125" y="4061038"/>
            <a:ext cx="8594650" cy="1089153"/>
            <a:chOff x="279125" y="-12"/>
            <a:chExt cx="8594650" cy="1089153"/>
          </a:xfrm>
        </p:grpSpPr>
        <p:sp>
          <p:nvSpPr>
            <p:cNvPr id="366" name="Google Shape;366;p21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21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21"/>
          <p:cNvSpPr txBox="1">
            <a:spLocks noGrp="1"/>
          </p:cNvSpPr>
          <p:nvPr>
            <p:ph type="subTitle" idx="1"/>
          </p:nvPr>
        </p:nvSpPr>
        <p:spPr>
          <a:xfrm>
            <a:off x="711400" y="2571750"/>
            <a:ext cx="2383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85" name="Google Shape;385;p21"/>
          <p:cNvSpPr txBox="1">
            <a:spLocks noGrp="1"/>
          </p:cNvSpPr>
          <p:nvPr>
            <p:ph type="subTitle" idx="2"/>
          </p:nvPr>
        </p:nvSpPr>
        <p:spPr>
          <a:xfrm>
            <a:off x="711400" y="2866175"/>
            <a:ext cx="23835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21"/>
          <p:cNvSpPr txBox="1">
            <a:spLocks noGrp="1"/>
          </p:cNvSpPr>
          <p:nvPr>
            <p:ph type="subTitle" idx="3"/>
          </p:nvPr>
        </p:nvSpPr>
        <p:spPr>
          <a:xfrm>
            <a:off x="3380200" y="2571750"/>
            <a:ext cx="2383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4"/>
          </p:nvPr>
        </p:nvSpPr>
        <p:spPr>
          <a:xfrm>
            <a:off x="3380200" y="2866175"/>
            <a:ext cx="23835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 txBox="1">
            <a:spLocks noGrp="1"/>
          </p:cNvSpPr>
          <p:nvPr>
            <p:ph type="subTitle" idx="5"/>
          </p:nvPr>
        </p:nvSpPr>
        <p:spPr>
          <a:xfrm>
            <a:off x="6049000" y="2571750"/>
            <a:ext cx="2383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subTitle" idx="6"/>
          </p:nvPr>
        </p:nvSpPr>
        <p:spPr>
          <a:xfrm>
            <a:off x="6049000" y="2866175"/>
            <a:ext cx="23835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3589900" y="2265213"/>
            <a:ext cx="484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3589850" y="1305088"/>
            <a:ext cx="48426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5207650" y="3429225"/>
            <a:ext cx="32247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 flipH="1">
            <a:off x="270300" y="0"/>
            <a:ext cx="5119600" cy="5143775"/>
            <a:chOff x="3754175" y="0"/>
            <a:chExt cx="5119600" cy="5143775"/>
          </a:xfrm>
        </p:grpSpPr>
        <p:sp>
          <p:nvSpPr>
            <p:cNvPr id="42" name="Google Shape;42;p3"/>
            <p:cNvSpPr/>
            <p:nvPr/>
          </p:nvSpPr>
          <p:spPr>
            <a:xfrm>
              <a:off x="5500325" y="0"/>
              <a:ext cx="457200" cy="179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070750" y="0"/>
              <a:ext cx="469200" cy="92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076750" y="102320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076750" y="1579550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343350" y="0"/>
              <a:ext cx="457200" cy="96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653175" y="0"/>
              <a:ext cx="457200" cy="162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653175" y="17269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229975" y="0"/>
              <a:ext cx="469200" cy="109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235975" y="1192925"/>
              <a:ext cx="457200" cy="30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235975" y="4389650"/>
              <a:ext cx="457200" cy="753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817275" y="0"/>
              <a:ext cx="469200" cy="24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7823275" y="25327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823275" y="3096850"/>
              <a:ext cx="457200" cy="204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404575" y="0"/>
              <a:ext cx="469200" cy="324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410575" y="4476825"/>
              <a:ext cx="457200" cy="666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754175" y="0"/>
              <a:ext cx="469200" cy="53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105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653175" y="4090650"/>
              <a:ext cx="457200" cy="105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00325" y="3806075"/>
              <a:ext cx="457200" cy="133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922775" y="4090650"/>
              <a:ext cx="457200" cy="105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21838" y="0"/>
              <a:ext cx="457200" cy="151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11400" y="1195525"/>
            <a:ext cx="7721100" cy="3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 rot="10800000">
            <a:off x="279125" y="4061038"/>
            <a:ext cx="8594650" cy="1089153"/>
            <a:chOff x="279125" y="-12"/>
            <a:chExt cx="8594650" cy="1089153"/>
          </a:xfrm>
        </p:grpSpPr>
        <p:sp>
          <p:nvSpPr>
            <p:cNvPr id="71" name="Google Shape;71;p4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5"/>
          <p:cNvGrpSpPr/>
          <p:nvPr/>
        </p:nvGrpSpPr>
        <p:grpSpPr>
          <a:xfrm rot="10800000" flipH="1">
            <a:off x="279125" y="4054338"/>
            <a:ext cx="8594650" cy="1089153"/>
            <a:chOff x="279125" y="-12"/>
            <a:chExt cx="8594650" cy="1089153"/>
          </a:xfrm>
        </p:grpSpPr>
        <p:sp>
          <p:nvSpPr>
            <p:cNvPr id="90" name="Google Shape;90;p5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203700" y="2866175"/>
            <a:ext cx="28758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2"/>
          </p:nvPr>
        </p:nvSpPr>
        <p:spPr>
          <a:xfrm>
            <a:off x="5064100" y="2866175"/>
            <a:ext cx="28758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203700" y="2566475"/>
            <a:ext cx="2875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5064100" y="2566475"/>
            <a:ext cx="2875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711400" y="1233175"/>
            <a:ext cx="386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ubTitle" idx="1"/>
          </p:nvPr>
        </p:nvSpPr>
        <p:spPr>
          <a:xfrm>
            <a:off x="711400" y="2803075"/>
            <a:ext cx="386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60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3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5500325" y="0"/>
            <a:ext cx="457200" cy="179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6070750" y="0"/>
            <a:ext cx="469200" cy="9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6076750" y="1023200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6076750" y="1579550"/>
            <a:ext cx="457200" cy="45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"/>
          <p:cNvSpPr/>
          <p:nvPr/>
        </p:nvSpPr>
        <p:spPr>
          <a:xfrm>
            <a:off x="4343350" y="0"/>
            <a:ext cx="457200" cy="96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6653175" y="0"/>
            <a:ext cx="457200" cy="162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6653175" y="1726975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7229975" y="0"/>
            <a:ext cx="469200" cy="109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7235975" y="1192925"/>
            <a:ext cx="457200" cy="30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7235975" y="4389650"/>
            <a:ext cx="457200" cy="75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"/>
          <p:cNvSpPr/>
          <p:nvPr/>
        </p:nvSpPr>
        <p:spPr>
          <a:xfrm>
            <a:off x="7817275" y="0"/>
            <a:ext cx="469200" cy="242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7823275" y="25327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7823275" y="3096850"/>
            <a:ext cx="457200" cy="204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8404575" y="0"/>
            <a:ext cx="469200" cy="324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8410575" y="3348875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8410575" y="4476825"/>
            <a:ext cx="4572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3754175" y="0"/>
            <a:ext cx="469200" cy="53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410575" y="39128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6653175" y="4090650"/>
            <a:ext cx="457200" cy="10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074875" y="4953625"/>
            <a:ext cx="457200" cy="18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6074875" y="43896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5500325" y="3806075"/>
            <a:ext cx="457200" cy="13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4922775" y="4090650"/>
            <a:ext cx="457200" cy="10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4343350" y="4734525"/>
            <a:ext cx="457200" cy="4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4921838" y="0"/>
            <a:ext cx="457200" cy="151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3_1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4"/>
          <p:cNvGrpSpPr/>
          <p:nvPr/>
        </p:nvGrpSpPr>
        <p:grpSpPr>
          <a:xfrm rot="10800000">
            <a:off x="270300" y="100"/>
            <a:ext cx="5119600" cy="5161550"/>
            <a:chOff x="3754175" y="-18100"/>
            <a:chExt cx="5119600" cy="5161550"/>
          </a:xfrm>
        </p:grpSpPr>
        <p:sp>
          <p:nvSpPr>
            <p:cNvPr id="227" name="Google Shape;227;p14"/>
            <p:cNvSpPr/>
            <p:nvPr/>
          </p:nvSpPr>
          <p:spPr>
            <a:xfrm>
              <a:off x="5500325" y="0"/>
              <a:ext cx="457200" cy="81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6070750" y="-18100"/>
              <a:ext cx="469200" cy="52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6076750" y="608550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6076750" y="116490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343350" y="0"/>
              <a:ext cx="457200" cy="52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6653175" y="0"/>
              <a:ext cx="457200" cy="162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6653175" y="1726975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229975" y="0"/>
              <a:ext cx="469200" cy="109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7235975" y="1192925"/>
              <a:ext cx="457200" cy="30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7817275" y="0"/>
              <a:ext cx="469200" cy="24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7823275" y="25327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7823275" y="3096850"/>
              <a:ext cx="457200" cy="204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8404575" y="0"/>
              <a:ext cx="469200" cy="324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8410575" y="4476825"/>
              <a:ext cx="457200" cy="666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754175" y="0"/>
              <a:ext cx="469200" cy="28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4105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921825" y="0"/>
              <a:ext cx="457200" cy="38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3_1_1"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5"/>
          <p:cNvGrpSpPr/>
          <p:nvPr/>
        </p:nvGrpSpPr>
        <p:grpSpPr>
          <a:xfrm rot="10800000">
            <a:off x="279125" y="4061038"/>
            <a:ext cx="8594650" cy="1089153"/>
            <a:chOff x="279125" y="-12"/>
            <a:chExt cx="8594650" cy="1089153"/>
          </a:xfrm>
        </p:grpSpPr>
        <p:sp>
          <p:nvSpPr>
            <p:cNvPr id="247" name="Google Shape;247;p15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1400" y="1152475"/>
            <a:ext cx="7721100" cy="3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idact Gothic"/>
              <a:buChar char="■"/>
              <a:defRPr sz="1800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9"/>
          <p:cNvSpPr txBox="1">
            <a:spLocks noGrp="1"/>
          </p:cNvSpPr>
          <p:nvPr>
            <p:ph type="ctrTitle"/>
          </p:nvPr>
        </p:nvSpPr>
        <p:spPr>
          <a:xfrm>
            <a:off x="152400" y="1047750"/>
            <a:ext cx="7391400" cy="13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RevueH" pitchFamily="34" charset="0"/>
              </a:rPr>
              <a:t>KPKH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</a:rPr>
              <a:t>SỰ KÌ DIỆU CỦA NAM CHÂM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giana Extreme" pitchFamily="2" charset="0"/>
            </a:endParaRPr>
          </a:p>
        </p:txBody>
      </p:sp>
      <p:sp>
        <p:nvSpPr>
          <p:cNvPr id="525" name="Google Shape;525;p29"/>
          <p:cNvSpPr txBox="1">
            <a:spLocks noGrp="1"/>
          </p:cNvSpPr>
          <p:nvPr>
            <p:ph type="subTitle" idx="1"/>
          </p:nvPr>
        </p:nvSpPr>
        <p:spPr>
          <a:xfrm>
            <a:off x="228600" y="2343150"/>
            <a:ext cx="5238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onsolas" pitchFamily="49" charset="0"/>
              </a:rPr>
              <a:t>L</a:t>
            </a:r>
            <a:r>
              <a:rPr lang="e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onsolas" pitchFamily="49" charset="0"/>
              </a:rPr>
              <a:t>ứa tuổi: MGN 4-5 tuổi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onsolas" pitchFamily="49" charset="0"/>
              </a:rPr>
              <a:t>Số lượng: 20-25 trẻ</a:t>
            </a:r>
            <a:endParaRPr lang="en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onsolas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onsolas" pitchFamily="49" charset="0"/>
              </a:rPr>
              <a:t>Giáo viên: Thạch Lan Hương</a:t>
            </a:r>
            <a:endParaRPr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onsolas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9" r="11963" b="10191"/>
          <a:stretch/>
        </p:blipFill>
        <p:spPr>
          <a:xfrm>
            <a:off x="6095392" y="2395246"/>
            <a:ext cx="1829408" cy="2463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0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</a:rPr>
              <a:t>HÌNH DẠNG – CẤU TẠO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giana Extrem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150"/>
            <a:ext cx="3572604" cy="3572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678">
            <a:off x="4504595" y="1715540"/>
            <a:ext cx="3316204" cy="28003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657600" y="1606101"/>
            <a:ext cx="609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1606101"/>
            <a:ext cx="609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43200" y="1200150"/>
            <a:ext cx="3004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Màu đỏ: Cực Bắc</a:t>
            </a:r>
            <a:endParaRPr lang="en-US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438400" y="3486150"/>
            <a:ext cx="685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24200" y="3714750"/>
            <a:ext cx="1447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61662" y="3943350"/>
            <a:ext cx="2991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Màu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xanh: 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Cực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Nam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96" y="200620"/>
            <a:ext cx="8835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  <a:sym typeface="Kelly Slab"/>
              </a:rPr>
              <a:t>ĐẶC ĐIỂM - TÍNH CHẤT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4782"/>
            <a:ext cx="6153957" cy="3928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3"/>
          <p:cNvSpPr txBox="1">
            <a:spLocks noGrp="1"/>
          </p:cNvSpPr>
          <p:nvPr>
            <p:ph type="title" idx="2"/>
          </p:nvPr>
        </p:nvSpPr>
        <p:spPr>
          <a:xfrm>
            <a:off x="3429000" y="1581150"/>
            <a:ext cx="5528400" cy="2333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GV thực hành nam châm hút-đẩy nhau trên màn hình chiếu đa vật thể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4"/>
          <p:cNvSpPr txBox="1">
            <a:spLocks noGrp="1"/>
          </p:cNvSpPr>
          <p:nvPr>
            <p:ph type="title"/>
          </p:nvPr>
        </p:nvSpPr>
        <p:spPr>
          <a:xfrm>
            <a:off x="711400" y="57151"/>
            <a:ext cx="77211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</a:rPr>
              <a:t>ĐẶC ĐIỂM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4531" y="454474"/>
            <a:ext cx="1066800" cy="986663"/>
            <a:chOff x="2209800" y="1352550"/>
            <a:chExt cx="1066800" cy="986663"/>
          </a:xfrm>
        </p:grpSpPr>
        <p:sp>
          <p:nvSpPr>
            <p:cNvPr id="572" name="Google Shape;572;p34"/>
            <p:cNvSpPr/>
            <p:nvPr/>
          </p:nvSpPr>
          <p:spPr>
            <a:xfrm>
              <a:off x="2209800" y="1559205"/>
              <a:ext cx="896458" cy="78000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accent1"/>
                </a:solidFill>
                <a:latin typeface="Kelly Slab"/>
                <a:ea typeface="Kelly Slab"/>
                <a:cs typeface="Kelly Slab"/>
                <a:sym typeface="Kelly Slab"/>
              </a:endParaRPr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2402462" y="1352550"/>
              <a:ext cx="874138" cy="82442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270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2800" b="1" dirty="0" smtClean="0">
                  <a:solidFill>
                    <a:schemeClr val="accent1"/>
                  </a:solidFill>
                  <a:latin typeface="Adigiana Extreme" pitchFamily="2" charset="0"/>
                  <a:ea typeface="Didact Gothic"/>
                  <a:cs typeface="Didact Gothic"/>
                  <a:sym typeface="Didact Gothic"/>
                </a:rPr>
                <a:t>Hút</a:t>
              </a:r>
              <a:endParaRPr sz="2800" b="1" dirty="0">
                <a:solidFill>
                  <a:schemeClr val="accent1"/>
                </a:solidFill>
                <a:latin typeface="Adigiana Extreme" pitchFamily="2" charset="0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62800" y="454474"/>
            <a:ext cx="1066800" cy="986663"/>
            <a:chOff x="2209800" y="1352550"/>
            <a:chExt cx="1066800" cy="986663"/>
          </a:xfrm>
        </p:grpSpPr>
        <p:sp>
          <p:nvSpPr>
            <p:cNvPr id="33" name="Google Shape;572;p34"/>
            <p:cNvSpPr/>
            <p:nvPr/>
          </p:nvSpPr>
          <p:spPr>
            <a:xfrm>
              <a:off x="2209800" y="1559205"/>
              <a:ext cx="896458" cy="78000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accent1"/>
                </a:solidFill>
                <a:latin typeface="Kelly Slab"/>
                <a:ea typeface="Kelly Slab"/>
                <a:cs typeface="Kelly Slab"/>
                <a:sym typeface="Kelly Slab"/>
              </a:endParaRPr>
            </a:p>
          </p:txBody>
        </p:sp>
        <p:sp>
          <p:nvSpPr>
            <p:cNvPr id="34" name="Google Shape;573;p34"/>
            <p:cNvSpPr/>
            <p:nvPr/>
          </p:nvSpPr>
          <p:spPr>
            <a:xfrm>
              <a:off x="2402462" y="1352550"/>
              <a:ext cx="874138" cy="82442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270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accent1"/>
                  </a:solidFill>
                  <a:latin typeface="Adigiana Extreme" pitchFamily="2" charset="0"/>
                  <a:ea typeface="Didact Gothic"/>
                  <a:cs typeface="Didact Gothic"/>
                  <a:sym typeface="Didact Gothic"/>
                </a:rPr>
                <a:t>K Hút</a:t>
              </a:r>
              <a:endParaRPr sz="2400" b="1" dirty="0">
                <a:solidFill>
                  <a:schemeClr val="accent1"/>
                </a:solidFill>
                <a:latin typeface="Adigiana Extreme" pitchFamily="2" charset="0"/>
                <a:ea typeface="Didact Gothic"/>
                <a:cs typeface="Didact Gothic"/>
                <a:sym typeface="Didact Gothic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4419600" y="1123950"/>
            <a:ext cx="0" cy="4019550"/>
          </a:xfrm>
          <a:prstGeom prst="straightConnector1">
            <a:avLst/>
          </a:prstGeom>
          <a:ln>
            <a:solidFill>
              <a:schemeClr val="accent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392">
            <a:off x="1338732" y="3418667"/>
            <a:ext cx="2255019" cy="157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18">
            <a:off x="4834814" y="1075262"/>
            <a:ext cx="1824307" cy="1214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5987" r="5725" b="2403"/>
          <a:stretch/>
        </p:blipFill>
        <p:spPr>
          <a:xfrm rot="385215">
            <a:off x="7142522" y="1599972"/>
            <a:ext cx="1777220" cy="138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104">
            <a:off x="2209691" y="1348511"/>
            <a:ext cx="1885537" cy="1885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996">
            <a:off x="191566" y="1773486"/>
            <a:ext cx="1711424" cy="1711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932">
            <a:off x="4724400" y="2553238"/>
            <a:ext cx="1905000" cy="127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605">
            <a:off x="6837344" y="3248759"/>
            <a:ext cx="2125979" cy="1328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 txBox="1">
            <a:spLocks noGrp="1"/>
          </p:cNvSpPr>
          <p:nvPr>
            <p:ph type="title"/>
          </p:nvPr>
        </p:nvSpPr>
        <p:spPr>
          <a:xfrm>
            <a:off x="711400" y="1"/>
            <a:ext cx="7721100" cy="819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</a:rPr>
              <a:t>ỨNG DỤNG.....</a:t>
            </a:r>
            <a:endParaRPr sz="5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971550"/>
            <a:ext cx="2667000" cy="3124200"/>
            <a:chOff x="228600" y="971550"/>
            <a:chExt cx="2667000" cy="3124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971550"/>
              <a:ext cx="2667000" cy="2667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81140" y="3572530"/>
              <a:ext cx="256191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Sticker dán tủ</a:t>
              </a:r>
              <a:endParaRPr lang="en-US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0875" y="1123950"/>
            <a:ext cx="2752725" cy="3267075"/>
            <a:chOff x="3190875" y="1123950"/>
            <a:chExt cx="2752725" cy="32670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875" y="1638300"/>
              <a:ext cx="2752725" cy="275272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6427" y="1123950"/>
              <a:ext cx="24016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Máy hút đinh</a:t>
              </a:r>
              <a:endPara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48400" y="971550"/>
            <a:ext cx="2667000" cy="3200400"/>
            <a:chOff x="6248400" y="971550"/>
            <a:chExt cx="2667000" cy="3200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971550"/>
              <a:ext cx="2667000" cy="2667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260865" y="3648730"/>
              <a:ext cx="26420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 smtClean="0">
                  <a:ln w="18000">
                    <a:solidFill>
                      <a:srgbClr val="000000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Chế tạo Robot</a:t>
              </a:r>
              <a:endParaRPr lang="en-US" sz="2800" b="1" dirty="0">
                <a:ln w="18000">
                  <a:solidFill>
                    <a:srgbClr val="000000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novative Technology by Slidesgo">
  <a:themeElements>
    <a:clrScheme name="Simple Light">
      <a:dk1>
        <a:srgbClr val="FF887A"/>
      </a:dk1>
      <a:lt1>
        <a:srgbClr val="E86370"/>
      </a:lt1>
      <a:dk2>
        <a:srgbClr val="FFC5DF"/>
      </a:dk2>
      <a:lt2>
        <a:srgbClr val="CC4D87"/>
      </a:lt2>
      <a:accent1>
        <a:srgbClr val="FFFFFF"/>
      </a:accent1>
      <a:accent2>
        <a:srgbClr val="000000"/>
      </a:accent2>
      <a:accent3>
        <a:srgbClr val="FF887A"/>
      </a:accent3>
      <a:accent4>
        <a:srgbClr val="E86F81"/>
      </a:accent4>
      <a:accent5>
        <a:srgbClr val="FF87D6"/>
      </a:accent5>
      <a:accent6>
        <a:srgbClr val="DE6FE8"/>
      </a:accent6>
      <a:hlink>
        <a:srgbClr val="CC4D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69</Words>
  <Application>Microsoft Office PowerPoint</Application>
  <PresentationFormat>On-screen Show (16:9)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Adigiana Extreme</vt:lpstr>
      <vt:lpstr>Didact Gothic</vt:lpstr>
      <vt:lpstr>Kelly Slab</vt:lpstr>
      <vt:lpstr>.VnRevueH</vt:lpstr>
      <vt:lpstr>Consolas</vt:lpstr>
      <vt:lpstr>Constantia</vt:lpstr>
      <vt:lpstr>Innovative Technology by Slidesgo</vt:lpstr>
      <vt:lpstr>KPKH SỰ KÌ DIỆU CỦA NAM CHÂM</vt:lpstr>
      <vt:lpstr>HÌNH DẠNG – CẤU TẠO</vt:lpstr>
      <vt:lpstr>PowerPoint Presentation</vt:lpstr>
      <vt:lpstr>GV thực hành nam châm hút-đẩy nhau trên màn hình chiếu đa vật thể</vt:lpstr>
      <vt:lpstr>ĐẶC ĐIỂM</vt:lpstr>
      <vt:lpstr>ỨNG DỤNG.....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KPKH Lực hút-Nam châm</dc:title>
  <cp:lastModifiedBy>AutoBVT</cp:lastModifiedBy>
  <cp:revision>14</cp:revision>
  <dcterms:modified xsi:type="dcterms:W3CDTF">2023-09-02T03:09:41Z</dcterms:modified>
</cp:coreProperties>
</file>