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1"/>
  </p:notesMasterIdLst>
  <p:sldIdLst>
    <p:sldId id="256" r:id="rId2"/>
    <p:sldId id="312" r:id="rId3"/>
    <p:sldId id="257" r:id="rId4"/>
    <p:sldId id="313" r:id="rId5"/>
    <p:sldId id="277" r:id="rId6"/>
    <p:sldId id="259" r:id="rId7"/>
    <p:sldId id="264" r:id="rId8"/>
    <p:sldId id="284" r:id="rId9"/>
    <p:sldId id="290" r:id="rId10"/>
  </p:sldIdLst>
  <p:sldSz cx="9144000" cy="5143500" type="screen16x9"/>
  <p:notesSz cx="6858000" cy="9144000"/>
  <p:embeddedFontLst>
    <p:embeddedFont>
      <p:font typeface="Inder" panose="020B0604020202020204" charset="0"/>
      <p:regular r:id="rId12"/>
    </p:embeddedFont>
    <p:embeddedFont>
      <p:font typeface="Roboto Condensed Light" panose="02000000000000000000" pitchFamily="2" charset="0"/>
      <p:regular r:id="rId13"/>
      <p:italic r:id="rId14"/>
    </p:embeddedFont>
    <p:embeddedFont>
      <p:font typeface="Alatsi" panose="020B0604020202020204" charset="0"/>
      <p:regular r:id="rId15"/>
    </p:embeddedFont>
    <p:embeddedFont>
      <p:font typeface="Bebas Neue" panose="020B060402020202020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08097B-A7C8-4A39-89C8-9FBD3E8E12ED}">
  <a:tblStyle styleId="{F708097B-A7C8-4A39-89C8-9FBD3E8E12ED}" styleName="Table_0">
    <a:wholeTbl>
      <a:tcTxStyle b="off" i="off">
        <a:font>
          <a:latin typeface="Arial"/>
          <a:ea typeface="Arial"/>
          <a:cs typeface="Arial"/>
        </a:font>
        <a:srgbClr val="3A3737"/>
      </a:tcTxStyle>
      <a:tcStyle>
        <a:tcBdr>
          <a:left>
            <a:ln w="12700" cap="flat" cmpd="sng">
              <a:solidFill>
                <a:srgbClr val="3A3737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3A3737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3A3737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3A3737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3A3737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3A3737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CD9B106-2AFA-405A-9BD7-220B574D0F5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4" d="100"/>
          <a:sy n="84" d="100"/>
        </p:scale>
        <p:origin x="642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bb286372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1bb286372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1bc49201dfd_2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1bc49201dfd_2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bc49201dfd_2_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1bc49201dfd_2_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eba1a568b6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eba1a568b6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eba1a568b6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6" name="Google Shape;1096;geba1a568b6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11fd100d434_1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11fd100d434_1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bit.ly/3A1uf1Q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17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l="15579" t="11063" r="18575" b="20089"/>
          <a:stretch/>
        </p:blipFill>
        <p:spPr>
          <a:xfrm>
            <a:off x="8330250" y="1099931"/>
            <a:ext cx="813751" cy="62047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524600" y="529375"/>
            <a:ext cx="6094800" cy="20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latsi"/>
              <a:buNone/>
              <a:defRPr sz="9600">
                <a:latin typeface="Alatsi"/>
                <a:ea typeface="Alatsi"/>
                <a:cs typeface="Alatsi"/>
                <a:sym typeface="Alats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latsi"/>
              <a:buNone/>
              <a:defRPr sz="5200">
                <a:solidFill>
                  <a:srgbClr val="191919"/>
                </a:solidFill>
                <a:latin typeface="Alatsi"/>
                <a:ea typeface="Alatsi"/>
                <a:cs typeface="Alatsi"/>
                <a:sym typeface="Alats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latsi"/>
              <a:buNone/>
              <a:defRPr sz="5200">
                <a:solidFill>
                  <a:srgbClr val="191919"/>
                </a:solidFill>
                <a:latin typeface="Alatsi"/>
                <a:ea typeface="Alatsi"/>
                <a:cs typeface="Alatsi"/>
                <a:sym typeface="Alats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latsi"/>
              <a:buNone/>
              <a:defRPr sz="5200">
                <a:solidFill>
                  <a:srgbClr val="191919"/>
                </a:solidFill>
                <a:latin typeface="Alatsi"/>
                <a:ea typeface="Alatsi"/>
                <a:cs typeface="Alatsi"/>
                <a:sym typeface="Alats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latsi"/>
              <a:buNone/>
              <a:defRPr sz="5200">
                <a:solidFill>
                  <a:srgbClr val="191919"/>
                </a:solidFill>
                <a:latin typeface="Alatsi"/>
                <a:ea typeface="Alatsi"/>
                <a:cs typeface="Alatsi"/>
                <a:sym typeface="Alats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latsi"/>
              <a:buNone/>
              <a:defRPr sz="5200">
                <a:solidFill>
                  <a:srgbClr val="191919"/>
                </a:solidFill>
                <a:latin typeface="Alatsi"/>
                <a:ea typeface="Alatsi"/>
                <a:cs typeface="Alatsi"/>
                <a:sym typeface="Alats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latsi"/>
              <a:buNone/>
              <a:defRPr sz="5200">
                <a:solidFill>
                  <a:srgbClr val="191919"/>
                </a:solidFill>
                <a:latin typeface="Alatsi"/>
                <a:ea typeface="Alatsi"/>
                <a:cs typeface="Alatsi"/>
                <a:sym typeface="Alats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latsi"/>
              <a:buNone/>
              <a:defRPr sz="5200">
                <a:solidFill>
                  <a:srgbClr val="191919"/>
                </a:solidFill>
                <a:latin typeface="Alatsi"/>
                <a:ea typeface="Alatsi"/>
                <a:cs typeface="Alatsi"/>
                <a:sym typeface="Alats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latsi"/>
              <a:buNone/>
              <a:defRPr sz="5200">
                <a:solidFill>
                  <a:srgbClr val="191919"/>
                </a:solidFill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169150" y="3715700"/>
            <a:ext cx="4805700" cy="4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der"/>
              <a:buNone/>
              <a:defRPr sz="1700" b="1">
                <a:latin typeface="Inder"/>
                <a:ea typeface="Inder"/>
                <a:cs typeface="Inder"/>
                <a:sym typeface="Ind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der"/>
              <a:buNone/>
              <a:defRPr sz="1800">
                <a:latin typeface="Inder"/>
                <a:ea typeface="Inder"/>
                <a:cs typeface="Inder"/>
                <a:sym typeface="Ind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der"/>
              <a:buNone/>
              <a:defRPr sz="1800">
                <a:latin typeface="Inder"/>
                <a:ea typeface="Inder"/>
                <a:cs typeface="Inder"/>
                <a:sym typeface="Ind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der"/>
              <a:buNone/>
              <a:defRPr sz="1800">
                <a:latin typeface="Inder"/>
                <a:ea typeface="Inder"/>
                <a:cs typeface="Inder"/>
                <a:sym typeface="Ind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der"/>
              <a:buNone/>
              <a:defRPr sz="1800">
                <a:latin typeface="Inder"/>
                <a:ea typeface="Inder"/>
                <a:cs typeface="Inder"/>
                <a:sym typeface="Ind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der"/>
              <a:buNone/>
              <a:defRPr sz="1800">
                <a:latin typeface="Inder"/>
                <a:ea typeface="Inder"/>
                <a:cs typeface="Inder"/>
                <a:sym typeface="Ind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der"/>
              <a:buNone/>
              <a:defRPr sz="1800">
                <a:latin typeface="Inder"/>
                <a:ea typeface="Inder"/>
                <a:cs typeface="Inder"/>
                <a:sym typeface="Ind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der"/>
              <a:buNone/>
              <a:defRPr sz="1800">
                <a:latin typeface="Inder"/>
                <a:ea typeface="Inder"/>
                <a:cs typeface="Inder"/>
                <a:sym typeface="Ind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der"/>
              <a:buNone/>
              <a:defRPr sz="1800">
                <a:latin typeface="Inder"/>
                <a:ea typeface="Inder"/>
                <a:cs typeface="Inder"/>
                <a:sym typeface="Inder"/>
              </a:defRPr>
            </a:lvl9pPr>
          </a:lstStyle>
          <a:p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4">
            <a:alphaModFix/>
          </a:blip>
          <a:srcRect l="18813" r="18682" b="13591"/>
          <a:stretch/>
        </p:blipFill>
        <p:spPr>
          <a:xfrm>
            <a:off x="2252875" y="4364250"/>
            <a:ext cx="568664" cy="57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5">
            <a:alphaModFix/>
          </a:blip>
          <a:srcRect l="3482" t="8597" r="5118" b="4994"/>
          <a:stretch/>
        </p:blipFill>
        <p:spPr>
          <a:xfrm rot="6465201">
            <a:off x="134791" y="1476410"/>
            <a:ext cx="783096" cy="539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6">
            <a:alphaModFix/>
          </a:blip>
          <a:srcRect l="23439" t="21627" r="23118" b="21324"/>
          <a:stretch/>
        </p:blipFill>
        <p:spPr>
          <a:xfrm rot="-608447">
            <a:off x="198945" y="2608662"/>
            <a:ext cx="808235" cy="62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>
          <a:blip r:embed="rId2">
            <a:alphaModFix amt="17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941950" y="2367825"/>
            <a:ext cx="2966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1691500" y="1113588"/>
            <a:ext cx="14673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941950" y="3120550"/>
            <a:ext cx="2966400" cy="6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1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 l="3482" t="8597" r="5118" b="4994"/>
          <a:stretch/>
        </p:blipFill>
        <p:spPr>
          <a:xfrm rot="8310150">
            <a:off x="898100" y="4417402"/>
            <a:ext cx="969545" cy="66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4">
            <a:alphaModFix/>
          </a:blip>
          <a:srcRect l="15579" t="11063" r="18575" b="20089"/>
          <a:stretch/>
        </p:blipFill>
        <p:spPr>
          <a:xfrm>
            <a:off x="5177050" y="6"/>
            <a:ext cx="813751" cy="620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 rotWithShape="1">
          <a:blip r:embed="rId5">
            <a:alphaModFix/>
          </a:blip>
          <a:srcRect l="23439" t="21627" r="23118" b="21324"/>
          <a:stretch/>
        </p:blipFill>
        <p:spPr>
          <a:xfrm rot="7251488">
            <a:off x="-469376" y="3311325"/>
            <a:ext cx="1016461" cy="79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6">
            <a:alphaModFix/>
          </a:blip>
          <a:srcRect l="18813" r="18682" b="13591"/>
          <a:stretch/>
        </p:blipFill>
        <p:spPr>
          <a:xfrm>
            <a:off x="240594" y="180775"/>
            <a:ext cx="691605" cy="69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 rotWithShape="1">
          <a:blip r:embed="rId7">
            <a:alphaModFix/>
          </a:blip>
          <a:srcRect l="20949" t="15630" r="25168" b="21845"/>
          <a:stretch/>
        </p:blipFill>
        <p:spPr>
          <a:xfrm>
            <a:off x="-194225" y="931300"/>
            <a:ext cx="466152" cy="39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4"/>
          <p:cNvPicPr preferRelativeResize="0"/>
          <p:nvPr/>
        </p:nvPicPr>
        <p:blipFill>
          <a:blip r:embed="rId2">
            <a:alphaModFix amt="17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720000" y="1215751"/>
            <a:ext cx="7704000" cy="3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50"/>
            </a:lvl1pPr>
            <a:lvl2pPr marL="914400" lvl="1" indent="-3048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25975" y="539382"/>
            <a:ext cx="769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3">
            <a:alphaModFix/>
          </a:blip>
          <a:srcRect l="15579" t="11063" r="18575" b="20089"/>
          <a:stretch/>
        </p:blipFill>
        <p:spPr>
          <a:xfrm>
            <a:off x="3138500" y="4664931"/>
            <a:ext cx="813751" cy="620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"/>
          <p:cNvPicPr preferRelativeResize="0"/>
          <p:nvPr/>
        </p:nvPicPr>
        <p:blipFill rotWithShape="1">
          <a:blip r:embed="rId4">
            <a:alphaModFix/>
          </a:blip>
          <a:srcRect l="23439" t="21627" r="23118" b="21324"/>
          <a:stretch/>
        </p:blipFill>
        <p:spPr>
          <a:xfrm rot="10058517">
            <a:off x="8563959" y="369658"/>
            <a:ext cx="965481" cy="751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4"/>
          <p:cNvPicPr preferRelativeResize="0"/>
          <p:nvPr/>
        </p:nvPicPr>
        <p:blipFill rotWithShape="1">
          <a:blip r:embed="rId5">
            <a:alphaModFix/>
          </a:blip>
          <a:srcRect l="16165" t="21207" r="25135" b="24538"/>
          <a:stretch/>
        </p:blipFill>
        <p:spPr>
          <a:xfrm rot="-10350026">
            <a:off x="8653759" y="4041658"/>
            <a:ext cx="647781" cy="436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4"/>
          <p:cNvPicPr preferRelativeResize="0"/>
          <p:nvPr/>
        </p:nvPicPr>
        <p:blipFill rotWithShape="1">
          <a:blip r:embed="rId6">
            <a:alphaModFix/>
          </a:blip>
          <a:srcRect l="17873" t="10249" r="15335"/>
          <a:stretch/>
        </p:blipFill>
        <p:spPr>
          <a:xfrm>
            <a:off x="8513025" y="1069612"/>
            <a:ext cx="543525" cy="62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6">
            <a:alphaModFix/>
          </a:blip>
          <a:srcRect l="17873" t="10249" r="15335"/>
          <a:stretch/>
        </p:blipFill>
        <p:spPr>
          <a:xfrm rot="4499998">
            <a:off x="8513025" y="-123650"/>
            <a:ext cx="543524" cy="62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4"/>
          <p:cNvPicPr preferRelativeResize="0"/>
          <p:nvPr/>
        </p:nvPicPr>
        <p:blipFill rotWithShape="1">
          <a:blip r:embed="rId7">
            <a:alphaModFix/>
          </a:blip>
          <a:srcRect l="3482" t="8597" r="5118" b="4994"/>
          <a:stretch/>
        </p:blipFill>
        <p:spPr>
          <a:xfrm rot="1800016">
            <a:off x="11794" y="123292"/>
            <a:ext cx="1024512" cy="70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4"/>
          <p:cNvPicPr preferRelativeResize="0"/>
          <p:nvPr/>
        </p:nvPicPr>
        <p:blipFill rotWithShape="1">
          <a:blip r:embed="rId5">
            <a:alphaModFix/>
          </a:blip>
          <a:srcRect l="16165" t="21207" r="25135" b="24538"/>
          <a:stretch/>
        </p:blipFill>
        <p:spPr>
          <a:xfrm rot="-286016">
            <a:off x="124559" y="1147002"/>
            <a:ext cx="690933" cy="465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4"/>
          <p:cNvPicPr preferRelativeResize="0"/>
          <p:nvPr/>
        </p:nvPicPr>
        <p:blipFill rotWithShape="1">
          <a:blip r:embed="rId7">
            <a:alphaModFix/>
          </a:blip>
          <a:srcRect l="3482" t="8597" r="5118" b="4994"/>
          <a:stretch/>
        </p:blipFill>
        <p:spPr>
          <a:xfrm rot="-1865430">
            <a:off x="8465381" y="3081167"/>
            <a:ext cx="1024511" cy="706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9"/>
          <p:cNvPicPr preferRelativeResize="0"/>
          <p:nvPr/>
        </p:nvPicPr>
        <p:blipFill>
          <a:blip r:embed="rId2">
            <a:alphaModFix amt="17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9"/>
          <p:cNvSpPr txBox="1">
            <a:spLocks noGrp="1"/>
          </p:cNvSpPr>
          <p:nvPr>
            <p:ph type="title"/>
          </p:nvPr>
        </p:nvSpPr>
        <p:spPr>
          <a:xfrm>
            <a:off x="3835250" y="2535029"/>
            <a:ext cx="45828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9" name="Google Shape;179;p19"/>
          <p:cNvSpPr txBox="1">
            <a:spLocks noGrp="1"/>
          </p:cNvSpPr>
          <p:nvPr>
            <p:ph type="title" idx="2" hasCustomPrompt="1"/>
          </p:nvPr>
        </p:nvSpPr>
        <p:spPr>
          <a:xfrm>
            <a:off x="5462225" y="1511843"/>
            <a:ext cx="14364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0" name="Google Shape;180;p19"/>
          <p:cNvSpPr txBox="1">
            <a:spLocks noGrp="1"/>
          </p:cNvSpPr>
          <p:nvPr>
            <p:ph type="subTitle" idx="1"/>
          </p:nvPr>
        </p:nvSpPr>
        <p:spPr>
          <a:xfrm>
            <a:off x="3835250" y="3461616"/>
            <a:ext cx="45828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1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1" name="Google Shape;181;p19"/>
          <p:cNvPicPr preferRelativeResize="0"/>
          <p:nvPr/>
        </p:nvPicPr>
        <p:blipFill rotWithShape="1">
          <a:blip r:embed="rId3">
            <a:alphaModFix/>
          </a:blip>
          <a:srcRect l="23439" t="21627" r="23118" b="21324"/>
          <a:stretch/>
        </p:blipFill>
        <p:spPr>
          <a:xfrm>
            <a:off x="4008413" y="4614116"/>
            <a:ext cx="1127175" cy="877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9"/>
          <p:cNvPicPr preferRelativeResize="0"/>
          <p:nvPr/>
        </p:nvPicPr>
        <p:blipFill rotWithShape="1">
          <a:blip r:embed="rId4">
            <a:alphaModFix/>
          </a:blip>
          <a:srcRect l="17318" t="18519" r="36275" b="32861"/>
          <a:stretch/>
        </p:blipFill>
        <p:spPr>
          <a:xfrm>
            <a:off x="2757650" y="0"/>
            <a:ext cx="637726" cy="668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9"/>
          <p:cNvPicPr preferRelativeResize="0"/>
          <p:nvPr/>
        </p:nvPicPr>
        <p:blipFill rotWithShape="1">
          <a:blip r:embed="rId5">
            <a:alphaModFix/>
          </a:blip>
          <a:srcRect l="9780" r="7962"/>
          <a:stretch/>
        </p:blipFill>
        <p:spPr>
          <a:xfrm>
            <a:off x="8418050" y="1062893"/>
            <a:ext cx="1127176" cy="1189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9"/>
          <p:cNvPicPr preferRelativeResize="0"/>
          <p:nvPr/>
        </p:nvPicPr>
        <p:blipFill rotWithShape="1">
          <a:blip r:embed="rId6">
            <a:alphaModFix/>
          </a:blip>
          <a:srcRect l="3482" t="8597" r="5118" b="4994"/>
          <a:stretch/>
        </p:blipFill>
        <p:spPr>
          <a:xfrm rot="9445956">
            <a:off x="8532824" y="4247951"/>
            <a:ext cx="1221068" cy="841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24"/>
          <p:cNvPicPr preferRelativeResize="0"/>
          <p:nvPr/>
        </p:nvPicPr>
        <p:blipFill>
          <a:blip r:embed="rId2">
            <a:alphaModFix amt="17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4"/>
          <p:cNvSpPr txBox="1">
            <a:spLocks noGrp="1"/>
          </p:cNvSpPr>
          <p:nvPr>
            <p:ph type="subTitle" idx="1"/>
          </p:nvPr>
        </p:nvSpPr>
        <p:spPr>
          <a:xfrm>
            <a:off x="2446107" y="2009741"/>
            <a:ext cx="1978200" cy="5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4"/>
          <p:cNvSpPr txBox="1">
            <a:spLocks noGrp="1"/>
          </p:cNvSpPr>
          <p:nvPr>
            <p:ph type="subTitle" idx="2"/>
          </p:nvPr>
        </p:nvSpPr>
        <p:spPr>
          <a:xfrm>
            <a:off x="5597030" y="2009741"/>
            <a:ext cx="1978200" cy="5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4"/>
          <p:cNvSpPr txBox="1">
            <a:spLocks noGrp="1"/>
          </p:cNvSpPr>
          <p:nvPr>
            <p:ph type="subTitle" idx="3"/>
          </p:nvPr>
        </p:nvSpPr>
        <p:spPr>
          <a:xfrm>
            <a:off x="2446107" y="3255903"/>
            <a:ext cx="1978200" cy="5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4"/>
          <p:cNvSpPr txBox="1">
            <a:spLocks noGrp="1"/>
          </p:cNvSpPr>
          <p:nvPr>
            <p:ph type="subTitle" idx="4"/>
          </p:nvPr>
        </p:nvSpPr>
        <p:spPr>
          <a:xfrm>
            <a:off x="5597030" y="3255903"/>
            <a:ext cx="1978200" cy="5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4"/>
          <p:cNvSpPr txBox="1">
            <a:spLocks noGrp="1"/>
          </p:cNvSpPr>
          <p:nvPr>
            <p:ph type="subTitle" idx="5"/>
          </p:nvPr>
        </p:nvSpPr>
        <p:spPr>
          <a:xfrm>
            <a:off x="2446107" y="1727488"/>
            <a:ext cx="19782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7" name="Google Shape;237;p24"/>
          <p:cNvSpPr txBox="1">
            <a:spLocks noGrp="1"/>
          </p:cNvSpPr>
          <p:nvPr>
            <p:ph type="subTitle" idx="6"/>
          </p:nvPr>
        </p:nvSpPr>
        <p:spPr>
          <a:xfrm>
            <a:off x="5597030" y="1727488"/>
            <a:ext cx="19782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8" name="Google Shape;238;p24"/>
          <p:cNvSpPr txBox="1">
            <a:spLocks noGrp="1"/>
          </p:cNvSpPr>
          <p:nvPr>
            <p:ph type="subTitle" idx="7"/>
          </p:nvPr>
        </p:nvSpPr>
        <p:spPr>
          <a:xfrm>
            <a:off x="2446107" y="2970800"/>
            <a:ext cx="19782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9" name="Google Shape;239;p24"/>
          <p:cNvSpPr txBox="1">
            <a:spLocks noGrp="1"/>
          </p:cNvSpPr>
          <p:nvPr>
            <p:ph type="subTitle" idx="8"/>
          </p:nvPr>
        </p:nvSpPr>
        <p:spPr>
          <a:xfrm>
            <a:off x="5597030" y="2970800"/>
            <a:ext cx="19782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0" name="Google Shape;240;p24"/>
          <p:cNvSpPr txBox="1">
            <a:spLocks noGrp="1"/>
          </p:cNvSpPr>
          <p:nvPr>
            <p:ph type="title"/>
          </p:nvPr>
        </p:nvSpPr>
        <p:spPr>
          <a:xfrm>
            <a:off x="725975" y="539382"/>
            <a:ext cx="769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endParaRPr/>
          </a:p>
        </p:txBody>
      </p:sp>
      <p:pic>
        <p:nvPicPr>
          <p:cNvPr id="241" name="Google Shape;241;p24"/>
          <p:cNvPicPr preferRelativeResize="0"/>
          <p:nvPr/>
        </p:nvPicPr>
        <p:blipFill rotWithShape="1">
          <a:blip r:embed="rId3">
            <a:alphaModFix/>
          </a:blip>
          <a:srcRect l="3482" t="8597" r="5118" b="4994"/>
          <a:stretch/>
        </p:blipFill>
        <p:spPr>
          <a:xfrm rot="-2118999">
            <a:off x="8494125" y="300749"/>
            <a:ext cx="1333050" cy="91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4"/>
          <p:cNvPicPr preferRelativeResize="0"/>
          <p:nvPr/>
        </p:nvPicPr>
        <p:blipFill rotWithShape="1">
          <a:blip r:embed="rId4">
            <a:alphaModFix/>
          </a:blip>
          <a:srcRect l="18813" r="18682" b="13591"/>
          <a:stretch/>
        </p:blipFill>
        <p:spPr>
          <a:xfrm>
            <a:off x="4311850" y="4753450"/>
            <a:ext cx="911648" cy="91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4"/>
          <p:cNvPicPr preferRelativeResize="0"/>
          <p:nvPr/>
        </p:nvPicPr>
        <p:blipFill rotWithShape="1">
          <a:blip r:embed="rId5">
            <a:alphaModFix/>
          </a:blip>
          <a:srcRect l="23439" t="21627" r="23118" b="21324"/>
          <a:stretch/>
        </p:blipFill>
        <p:spPr>
          <a:xfrm>
            <a:off x="-401200" y="-347984"/>
            <a:ext cx="1127175" cy="877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4"/>
          <p:cNvPicPr preferRelativeResize="0"/>
          <p:nvPr/>
        </p:nvPicPr>
        <p:blipFill rotWithShape="1">
          <a:blip r:embed="rId6">
            <a:alphaModFix/>
          </a:blip>
          <a:srcRect l="25784" t="13725" r="23337" b="25272"/>
          <a:stretch/>
        </p:blipFill>
        <p:spPr>
          <a:xfrm rot="-6134981">
            <a:off x="8171938" y="4243722"/>
            <a:ext cx="815526" cy="977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4"/>
          <p:cNvPicPr preferRelativeResize="0"/>
          <p:nvPr/>
        </p:nvPicPr>
        <p:blipFill rotWithShape="1">
          <a:blip r:embed="rId7">
            <a:alphaModFix/>
          </a:blip>
          <a:srcRect l="9780" r="7962"/>
          <a:stretch/>
        </p:blipFill>
        <p:spPr>
          <a:xfrm rot="1613973">
            <a:off x="101383" y="504652"/>
            <a:ext cx="598160" cy="631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28"/>
          <p:cNvPicPr preferRelativeResize="0"/>
          <p:nvPr/>
        </p:nvPicPr>
        <p:blipFill>
          <a:blip r:embed="rId2">
            <a:alphaModFix amt="17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8"/>
          <p:cNvSpPr txBox="1">
            <a:spLocks noGrp="1"/>
          </p:cNvSpPr>
          <p:nvPr>
            <p:ph type="title"/>
          </p:nvPr>
        </p:nvSpPr>
        <p:spPr>
          <a:xfrm>
            <a:off x="2347950" y="540000"/>
            <a:ext cx="4448100" cy="12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8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28"/>
          <p:cNvSpPr txBox="1">
            <a:spLocks noGrp="1"/>
          </p:cNvSpPr>
          <p:nvPr>
            <p:ph type="subTitle" idx="1"/>
          </p:nvPr>
        </p:nvSpPr>
        <p:spPr>
          <a:xfrm>
            <a:off x="2347900" y="1807355"/>
            <a:ext cx="4448100" cy="10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28"/>
          <p:cNvSpPr txBox="1"/>
          <p:nvPr/>
        </p:nvSpPr>
        <p:spPr>
          <a:xfrm>
            <a:off x="1946850" y="3611950"/>
            <a:ext cx="52503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CREDITS:</a:t>
            </a:r>
            <a:r>
              <a:rPr lang="en" sz="12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 This presentation template was created by </a:t>
            </a:r>
            <a:r>
              <a:rPr lang="en" sz="1200" b="1" u="sng">
                <a:solidFill>
                  <a:schemeClr val="hlink"/>
                </a:solidFill>
                <a:latin typeface="Inder"/>
                <a:ea typeface="Inder"/>
                <a:cs typeface="Inder"/>
                <a:sym typeface="Inder"/>
                <a:hlinkClick r:id="rId3"/>
              </a:rPr>
              <a:t>Slidesgo</a:t>
            </a:r>
            <a:r>
              <a:rPr lang="en" sz="12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, and includes icons by </a:t>
            </a:r>
            <a:r>
              <a:rPr lang="en" sz="1200" b="1" u="sng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, and infographics &amp; images by </a:t>
            </a:r>
            <a:r>
              <a:rPr lang="en" sz="1200" b="1" u="sng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 </a:t>
            </a:r>
            <a:endParaRPr sz="1200" b="1" u="sng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</p:txBody>
      </p:sp>
      <p:pic>
        <p:nvPicPr>
          <p:cNvPr id="306" name="Google Shape;306;p28"/>
          <p:cNvPicPr preferRelativeResize="0"/>
          <p:nvPr/>
        </p:nvPicPr>
        <p:blipFill rotWithShape="1">
          <a:blip r:embed="rId6">
            <a:alphaModFix/>
          </a:blip>
          <a:srcRect l="15579" t="11063" r="18575" b="20089"/>
          <a:stretch/>
        </p:blipFill>
        <p:spPr>
          <a:xfrm>
            <a:off x="8336725" y="2242525"/>
            <a:ext cx="1127175" cy="85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6825" y="3831752"/>
            <a:ext cx="1127175" cy="142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8"/>
          <p:cNvPicPr preferRelativeResize="0"/>
          <p:nvPr/>
        </p:nvPicPr>
        <p:blipFill rotWithShape="1">
          <a:blip r:embed="rId8">
            <a:alphaModFix/>
          </a:blip>
          <a:srcRect l="18871" t="9213" r="21122" b="18527"/>
          <a:stretch/>
        </p:blipFill>
        <p:spPr>
          <a:xfrm>
            <a:off x="-198150" y="764699"/>
            <a:ext cx="915900" cy="9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29"/>
          <p:cNvPicPr preferRelativeResize="0"/>
          <p:nvPr/>
        </p:nvPicPr>
        <p:blipFill>
          <a:blip r:embed="rId2">
            <a:alphaModFix amt="17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9"/>
          <p:cNvPicPr preferRelativeResize="0"/>
          <p:nvPr/>
        </p:nvPicPr>
        <p:blipFill rotWithShape="1">
          <a:blip r:embed="rId3">
            <a:alphaModFix/>
          </a:blip>
          <a:srcRect l="23439" t="21627" r="23118" b="21324"/>
          <a:stretch/>
        </p:blipFill>
        <p:spPr>
          <a:xfrm rot="2355858">
            <a:off x="8408725" y="4313291"/>
            <a:ext cx="1127175" cy="877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9"/>
          <p:cNvPicPr preferRelativeResize="0"/>
          <p:nvPr/>
        </p:nvPicPr>
        <p:blipFill rotWithShape="1">
          <a:blip r:embed="rId4">
            <a:alphaModFix/>
          </a:blip>
          <a:srcRect l="25784" t="13725" r="23337" b="25272"/>
          <a:stretch/>
        </p:blipFill>
        <p:spPr>
          <a:xfrm rot="-3600012">
            <a:off x="-100215" y="4102888"/>
            <a:ext cx="885205" cy="1061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9"/>
          <p:cNvPicPr preferRelativeResize="0"/>
          <p:nvPr/>
        </p:nvPicPr>
        <p:blipFill rotWithShape="1">
          <a:blip r:embed="rId3">
            <a:alphaModFix/>
          </a:blip>
          <a:srcRect l="23439" t="21627" r="23118" b="21324"/>
          <a:stretch/>
        </p:blipFill>
        <p:spPr>
          <a:xfrm rot="-4644311">
            <a:off x="228050" y="-113809"/>
            <a:ext cx="1127173" cy="877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9"/>
          <p:cNvPicPr preferRelativeResize="0"/>
          <p:nvPr/>
        </p:nvPicPr>
        <p:blipFill rotWithShape="1">
          <a:blip r:embed="rId5">
            <a:alphaModFix/>
          </a:blip>
          <a:srcRect l="15579" t="11063" r="18575" b="20089"/>
          <a:stretch/>
        </p:blipFill>
        <p:spPr>
          <a:xfrm>
            <a:off x="-401200" y="3281025"/>
            <a:ext cx="1127175" cy="85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6300017">
            <a:off x="8194921" y="3166167"/>
            <a:ext cx="957387" cy="813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9"/>
          <p:cNvPicPr preferRelativeResize="0"/>
          <p:nvPr/>
        </p:nvPicPr>
        <p:blipFill rotWithShape="1">
          <a:blip r:embed="rId7">
            <a:alphaModFix/>
          </a:blip>
          <a:srcRect l="17318" t="18519" r="36275" b="32861"/>
          <a:stretch/>
        </p:blipFill>
        <p:spPr>
          <a:xfrm>
            <a:off x="8731451" y="2469924"/>
            <a:ext cx="639350" cy="66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30"/>
          <p:cNvPicPr preferRelativeResize="0"/>
          <p:nvPr/>
        </p:nvPicPr>
        <p:blipFill>
          <a:blip r:embed="rId2">
            <a:alphaModFix amt="17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0"/>
          <p:cNvPicPr preferRelativeResize="0"/>
          <p:nvPr/>
        </p:nvPicPr>
        <p:blipFill rotWithShape="1">
          <a:blip r:embed="rId3">
            <a:alphaModFix/>
          </a:blip>
          <a:srcRect l="15579" t="11063" r="18575" b="20089"/>
          <a:stretch/>
        </p:blipFill>
        <p:spPr>
          <a:xfrm rot="1841255">
            <a:off x="-431275" y="25176"/>
            <a:ext cx="1127176" cy="85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0"/>
          <p:cNvPicPr preferRelativeResize="0"/>
          <p:nvPr/>
        </p:nvPicPr>
        <p:blipFill rotWithShape="1">
          <a:blip r:embed="rId4">
            <a:alphaModFix/>
          </a:blip>
          <a:srcRect l="20949" t="15630" r="25168" b="21845"/>
          <a:stretch/>
        </p:blipFill>
        <p:spPr>
          <a:xfrm>
            <a:off x="1506250" y="4527988"/>
            <a:ext cx="718276" cy="607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762200" y="4452024"/>
            <a:ext cx="2268446" cy="7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523819">
            <a:off x="8266758" y="-259156"/>
            <a:ext cx="1236833" cy="1050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0"/>
          <p:cNvPicPr preferRelativeResize="0"/>
          <p:nvPr/>
        </p:nvPicPr>
        <p:blipFill rotWithShape="1">
          <a:blip r:embed="rId7">
            <a:alphaModFix/>
          </a:blip>
          <a:srcRect l="14751" t="7766" r="6234"/>
          <a:stretch/>
        </p:blipFill>
        <p:spPr>
          <a:xfrm>
            <a:off x="8540688" y="3575712"/>
            <a:ext cx="688975" cy="207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5975" y="539382"/>
            <a:ext cx="7692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5975" y="1152475"/>
            <a:ext cx="7692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der"/>
              <a:buChar char="●"/>
              <a:defRPr>
                <a:solidFill>
                  <a:schemeClr val="dk2"/>
                </a:solidFill>
                <a:latin typeface="Inder"/>
                <a:ea typeface="Inder"/>
                <a:cs typeface="Inder"/>
                <a:sym typeface="Inder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der"/>
              <a:buChar char="○"/>
              <a:defRPr>
                <a:solidFill>
                  <a:schemeClr val="dk2"/>
                </a:solidFill>
                <a:latin typeface="Inder"/>
                <a:ea typeface="Inder"/>
                <a:cs typeface="Inder"/>
                <a:sym typeface="Inder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der"/>
              <a:buChar char="■"/>
              <a:defRPr>
                <a:solidFill>
                  <a:schemeClr val="dk2"/>
                </a:solidFill>
                <a:latin typeface="Inder"/>
                <a:ea typeface="Inder"/>
                <a:cs typeface="Inder"/>
                <a:sym typeface="Inder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der"/>
              <a:buChar char="●"/>
              <a:defRPr>
                <a:solidFill>
                  <a:schemeClr val="dk2"/>
                </a:solidFill>
                <a:latin typeface="Inder"/>
                <a:ea typeface="Inder"/>
                <a:cs typeface="Inder"/>
                <a:sym typeface="Inder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der"/>
              <a:buChar char="○"/>
              <a:defRPr>
                <a:solidFill>
                  <a:schemeClr val="dk2"/>
                </a:solidFill>
                <a:latin typeface="Inder"/>
                <a:ea typeface="Inder"/>
                <a:cs typeface="Inder"/>
                <a:sym typeface="Inder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der"/>
              <a:buChar char="■"/>
              <a:defRPr>
                <a:solidFill>
                  <a:schemeClr val="dk2"/>
                </a:solidFill>
                <a:latin typeface="Inder"/>
                <a:ea typeface="Inder"/>
                <a:cs typeface="Inder"/>
                <a:sym typeface="Inder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der"/>
              <a:buChar char="●"/>
              <a:defRPr>
                <a:solidFill>
                  <a:schemeClr val="dk2"/>
                </a:solidFill>
                <a:latin typeface="Inder"/>
                <a:ea typeface="Inder"/>
                <a:cs typeface="Inder"/>
                <a:sym typeface="Inder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der"/>
              <a:buChar char="○"/>
              <a:defRPr>
                <a:solidFill>
                  <a:schemeClr val="dk2"/>
                </a:solidFill>
                <a:latin typeface="Inder"/>
                <a:ea typeface="Inder"/>
                <a:cs typeface="Inder"/>
                <a:sym typeface="Inder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Inder"/>
              <a:buChar char="■"/>
              <a:defRPr>
                <a:solidFill>
                  <a:schemeClr val="dk2"/>
                </a:solidFill>
                <a:latin typeface="Inder"/>
                <a:ea typeface="Inder"/>
                <a:cs typeface="Inder"/>
                <a:sym typeface="Ind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8" r:id="rId4"/>
    <p:sldLayoutId id="2147483665" r:id="rId5"/>
    <p:sldLayoutId id="2147483670" r:id="rId6"/>
    <p:sldLayoutId id="2147483674" r:id="rId7"/>
    <p:sldLayoutId id="2147483675" r:id="rId8"/>
    <p:sldLayoutId id="214748367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0327" y="3719102"/>
            <a:ext cx="911650" cy="1153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514250" y="3918179"/>
            <a:ext cx="3658800" cy="1225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4"/>
          <p:cNvPicPr preferRelativeResize="0"/>
          <p:nvPr/>
        </p:nvPicPr>
        <p:blipFill rotWithShape="1">
          <a:blip r:embed="rId5">
            <a:alphaModFix/>
          </a:blip>
          <a:srcRect l="2666" t="8424"/>
          <a:stretch/>
        </p:blipFill>
        <p:spPr>
          <a:xfrm>
            <a:off x="5283600" y="2185600"/>
            <a:ext cx="5610977" cy="29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4"/>
          <p:cNvSpPr/>
          <p:nvPr/>
        </p:nvSpPr>
        <p:spPr>
          <a:xfrm>
            <a:off x="717750" y="-3063200"/>
            <a:ext cx="7708500" cy="6588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34"/>
          <p:cNvSpPr txBox="1">
            <a:spLocks noGrp="1"/>
          </p:cNvSpPr>
          <p:nvPr>
            <p:ph type="ctrTitle"/>
          </p:nvPr>
        </p:nvSpPr>
        <p:spPr>
          <a:xfrm>
            <a:off x="1524600" y="1174753"/>
            <a:ext cx="6094800" cy="18001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dirty="0" smtClean="0">
                <a:solidFill>
                  <a:schemeClr val="lt1"/>
                </a:solidFill>
              </a:rPr>
              <a:t>Khám phá</a:t>
            </a:r>
            <a:r>
              <a:rPr lang="vi-VN" sz="5700" dirty="0" smtClean="0">
                <a:solidFill>
                  <a:schemeClr val="lt1"/>
                </a:solidFill>
              </a:rPr>
              <a:t/>
            </a:r>
            <a:br>
              <a:rPr lang="vi-VN" sz="5700" dirty="0" smtClean="0">
                <a:solidFill>
                  <a:schemeClr val="lt1"/>
                </a:solidFill>
              </a:rPr>
            </a:br>
            <a:r>
              <a:rPr lang="vi-VN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 GỪNG</a:t>
            </a:r>
            <a:endParaRPr sz="8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 smtClean="0">
                <a:solidFill>
                  <a:schemeClr val="lt1"/>
                </a:solidFill>
              </a:rPr>
              <a:t>Lứa tuổi: 3-4 tuổi</a:t>
            </a:r>
            <a:endParaRPr sz="2800" dirty="0">
              <a:solidFill>
                <a:schemeClr val="lt1"/>
              </a:solidFill>
            </a:endParaRPr>
          </a:p>
        </p:txBody>
      </p:sp>
      <p:sp>
        <p:nvSpPr>
          <p:cNvPr id="339" name="Google Shape;339;p34"/>
          <p:cNvSpPr txBox="1">
            <a:spLocks noGrp="1"/>
          </p:cNvSpPr>
          <p:nvPr>
            <p:ph type="subTitle" idx="1"/>
          </p:nvPr>
        </p:nvSpPr>
        <p:spPr>
          <a:xfrm>
            <a:off x="2169150" y="3715700"/>
            <a:ext cx="4805700" cy="4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/>
              <a:t>Giáo viên: Thạch Lan Hương</a:t>
            </a:r>
            <a:endParaRPr dirty="0"/>
          </a:p>
        </p:txBody>
      </p:sp>
      <p:pic>
        <p:nvPicPr>
          <p:cNvPr id="340" name="Google Shape;340;p34"/>
          <p:cNvPicPr preferRelativeResize="0"/>
          <p:nvPr/>
        </p:nvPicPr>
        <p:blipFill rotWithShape="1">
          <a:blip r:embed="rId6">
            <a:alphaModFix/>
          </a:blip>
          <a:srcRect l="20949" t="15630" r="25168" b="21845"/>
          <a:stretch/>
        </p:blipFill>
        <p:spPr>
          <a:xfrm>
            <a:off x="1398925" y="2976263"/>
            <a:ext cx="465100" cy="39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4"/>
          <p:cNvPicPr preferRelativeResize="0"/>
          <p:nvPr/>
        </p:nvPicPr>
        <p:blipFill rotWithShape="1">
          <a:blip r:embed="rId6">
            <a:alphaModFix/>
          </a:blip>
          <a:srcRect l="20949" t="15630" r="25168" b="21845"/>
          <a:stretch/>
        </p:blipFill>
        <p:spPr>
          <a:xfrm rot="-6626611">
            <a:off x="7319375" y="3137927"/>
            <a:ext cx="465100" cy="393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0175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4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35"/>
          <p:cNvPicPr preferRelativeResize="0"/>
          <p:nvPr/>
        </p:nvPicPr>
        <p:blipFill rotWithShape="1">
          <a:blip r:embed="rId3">
            <a:alphaModFix/>
          </a:blip>
          <a:srcRect l="14751" t="7766" r="6234"/>
          <a:stretch/>
        </p:blipFill>
        <p:spPr>
          <a:xfrm>
            <a:off x="37000" y="2485375"/>
            <a:ext cx="688975" cy="207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68499" y="4219500"/>
            <a:ext cx="2428325" cy="99155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35"/>
          <p:cNvSpPr txBox="1">
            <a:spLocks noGrp="1"/>
          </p:cNvSpPr>
          <p:nvPr>
            <p:ph type="title"/>
          </p:nvPr>
        </p:nvSpPr>
        <p:spPr>
          <a:xfrm>
            <a:off x="720000" y="-91441"/>
            <a:ext cx="769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 sát</a:t>
            </a:r>
            <a:endParaRPr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50" name="Google Shape;350;p35"/>
          <p:cNvGraphicFramePr/>
          <p:nvPr>
            <p:extLst>
              <p:ext uri="{D42A27DB-BD31-4B8C-83A1-F6EECF244321}">
                <p14:modId xmlns:p14="http://schemas.microsoft.com/office/powerpoint/2010/main" val="166957112"/>
              </p:ext>
            </p:extLst>
          </p:nvPr>
        </p:nvGraphicFramePr>
        <p:xfrm>
          <a:off x="984900" y="1150930"/>
          <a:ext cx="7162200" cy="5312207"/>
        </p:xfrm>
        <a:graphic>
          <a:graphicData uri="http://schemas.openxmlformats.org/drawingml/2006/table">
            <a:tbl>
              <a:tblPr>
                <a:noFill/>
                <a:tableStyleId>{F708097B-A7C8-4A39-89C8-9FBD3E8E12ED}</a:tableStyleId>
              </a:tblPr>
              <a:tblGrid>
                <a:gridCol w="3497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4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38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vi-VN" sz="3200" b="1" strike="noStrike" cap="none" dirty="0" smtClean="0">
                          <a:solidFill>
                            <a:schemeClr val="dk2"/>
                          </a:solidFill>
                          <a:uFill>
                            <a:noFill/>
                          </a:uFill>
                          <a:latin typeface="Inder"/>
                          <a:ea typeface="Inder"/>
                          <a:cs typeface="Inder"/>
                          <a:sym typeface="Inder"/>
                        </a:rPr>
                        <a:t>Bên</a:t>
                      </a:r>
                      <a:r>
                        <a:rPr lang="vi-VN" sz="3200" b="1" strike="noStrike" cap="none" baseline="0" dirty="0" smtClean="0">
                          <a:solidFill>
                            <a:schemeClr val="dk2"/>
                          </a:solidFill>
                          <a:uFill>
                            <a:noFill/>
                          </a:uFill>
                          <a:latin typeface="Inder"/>
                          <a:ea typeface="Inder"/>
                          <a:cs typeface="Inder"/>
                          <a:sym typeface="Inder"/>
                        </a:rPr>
                        <a:t> ngoài</a:t>
                      </a:r>
                      <a:endParaRPr sz="3200" b="1" strike="noStrike" cap="none" dirty="0">
                        <a:solidFill>
                          <a:schemeClr val="dk2"/>
                        </a:solidFill>
                        <a:latin typeface="Inder"/>
                        <a:ea typeface="Inder"/>
                        <a:cs typeface="Inder"/>
                        <a:sym typeface="Inder"/>
                      </a:endParaRPr>
                    </a:p>
                  </a:txBody>
                  <a:tcPr marL="87175" marR="87175" marT="87175" marB="8717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vi-VN" sz="3200" b="1" strike="noStrike" cap="none" dirty="0" smtClean="0">
                          <a:solidFill>
                            <a:schemeClr val="dk2"/>
                          </a:solidFill>
                          <a:uFill>
                            <a:noFill/>
                          </a:uFill>
                          <a:latin typeface="Inder"/>
                          <a:ea typeface="Inder"/>
                          <a:cs typeface="Inder"/>
                          <a:sym typeface="Inder"/>
                        </a:rPr>
                        <a:t>Bên</a:t>
                      </a:r>
                      <a:r>
                        <a:rPr lang="vi-VN" sz="3200" b="1" strike="noStrike" cap="none" baseline="0" dirty="0" smtClean="0">
                          <a:solidFill>
                            <a:schemeClr val="dk2"/>
                          </a:solidFill>
                          <a:uFill>
                            <a:noFill/>
                          </a:uFill>
                          <a:latin typeface="Inder"/>
                          <a:ea typeface="Inder"/>
                          <a:cs typeface="Inder"/>
                          <a:sym typeface="Inder"/>
                        </a:rPr>
                        <a:t> trong</a:t>
                      </a:r>
                      <a:endParaRPr lang="vi-VN" sz="3200" b="1" strike="noStrike" cap="none" dirty="0" smtClean="0">
                        <a:solidFill>
                          <a:schemeClr val="dk2"/>
                        </a:solidFill>
                        <a:latin typeface="Inder"/>
                        <a:ea typeface="Inder"/>
                        <a:cs typeface="Inder"/>
                        <a:sym typeface="Inder"/>
                      </a:endParaRPr>
                    </a:p>
                  </a:txBody>
                  <a:tcPr marL="87175" marR="87175" marT="87175" marB="8717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639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vi-VN" sz="2800" b="1" strike="noStrike" cap="none" dirty="0" smtClean="0">
                          <a:solidFill>
                            <a:schemeClr val="tx1"/>
                          </a:solidFill>
                          <a:uFill>
                            <a:noFill/>
                          </a:uFill>
                          <a:latin typeface="Inder"/>
                          <a:ea typeface="Inder"/>
                          <a:cs typeface="Inder"/>
                          <a:sym typeface="Inder"/>
                        </a:rPr>
                        <a:t>Vỏ</a:t>
                      </a:r>
                      <a:r>
                        <a:rPr lang="vi-VN" sz="2800" b="1" strike="noStrike" cap="none" baseline="0" dirty="0" smtClean="0">
                          <a:solidFill>
                            <a:schemeClr val="tx1"/>
                          </a:solidFill>
                          <a:uFill>
                            <a:noFill/>
                          </a:uFill>
                          <a:latin typeface="Inder"/>
                          <a:ea typeface="Inder"/>
                          <a:cs typeface="Inder"/>
                          <a:sym typeface="Inder"/>
                        </a:rPr>
                        <a:t> mỏng, màu trắng tro</a:t>
                      </a:r>
                      <a:endParaRPr sz="2800" b="1" strike="noStrike" cap="none" dirty="0">
                        <a:solidFill>
                          <a:schemeClr val="tx1"/>
                        </a:solidFill>
                        <a:latin typeface="Inder"/>
                        <a:ea typeface="Inder"/>
                        <a:cs typeface="Inder"/>
                        <a:sym typeface="Inder"/>
                      </a:endParaRPr>
                    </a:p>
                  </a:txBody>
                  <a:tcPr marL="87175" marR="87175" marT="87175" marB="8717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vi-VN" sz="2800" b="1" i="0" strike="noStrike" cap="none" dirty="0" smtClean="0">
                          <a:solidFill>
                            <a:schemeClr val="tx1"/>
                          </a:solidFill>
                          <a:latin typeface="Inder"/>
                          <a:ea typeface="Inder"/>
                          <a:cs typeface="Inder"/>
                          <a:sym typeface="Inder"/>
                        </a:rPr>
                        <a:t>Nhiều</a:t>
                      </a:r>
                      <a:r>
                        <a:rPr lang="vi-VN" sz="2800" b="1" i="0" strike="noStrike" cap="none" baseline="0" dirty="0" smtClean="0">
                          <a:solidFill>
                            <a:schemeClr val="tx1"/>
                          </a:solidFill>
                          <a:latin typeface="Inder"/>
                          <a:ea typeface="Inder"/>
                          <a:cs typeface="Inder"/>
                          <a:sym typeface="Inder"/>
                        </a:rPr>
                        <a:t> xơ, màu vàng nhạt</a:t>
                      </a:r>
                      <a:endParaRPr sz="2800" b="1" i="0" strike="noStrike" cap="none" dirty="0">
                        <a:solidFill>
                          <a:schemeClr val="tx1"/>
                        </a:solidFill>
                        <a:latin typeface="Inder"/>
                        <a:ea typeface="Inder"/>
                        <a:cs typeface="Inder"/>
                        <a:sym typeface="Inder"/>
                      </a:endParaRPr>
                    </a:p>
                  </a:txBody>
                  <a:tcPr marL="87175" marR="87175" marT="87175" marB="8717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639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vi-VN" sz="2800" b="1" strike="noStrike" cap="none" dirty="0" smtClean="0">
                          <a:solidFill>
                            <a:schemeClr val="tx1"/>
                          </a:solidFill>
                          <a:uFill>
                            <a:noFill/>
                          </a:uFill>
                          <a:latin typeface="Inder"/>
                          <a:ea typeface="Inder"/>
                          <a:cs typeface="Inder"/>
                          <a:sym typeface="Inder"/>
                        </a:rPr>
                        <a:t>Xung quanh có</a:t>
                      </a:r>
                      <a:r>
                        <a:rPr lang="vi-VN" sz="2800" b="1" strike="noStrike" cap="none" baseline="0" dirty="0" smtClean="0">
                          <a:solidFill>
                            <a:schemeClr val="tx1"/>
                          </a:solidFill>
                          <a:uFill>
                            <a:noFill/>
                          </a:uFill>
                          <a:latin typeface="Inder"/>
                          <a:ea typeface="Inder"/>
                          <a:cs typeface="Inder"/>
                          <a:sym typeface="Inder"/>
                        </a:rPr>
                        <a:t> nhiều đốt</a:t>
                      </a:r>
                      <a:endParaRPr sz="2800" b="1" strike="noStrike" cap="none" dirty="0">
                        <a:solidFill>
                          <a:schemeClr val="tx1"/>
                        </a:solidFill>
                        <a:latin typeface="Inder"/>
                        <a:ea typeface="Inder"/>
                        <a:cs typeface="Inder"/>
                        <a:sym typeface="Inder"/>
                      </a:endParaRPr>
                    </a:p>
                  </a:txBody>
                  <a:tcPr marL="87175" marR="87175" marT="87175" marB="8717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vi-VN" sz="2800" b="1" i="0" strike="noStrike" cap="none" dirty="0" smtClean="0">
                          <a:solidFill>
                            <a:schemeClr val="tx1"/>
                          </a:solidFill>
                          <a:latin typeface="Inder"/>
                          <a:ea typeface="Inder"/>
                          <a:cs typeface="Inder"/>
                          <a:sym typeface="Inder"/>
                        </a:rPr>
                        <a:t>Lõi</a:t>
                      </a:r>
                      <a:r>
                        <a:rPr lang="vi-VN" sz="2800" b="1" i="0" strike="noStrike" cap="none" baseline="0" dirty="0" smtClean="0">
                          <a:solidFill>
                            <a:schemeClr val="tx1"/>
                          </a:solidFill>
                          <a:latin typeface="Inder"/>
                          <a:ea typeface="Inder"/>
                          <a:cs typeface="Inder"/>
                          <a:sym typeface="Inder"/>
                        </a:rPr>
                        <a:t> tròn, nhiều nhánh</a:t>
                      </a:r>
                      <a:endParaRPr sz="2800" b="1" i="0" strike="noStrike" cap="none" dirty="0">
                        <a:solidFill>
                          <a:schemeClr val="tx1"/>
                        </a:solidFill>
                        <a:latin typeface="Inder"/>
                        <a:ea typeface="Inder"/>
                        <a:cs typeface="Inder"/>
                        <a:sym typeface="Inder"/>
                      </a:endParaRPr>
                    </a:p>
                  </a:txBody>
                  <a:tcPr marL="87175" marR="87175" marT="87175" marB="8717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616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vi-VN" sz="2800" b="1" strike="noStrike" cap="none" dirty="0" smtClean="0">
                          <a:solidFill>
                            <a:schemeClr val="tx1"/>
                          </a:solidFill>
                          <a:uFill>
                            <a:noFill/>
                          </a:uFill>
                          <a:latin typeface="Inder"/>
                          <a:ea typeface="Inder"/>
                          <a:cs typeface="Inder"/>
                          <a:sym typeface="Inder"/>
                        </a:rPr>
                        <a:t>Mùi</a:t>
                      </a:r>
                      <a:r>
                        <a:rPr lang="vi-VN" sz="2800" b="1" strike="noStrike" cap="none" baseline="0" dirty="0" smtClean="0">
                          <a:solidFill>
                            <a:schemeClr val="tx1"/>
                          </a:solidFill>
                          <a:uFill>
                            <a:noFill/>
                          </a:uFill>
                          <a:latin typeface="Inder"/>
                          <a:ea typeface="Inder"/>
                          <a:cs typeface="Inder"/>
                          <a:sym typeface="Inder"/>
                        </a:rPr>
                        <a:t> thơm</a:t>
                      </a:r>
                      <a:endParaRPr sz="2800" b="1" strike="noStrike" cap="none" dirty="0">
                        <a:solidFill>
                          <a:schemeClr val="tx1"/>
                        </a:solidFill>
                        <a:latin typeface="Inder"/>
                        <a:ea typeface="Inder"/>
                        <a:cs typeface="Inder"/>
                        <a:sym typeface="Inder"/>
                      </a:endParaRPr>
                    </a:p>
                  </a:txBody>
                  <a:tcPr marL="87175" marR="87175" marT="87175" marB="8717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vi-VN" sz="2800" b="1" i="0" strike="noStrike" cap="none" dirty="0" smtClean="0">
                          <a:solidFill>
                            <a:schemeClr val="tx1"/>
                          </a:solidFill>
                          <a:latin typeface="Inder"/>
                          <a:ea typeface="Inder"/>
                          <a:cs typeface="Inder"/>
                          <a:sym typeface="Inder"/>
                        </a:rPr>
                        <a:t>Vị</a:t>
                      </a:r>
                      <a:r>
                        <a:rPr lang="vi-VN" sz="2800" b="1" i="0" strike="noStrike" cap="none" baseline="0" dirty="0" smtClean="0">
                          <a:solidFill>
                            <a:schemeClr val="tx1"/>
                          </a:solidFill>
                          <a:latin typeface="Inder"/>
                          <a:ea typeface="Inder"/>
                          <a:cs typeface="Inder"/>
                          <a:sym typeface="Inder"/>
                        </a:rPr>
                        <a:t> cay nồng, nóng</a:t>
                      </a:r>
                      <a:endParaRPr sz="2800" b="1" i="0" strike="noStrike" cap="none" dirty="0">
                        <a:solidFill>
                          <a:schemeClr val="tx1"/>
                        </a:solidFill>
                        <a:latin typeface="Inder"/>
                        <a:ea typeface="Inder"/>
                        <a:cs typeface="Inder"/>
                        <a:sym typeface="Inder"/>
                      </a:endParaRPr>
                    </a:p>
                  </a:txBody>
                  <a:tcPr marL="87175" marR="87175" marT="87175" marB="8717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744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2000" b="1" strike="noStrike" cap="none" dirty="0">
                        <a:solidFill>
                          <a:schemeClr val="tx1"/>
                        </a:solidFill>
                        <a:latin typeface="Inder"/>
                        <a:ea typeface="Inder"/>
                        <a:cs typeface="Inder"/>
                        <a:sym typeface="Inder"/>
                      </a:endParaRPr>
                    </a:p>
                  </a:txBody>
                  <a:tcPr marL="87175" marR="87175" marT="87175" marB="8717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2000" b="1" i="0" strike="noStrike" cap="none" dirty="0">
                        <a:solidFill>
                          <a:schemeClr val="tx1"/>
                        </a:solidFill>
                        <a:latin typeface="Inder"/>
                        <a:ea typeface="Inder"/>
                        <a:cs typeface="Inder"/>
                        <a:sym typeface="Inder"/>
                      </a:endParaRPr>
                    </a:p>
                  </a:txBody>
                  <a:tcPr marL="87175" marR="87175" marT="87175" marB="8717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85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2000" b="1" strike="noStrike" cap="none" dirty="0">
                        <a:solidFill>
                          <a:schemeClr val="tx1"/>
                        </a:solidFill>
                        <a:latin typeface="Inder"/>
                        <a:ea typeface="Inder"/>
                        <a:cs typeface="Inder"/>
                        <a:sym typeface="Inder"/>
                      </a:endParaRPr>
                    </a:p>
                  </a:txBody>
                  <a:tcPr marL="87175" marR="87175" marT="87175" marB="8717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2000" b="1" i="0" strike="noStrike" cap="none" dirty="0">
                        <a:solidFill>
                          <a:schemeClr val="tx1"/>
                        </a:solidFill>
                        <a:latin typeface="Inder"/>
                        <a:ea typeface="Inder"/>
                        <a:cs typeface="Inder"/>
                        <a:sym typeface="Inder"/>
                      </a:endParaRPr>
                    </a:p>
                  </a:txBody>
                  <a:tcPr marL="87175" marR="87175" marT="87175" marB="8717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-663030" y="4084681"/>
            <a:ext cx="7704000" cy="32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3430" y="91735"/>
            <a:ext cx="7692000" cy="572700"/>
          </a:xfrm>
        </p:spPr>
        <p:txBody>
          <a:bodyPr/>
          <a:lstStyle/>
          <a:p>
            <a:r>
              <a:rPr lang="vi-VN" sz="4000" b="1" dirty="0" smtClean="0"/>
              <a:t>Những món ăn được chế biến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38" y="1213081"/>
            <a:ext cx="5810250" cy="3486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5" t="688" r="5815" b="1"/>
          <a:stretch/>
        </p:blipFill>
        <p:spPr>
          <a:xfrm rot="445964">
            <a:off x="1635640" y="1073240"/>
            <a:ext cx="5810250" cy="34621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640" y="1213081"/>
            <a:ext cx="5810250" cy="3486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7645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5" name="Google Shape;925;p55"/>
          <p:cNvPicPr preferRelativeResize="0"/>
          <p:nvPr/>
        </p:nvPicPr>
        <p:blipFill rotWithShape="1">
          <a:blip r:embed="rId3">
            <a:alphaModFix/>
          </a:blip>
          <a:srcRect l="14751" t="7766" r="6234"/>
          <a:stretch/>
        </p:blipFill>
        <p:spPr>
          <a:xfrm>
            <a:off x="41599" y="2527875"/>
            <a:ext cx="772500" cy="232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6" name="Google Shape;926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34625" y="4258642"/>
            <a:ext cx="2498227" cy="1020109"/>
          </a:xfrm>
          <a:prstGeom prst="rect">
            <a:avLst/>
          </a:prstGeom>
          <a:noFill/>
          <a:ln>
            <a:noFill/>
          </a:ln>
        </p:spPr>
      </p:pic>
      <p:sp>
        <p:nvSpPr>
          <p:cNvPr id="927" name="Google Shape;927;p55"/>
          <p:cNvSpPr txBox="1">
            <a:spLocks noGrp="1"/>
          </p:cNvSpPr>
          <p:nvPr>
            <p:ph type="subTitle" idx="1"/>
          </p:nvPr>
        </p:nvSpPr>
        <p:spPr>
          <a:xfrm>
            <a:off x="2129260" y="1828504"/>
            <a:ext cx="2436628" cy="733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 smtClean="0"/>
              <a:t>Làm gia vị cho món ăn hàng ngày</a:t>
            </a:r>
            <a:endParaRPr sz="2000" dirty="0"/>
          </a:p>
        </p:txBody>
      </p:sp>
      <p:sp>
        <p:nvSpPr>
          <p:cNvPr id="928" name="Google Shape;928;p55"/>
          <p:cNvSpPr txBox="1">
            <a:spLocks noGrp="1"/>
          </p:cNvSpPr>
          <p:nvPr>
            <p:ph type="subTitle" idx="2"/>
          </p:nvPr>
        </p:nvSpPr>
        <p:spPr>
          <a:xfrm>
            <a:off x="5597030" y="1828504"/>
            <a:ext cx="1978200" cy="733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 smtClean="0"/>
              <a:t>Chống say xe, trúng gió</a:t>
            </a:r>
            <a:endParaRPr sz="2000" dirty="0"/>
          </a:p>
        </p:txBody>
      </p:sp>
      <p:sp>
        <p:nvSpPr>
          <p:cNvPr id="929" name="Google Shape;929;p55"/>
          <p:cNvSpPr txBox="1">
            <a:spLocks noGrp="1"/>
          </p:cNvSpPr>
          <p:nvPr>
            <p:ph type="subTitle" idx="3"/>
          </p:nvPr>
        </p:nvSpPr>
        <p:spPr>
          <a:xfrm>
            <a:off x="2129260" y="3255903"/>
            <a:ext cx="2295047" cy="5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 smtClean="0"/>
              <a:t>Làm siro chữa ho</a:t>
            </a:r>
            <a:endParaRPr sz="2000" dirty="0"/>
          </a:p>
        </p:txBody>
      </p:sp>
      <p:sp>
        <p:nvSpPr>
          <p:cNvPr id="930" name="Google Shape;930;p55"/>
          <p:cNvSpPr txBox="1">
            <a:spLocks noGrp="1"/>
          </p:cNvSpPr>
          <p:nvPr>
            <p:ph type="subTitle" idx="4"/>
          </p:nvPr>
        </p:nvSpPr>
        <p:spPr>
          <a:xfrm>
            <a:off x="5597030" y="3050416"/>
            <a:ext cx="2534282" cy="7574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 smtClean="0"/>
              <a:t>Làm ấm bụng, kích thích tiêu hóa</a:t>
            </a:r>
            <a:endParaRPr sz="2000" dirty="0"/>
          </a:p>
        </p:txBody>
      </p:sp>
      <p:sp>
        <p:nvSpPr>
          <p:cNvPr id="935" name="Google Shape;935;p55"/>
          <p:cNvSpPr txBox="1">
            <a:spLocks noGrp="1"/>
          </p:cNvSpPr>
          <p:nvPr>
            <p:ph type="title"/>
          </p:nvPr>
        </p:nvSpPr>
        <p:spPr>
          <a:xfrm>
            <a:off x="759210" y="0"/>
            <a:ext cx="769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dirty="0" smtClean="0"/>
              <a:t>Công dụng của gừng</a:t>
            </a:r>
            <a:endParaRPr sz="6000" dirty="0"/>
          </a:p>
        </p:txBody>
      </p:sp>
      <p:sp>
        <p:nvSpPr>
          <p:cNvPr id="936" name="Google Shape;936;p55"/>
          <p:cNvSpPr/>
          <p:nvPr/>
        </p:nvSpPr>
        <p:spPr>
          <a:xfrm>
            <a:off x="1259106" y="1828504"/>
            <a:ext cx="772500" cy="772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55"/>
          <p:cNvSpPr/>
          <p:nvPr/>
        </p:nvSpPr>
        <p:spPr>
          <a:xfrm>
            <a:off x="1259106" y="3026162"/>
            <a:ext cx="772500" cy="772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55"/>
          <p:cNvSpPr/>
          <p:nvPr/>
        </p:nvSpPr>
        <p:spPr>
          <a:xfrm>
            <a:off x="4695209" y="1828504"/>
            <a:ext cx="772500" cy="772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55"/>
          <p:cNvSpPr/>
          <p:nvPr/>
        </p:nvSpPr>
        <p:spPr>
          <a:xfrm>
            <a:off x="4695209" y="3050416"/>
            <a:ext cx="772500" cy="772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0" name="Google Shape;940;p55"/>
          <p:cNvGrpSpPr/>
          <p:nvPr/>
        </p:nvGrpSpPr>
        <p:grpSpPr>
          <a:xfrm>
            <a:off x="4914289" y="3270317"/>
            <a:ext cx="334342" cy="332700"/>
            <a:chOff x="6981868" y="3273227"/>
            <a:chExt cx="334342" cy="332700"/>
          </a:xfrm>
        </p:grpSpPr>
        <p:sp>
          <p:nvSpPr>
            <p:cNvPr id="941" name="Google Shape;941;p55"/>
            <p:cNvSpPr/>
            <p:nvPr/>
          </p:nvSpPr>
          <p:spPr>
            <a:xfrm>
              <a:off x="6981868" y="3273227"/>
              <a:ext cx="334342" cy="332700"/>
            </a:xfrm>
            <a:custGeom>
              <a:avLst/>
              <a:gdLst/>
              <a:ahLst/>
              <a:cxnLst/>
              <a:rect l="l" t="t" r="r" b="b"/>
              <a:pathLst>
                <a:path w="12625" h="12563" extrusionOk="0">
                  <a:moveTo>
                    <a:pt x="8400" y="836"/>
                  </a:moveTo>
                  <a:lnTo>
                    <a:pt x="9837" y="1231"/>
                  </a:lnTo>
                  <a:cubicBezTo>
                    <a:pt x="9892" y="1246"/>
                    <a:pt x="9939" y="1283"/>
                    <a:pt x="9966" y="1332"/>
                  </a:cubicBezTo>
                  <a:cubicBezTo>
                    <a:pt x="9996" y="1383"/>
                    <a:pt x="10003" y="1442"/>
                    <a:pt x="9988" y="1496"/>
                  </a:cubicBezTo>
                  <a:lnTo>
                    <a:pt x="9169" y="4462"/>
                  </a:lnTo>
                  <a:lnTo>
                    <a:pt x="8842" y="5647"/>
                  </a:lnTo>
                  <a:cubicBezTo>
                    <a:pt x="8816" y="5742"/>
                    <a:pt x="8730" y="5805"/>
                    <a:pt x="8636" y="5805"/>
                  </a:cubicBezTo>
                  <a:cubicBezTo>
                    <a:pt x="8616" y="5805"/>
                    <a:pt x="8596" y="5803"/>
                    <a:pt x="8576" y="5797"/>
                  </a:cubicBezTo>
                  <a:lnTo>
                    <a:pt x="8318" y="5727"/>
                  </a:lnTo>
                  <a:cubicBezTo>
                    <a:pt x="8371" y="5635"/>
                    <a:pt x="8400" y="5531"/>
                    <a:pt x="8400" y="5418"/>
                  </a:cubicBezTo>
                  <a:lnTo>
                    <a:pt x="8400" y="836"/>
                  </a:lnTo>
                  <a:close/>
                  <a:moveTo>
                    <a:pt x="7769" y="370"/>
                  </a:moveTo>
                  <a:cubicBezTo>
                    <a:pt x="7914" y="370"/>
                    <a:pt x="8031" y="488"/>
                    <a:pt x="8031" y="630"/>
                  </a:cubicBezTo>
                  <a:lnTo>
                    <a:pt x="8031" y="5418"/>
                  </a:lnTo>
                  <a:cubicBezTo>
                    <a:pt x="8031" y="5562"/>
                    <a:pt x="7914" y="5680"/>
                    <a:pt x="7769" y="5680"/>
                  </a:cubicBezTo>
                  <a:lnTo>
                    <a:pt x="6985" y="5680"/>
                  </a:lnTo>
                  <a:cubicBezTo>
                    <a:pt x="6889" y="5680"/>
                    <a:pt x="6799" y="5717"/>
                    <a:pt x="6733" y="5783"/>
                  </a:cubicBezTo>
                  <a:lnTo>
                    <a:pt x="6313" y="6202"/>
                  </a:lnTo>
                  <a:lnTo>
                    <a:pt x="5894" y="5783"/>
                  </a:lnTo>
                  <a:cubicBezTo>
                    <a:pt x="5826" y="5717"/>
                    <a:pt x="5738" y="5680"/>
                    <a:pt x="5642" y="5680"/>
                  </a:cubicBezTo>
                  <a:lnTo>
                    <a:pt x="4856" y="5680"/>
                  </a:lnTo>
                  <a:cubicBezTo>
                    <a:pt x="4714" y="5680"/>
                    <a:pt x="4596" y="5562"/>
                    <a:pt x="4596" y="5418"/>
                  </a:cubicBezTo>
                  <a:lnTo>
                    <a:pt x="4596" y="630"/>
                  </a:lnTo>
                  <a:cubicBezTo>
                    <a:pt x="4596" y="488"/>
                    <a:pt x="4714" y="370"/>
                    <a:pt x="4856" y="370"/>
                  </a:cubicBezTo>
                  <a:close/>
                  <a:moveTo>
                    <a:pt x="2794" y="3961"/>
                  </a:moveTo>
                  <a:lnTo>
                    <a:pt x="2896" y="4331"/>
                  </a:lnTo>
                  <a:lnTo>
                    <a:pt x="1570" y="4331"/>
                  </a:lnTo>
                  <a:cubicBezTo>
                    <a:pt x="1426" y="4331"/>
                    <a:pt x="1306" y="4450"/>
                    <a:pt x="1306" y="4595"/>
                  </a:cubicBezTo>
                  <a:lnTo>
                    <a:pt x="1306" y="11099"/>
                  </a:lnTo>
                  <a:lnTo>
                    <a:pt x="892" y="11099"/>
                  </a:lnTo>
                  <a:lnTo>
                    <a:pt x="892" y="4354"/>
                  </a:lnTo>
                  <a:cubicBezTo>
                    <a:pt x="892" y="4137"/>
                    <a:pt x="1068" y="3961"/>
                    <a:pt x="1285" y="3961"/>
                  </a:cubicBezTo>
                  <a:close/>
                  <a:moveTo>
                    <a:pt x="10950" y="4700"/>
                  </a:moveTo>
                  <a:lnTo>
                    <a:pt x="10950" y="11099"/>
                  </a:lnTo>
                  <a:lnTo>
                    <a:pt x="10631" y="11099"/>
                  </a:lnTo>
                  <a:cubicBezTo>
                    <a:pt x="10625" y="11015"/>
                    <a:pt x="10615" y="10930"/>
                    <a:pt x="10600" y="10848"/>
                  </a:cubicBezTo>
                  <a:cubicBezTo>
                    <a:pt x="10543" y="10524"/>
                    <a:pt x="10263" y="10283"/>
                    <a:pt x="9933" y="10278"/>
                  </a:cubicBezTo>
                  <a:cubicBezTo>
                    <a:pt x="9882" y="10278"/>
                    <a:pt x="9831" y="10276"/>
                    <a:pt x="9779" y="10274"/>
                  </a:cubicBezTo>
                  <a:cubicBezTo>
                    <a:pt x="9704" y="10021"/>
                    <a:pt x="9603" y="9777"/>
                    <a:pt x="9476" y="9546"/>
                  </a:cubicBezTo>
                  <a:cubicBezTo>
                    <a:pt x="9513" y="9507"/>
                    <a:pt x="9550" y="9468"/>
                    <a:pt x="9585" y="9431"/>
                  </a:cubicBezTo>
                  <a:cubicBezTo>
                    <a:pt x="9812" y="9195"/>
                    <a:pt x="9841" y="8829"/>
                    <a:pt x="9655" y="8563"/>
                  </a:cubicBezTo>
                  <a:cubicBezTo>
                    <a:pt x="9575" y="8450"/>
                    <a:pt x="9487" y="8342"/>
                    <a:pt x="9390" y="8243"/>
                  </a:cubicBezTo>
                  <a:cubicBezTo>
                    <a:pt x="9282" y="8133"/>
                    <a:pt x="9163" y="8031"/>
                    <a:pt x="9038" y="7943"/>
                  </a:cubicBezTo>
                  <a:cubicBezTo>
                    <a:pt x="8918" y="7860"/>
                    <a:pt x="8780" y="7819"/>
                    <a:pt x="8642" y="7819"/>
                  </a:cubicBezTo>
                  <a:cubicBezTo>
                    <a:pt x="8468" y="7819"/>
                    <a:pt x="8296" y="7884"/>
                    <a:pt x="8164" y="8012"/>
                  </a:cubicBezTo>
                  <a:cubicBezTo>
                    <a:pt x="8127" y="8047"/>
                    <a:pt x="8088" y="8082"/>
                    <a:pt x="8050" y="8119"/>
                  </a:cubicBezTo>
                  <a:cubicBezTo>
                    <a:pt x="7820" y="7992"/>
                    <a:pt x="7575" y="7891"/>
                    <a:pt x="7323" y="7818"/>
                  </a:cubicBezTo>
                  <a:cubicBezTo>
                    <a:pt x="7321" y="7764"/>
                    <a:pt x="7319" y="7711"/>
                    <a:pt x="7319" y="7660"/>
                  </a:cubicBezTo>
                  <a:cubicBezTo>
                    <a:pt x="7312" y="7332"/>
                    <a:pt x="7073" y="7054"/>
                    <a:pt x="6752" y="6995"/>
                  </a:cubicBezTo>
                  <a:cubicBezTo>
                    <a:pt x="6618" y="6972"/>
                    <a:pt x="6479" y="6958"/>
                    <a:pt x="6340" y="6956"/>
                  </a:cubicBezTo>
                  <a:cubicBezTo>
                    <a:pt x="6186" y="6956"/>
                    <a:pt x="6031" y="6968"/>
                    <a:pt x="5879" y="6995"/>
                  </a:cubicBezTo>
                  <a:cubicBezTo>
                    <a:pt x="5554" y="7052"/>
                    <a:pt x="5316" y="7332"/>
                    <a:pt x="5308" y="7660"/>
                  </a:cubicBezTo>
                  <a:cubicBezTo>
                    <a:pt x="5308" y="7711"/>
                    <a:pt x="5306" y="7764"/>
                    <a:pt x="5304" y="7816"/>
                  </a:cubicBezTo>
                  <a:cubicBezTo>
                    <a:pt x="5052" y="7891"/>
                    <a:pt x="4807" y="7992"/>
                    <a:pt x="4577" y="8119"/>
                  </a:cubicBezTo>
                  <a:cubicBezTo>
                    <a:pt x="4538" y="8082"/>
                    <a:pt x="4501" y="8045"/>
                    <a:pt x="4463" y="8010"/>
                  </a:cubicBezTo>
                  <a:cubicBezTo>
                    <a:pt x="4331" y="7883"/>
                    <a:pt x="4158" y="7818"/>
                    <a:pt x="3984" y="7818"/>
                  </a:cubicBezTo>
                  <a:cubicBezTo>
                    <a:pt x="3847" y="7818"/>
                    <a:pt x="3710" y="7859"/>
                    <a:pt x="3592" y="7942"/>
                  </a:cubicBezTo>
                  <a:cubicBezTo>
                    <a:pt x="3472" y="8026"/>
                    <a:pt x="3359" y="8119"/>
                    <a:pt x="3255" y="8223"/>
                  </a:cubicBezTo>
                  <a:cubicBezTo>
                    <a:pt x="3152" y="8327"/>
                    <a:pt x="3058" y="8440"/>
                    <a:pt x="2974" y="8561"/>
                  </a:cubicBezTo>
                  <a:cubicBezTo>
                    <a:pt x="2786" y="8827"/>
                    <a:pt x="2815" y="9195"/>
                    <a:pt x="3040" y="9431"/>
                  </a:cubicBezTo>
                  <a:cubicBezTo>
                    <a:pt x="3077" y="9470"/>
                    <a:pt x="3115" y="9507"/>
                    <a:pt x="3150" y="9546"/>
                  </a:cubicBezTo>
                  <a:cubicBezTo>
                    <a:pt x="3023" y="9777"/>
                    <a:pt x="2921" y="10021"/>
                    <a:pt x="2849" y="10274"/>
                  </a:cubicBezTo>
                  <a:cubicBezTo>
                    <a:pt x="2796" y="10276"/>
                    <a:pt x="2743" y="10276"/>
                    <a:pt x="2692" y="10278"/>
                  </a:cubicBezTo>
                  <a:cubicBezTo>
                    <a:pt x="2364" y="10283"/>
                    <a:pt x="2084" y="10522"/>
                    <a:pt x="2028" y="10844"/>
                  </a:cubicBezTo>
                  <a:cubicBezTo>
                    <a:pt x="2012" y="10928"/>
                    <a:pt x="2002" y="11013"/>
                    <a:pt x="1996" y="11097"/>
                  </a:cubicBezTo>
                  <a:lnTo>
                    <a:pt x="1678" y="11097"/>
                  </a:lnTo>
                  <a:lnTo>
                    <a:pt x="1678" y="4700"/>
                  </a:lnTo>
                  <a:lnTo>
                    <a:pt x="2999" y="4700"/>
                  </a:lnTo>
                  <a:lnTo>
                    <a:pt x="3287" y="5744"/>
                  </a:lnTo>
                  <a:cubicBezTo>
                    <a:pt x="3359" y="6004"/>
                    <a:pt x="3595" y="6174"/>
                    <a:pt x="3852" y="6174"/>
                  </a:cubicBezTo>
                  <a:cubicBezTo>
                    <a:pt x="3902" y="6174"/>
                    <a:pt x="3955" y="6168"/>
                    <a:pt x="4008" y="6155"/>
                  </a:cubicBezTo>
                  <a:lnTo>
                    <a:pt x="4594" y="5993"/>
                  </a:lnTo>
                  <a:cubicBezTo>
                    <a:pt x="4674" y="6028"/>
                    <a:pt x="4764" y="6049"/>
                    <a:pt x="4856" y="6049"/>
                  </a:cubicBezTo>
                  <a:lnTo>
                    <a:pt x="5636" y="6049"/>
                  </a:lnTo>
                  <a:lnTo>
                    <a:pt x="6146" y="6557"/>
                  </a:lnTo>
                  <a:cubicBezTo>
                    <a:pt x="6191" y="6602"/>
                    <a:pt x="6252" y="6626"/>
                    <a:pt x="6313" y="6626"/>
                  </a:cubicBezTo>
                  <a:cubicBezTo>
                    <a:pt x="6373" y="6626"/>
                    <a:pt x="6434" y="6602"/>
                    <a:pt x="6481" y="6557"/>
                  </a:cubicBezTo>
                  <a:lnTo>
                    <a:pt x="6989" y="6049"/>
                  </a:lnTo>
                  <a:lnTo>
                    <a:pt x="7769" y="6049"/>
                  </a:lnTo>
                  <a:cubicBezTo>
                    <a:pt x="7841" y="6049"/>
                    <a:pt x="7910" y="6038"/>
                    <a:pt x="7972" y="6014"/>
                  </a:cubicBezTo>
                  <a:lnTo>
                    <a:pt x="8479" y="6155"/>
                  </a:lnTo>
                  <a:cubicBezTo>
                    <a:pt x="8529" y="6168"/>
                    <a:pt x="8582" y="6174"/>
                    <a:pt x="8635" y="6174"/>
                  </a:cubicBezTo>
                  <a:cubicBezTo>
                    <a:pt x="8735" y="6174"/>
                    <a:pt x="8834" y="6149"/>
                    <a:pt x="8922" y="6098"/>
                  </a:cubicBezTo>
                  <a:cubicBezTo>
                    <a:pt x="9059" y="6022"/>
                    <a:pt x="9157" y="5895"/>
                    <a:pt x="9198" y="5744"/>
                  </a:cubicBezTo>
                  <a:lnTo>
                    <a:pt x="9487" y="4700"/>
                  </a:lnTo>
                  <a:close/>
                  <a:moveTo>
                    <a:pt x="6308" y="7327"/>
                  </a:moveTo>
                  <a:cubicBezTo>
                    <a:pt x="6317" y="7327"/>
                    <a:pt x="6327" y="7328"/>
                    <a:pt x="6336" y="7328"/>
                  </a:cubicBezTo>
                  <a:cubicBezTo>
                    <a:pt x="6453" y="7328"/>
                    <a:pt x="6573" y="7339"/>
                    <a:pt x="6688" y="7361"/>
                  </a:cubicBezTo>
                  <a:cubicBezTo>
                    <a:pt x="6835" y="7386"/>
                    <a:pt x="6946" y="7517"/>
                    <a:pt x="6948" y="7668"/>
                  </a:cubicBezTo>
                  <a:cubicBezTo>
                    <a:pt x="6950" y="7764"/>
                    <a:pt x="6954" y="7863"/>
                    <a:pt x="6958" y="7967"/>
                  </a:cubicBezTo>
                  <a:cubicBezTo>
                    <a:pt x="6960" y="8049"/>
                    <a:pt x="7016" y="8119"/>
                    <a:pt x="7097" y="8141"/>
                  </a:cubicBezTo>
                  <a:cubicBezTo>
                    <a:pt x="7409" y="8217"/>
                    <a:pt x="7706" y="8340"/>
                    <a:pt x="7980" y="8506"/>
                  </a:cubicBezTo>
                  <a:cubicBezTo>
                    <a:pt x="8010" y="8524"/>
                    <a:pt x="8044" y="8533"/>
                    <a:pt x="8076" y="8533"/>
                  </a:cubicBezTo>
                  <a:cubicBezTo>
                    <a:pt x="8122" y="8533"/>
                    <a:pt x="8168" y="8516"/>
                    <a:pt x="8203" y="8483"/>
                  </a:cubicBezTo>
                  <a:cubicBezTo>
                    <a:pt x="8277" y="8413"/>
                    <a:pt x="8350" y="8344"/>
                    <a:pt x="8418" y="8278"/>
                  </a:cubicBezTo>
                  <a:cubicBezTo>
                    <a:pt x="8480" y="8219"/>
                    <a:pt x="8561" y="8189"/>
                    <a:pt x="8641" y="8189"/>
                  </a:cubicBezTo>
                  <a:cubicBezTo>
                    <a:pt x="8705" y="8189"/>
                    <a:pt x="8769" y="8208"/>
                    <a:pt x="8825" y="8246"/>
                  </a:cubicBezTo>
                  <a:cubicBezTo>
                    <a:pt x="8932" y="8323"/>
                    <a:pt x="9034" y="8409"/>
                    <a:pt x="9126" y="8503"/>
                  </a:cubicBezTo>
                  <a:cubicBezTo>
                    <a:pt x="9208" y="8587"/>
                    <a:pt x="9284" y="8678"/>
                    <a:pt x="9350" y="8774"/>
                  </a:cubicBezTo>
                  <a:cubicBezTo>
                    <a:pt x="9436" y="8897"/>
                    <a:pt x="9423" y="9067"/>
                    <a:pt x="9317" y="9177"/>
                  </a:cubicBezTo>
                  <a:cubicBezTo>
                    <a:pt x="9253" y="9245"/>
                    <a:pt x="9184" y="9318"/>
                    <a:pt x="9112" y="9394"/>
                  </a:cubicBezTo>
                  <a:cubicBezTo>
                    <a:pt x="9057" y="9455"/>
                    <a:pt x="9047" y="9544"/>
                    <a:pt x="9090" y="9615"/>
                  </a:cubicBezTo>
                  <a:cubicBezTo>
                    <a:pt x="9255" y="9890"/>
                    <a:pt x="9378" y="10188"/>
                    <a:pt x="9456" y="10500"/>
                  </a:cubicBezTo>
                  <a:cubicBezTo>
                    <a:pt x="9476" y="10581"/>
                    <a:pt x="9548" y="10637"/>
                    <a:pt x="9630" y="10641"/>
                  </a:cubicBezTo>
                  <a:cubicBezTo>
                    <a:pt x="9732" y="10643"/>
                    <a:pt x="9831" y="10645"/>
                    <a:pt x="9927" y="10649"/>
                  </a:cubicBezTo>
                  <a:cubicBezTo>
                    <a:pt x="10080" y="10651"/>
                    <a:pt x="10209" y="10762"/>
                    <a:pt x="10236" y="10913"/>
                  </a:cubicBezTo>
                  <a:cubicBezTo>
                    <a:pt x="10246" y="10973"/>
                    <a:pt x="10256" y="11036"/>
                    <a:pt x="10259" y="11099"/>
                  </a:cubicBezTo>
                  <a:lnTo>
                    <a:pt x="8789" y="11099"/>
                  </a:lnTo>
                  <a:cubicBezTo>
                    <a:pt x="8696" y="9814"/>
                    <a:pt x="7620" y="8800"/>
                    <a:pt x="6313" y="8800"/>
                  </a:cubicBezTo>
                  <a:cubicBezTo>
                    <a:pt x="5775" y="8800"/>
                    <a:pt x="5263" y="8970"/>
                    <a:pt x="4831" y="9290"/>
                  </a:cubicBezTo>
                  <a:cubicBezTo>
                    <a:pt x="4409" y="9605"/>
                    <a:pt x="4102" y="10035"/>
                    <a:pt x="3945" y="10534"/>
                  </a:cubicBezTo>
                  <a:cubicBezTo>
                    <a:pt x="3914" y="10631"/>
                    <a:pt x="3967" y="10735"/>
                    <a:pt x="4065" y="10766"/>
                  </a:cubicBezTo>
                  <a:cubicBezTo>
                    <a:pt x="4083" y="10772"/>
                    <a:pt x="4101" y="10774"/>
                    <a:pt x="4119" y="10774"/>
                  </a:cubicBezTo>
                  <a:cubicBezTo>
                    <a:pt x="4198" y="10774"/>
                    <a:pt x="4272" y="10725"/>
                    <a:pt x="4297" y="10645"/>
                  </a:cubicBezTo>
                  <a:cubicBezTo>
                    <a:pt x="4577" y="9761"/>
                    <a:pt x="5386" y="9169"/>
                    <a:pt x="6313" y="9169"/>
                  </a:cubicBezTo>
                  <a:cubicBezTo>
                    <a:pt x="7415" y="9169"/>
                    <a:pt x="8324" y="10019"/>
                    <a:pt x="8418" y="11099"/>
                  </a:cubicBezTo>
                  <a:lnTo>
                    <a:pt x="7376" y="11099"/>
                  </a:lnTo>
                  <a:cubicBezTo>
                    <a:pt x="7274" y="11099"/>
                    <a:pt x="7190" y="11181"/>
                    <a:pt x="7190" y="11282"/>
                  </a:cubicBezTo>
                  <a:cubicBezTo>
                    <a:pt x="7190" y="11404"/>
                    <a:pt x="7093" y="11501"/>
                    <a:pt x="6973" y="11501"/>
                  </a:cubicBezTo>
                  <a:lnTo>
                    <a:pt x="5654" y="11501"/>
                  </a:lnTo>
                  <a:cubicBezTo>
                    <a:pt x="5533" y="11501"/>
                    <a:pt x="5435" y="11404"/>
                    <a:pt x="5435" y="11282"/>
                  </a:cubicBezTo>
                  <a:cubicBezTo>
                    <a:pt x="5435" y="11181"/>
                    <a:pt x="5353" y="11099"/>
                    <a:pt x="5251" y="11099"/>
                  </a:cubicBezTo>
                  <a:lnTo>
                    <a:pt x="2366" y="11099"/>
                  </a:lnTo>
                  <a:cubicBezTo>
                    <a:pt x="2372" y="11034"/>
                    <a:pt x="2380" y="10972"/>
                    <a:pt x="2391" y="10909"/>
                  </a:cubicBezTo>
                  <a:cubicBezTo>
                    <a:pt x="2417" y="10760"/>
                    <a:pt x="2546" y="10651"/>
                    <a:pt x="2700" y="10647"/>
                  </a:cubicBezTo>
                  <a:cubicBezTo>
                    <a:pt x="2794" y="10645"/>
                    <a:pt x="2894" y="10643"/>
                    <a:pt x="2995" y="10639"/>
                  </a:cubicBezTo>
                  <a:cubicBezTo>
                    <a:pt x="3079" y="10637"/>
                    <a:pt x="3150" y="10581"/>
                    <a:pt x="3169" y="10500"/>
                  </a:cubicBezTo>
                  <a:cubicBezTo>
                    <a:pt x="3247" y="10188"/>
                    <a:pt x="3371" y="9890"/>
                    <a:pt x="3537" y="9615"/>
                  </a:cubicBezTo>
                  <a:cubicBezTo>
                    <a:pt x="3580" y="9544"/>
                    <a:pt x="3570" y="9455"/>
                    <a:pt x="3513" y="9394"/>
                  </a:cubicBezTo>
                  <a:cubicBezTo>
                    <a:pt x="3447" y="9324"/>
                    <a:pt x="3378" y="9249"/>
                    <a:pt x="3308" y="9177"/>
                  </a:cubicBezTo>
                  <a:cubicBezTo>
                    <a:pt x="3203" y="9066"/>
                    <a:pt x="3189" y="8895"/>
                    <a:pt x="3275" y="8772"/>
                  </a:cubicBezTo>
                  <a:cubicBezTo>
                    <a:pt x="3347" y="8669"/>
                    <a:pt x="3429" y="8573"/>
                    <a:pt x="3517" y="8485"/>
                  </a:cubicBezTo>
                  <a:cubicBezTo>
                    <a:pt x="3605" y="8397"/>
                    <a:pt x="3701" y="8317"/>
                    <a:pt x="3805" y="8245"/>
                  </a:cubicBezTo>
                  <a:cubicBezTo>
                    <a:pt x="3859" y="8207"/>
                    <a:pt x="3922" y="8188"/>
                    <a:pt x="3985" y="8188"/>
                  </a:cubicBezTo>
                  <a:cubicBezTo>
                    <a:pt x="4065" y="8188"/>
                    <a:pt x="4146" y="8219"/>
                    <a:pt x="4207" y="8278"/>
                  </a:cubicBezTo>
                  <a:cubicBezTo>
                    <a:pt x="4276" y="8344"/>
                    <a:pt x="4348" y="8413"/>
                    <a:pt x="4422" y="8483"/>
                  </a:cubicBezTo>
                  <a:cubicBezTo>
                    <a:pt x="4458" y="8516"/>
                    <a:pt x="4504" y="8533"/>
                    <a:pt x="4550" y="8533"/>
                  </a:cubicBezTo>
                  <a:cubicBezTo>
                    <a:pt x="4583" y="8533"/>
                    <a:pt x="4616" y="8524"/>
                    <a:pt x="4645" y="8506"/>
                  </a:cubicBezTo>
                  <a:cubicBezTo>
                    <a:pt x="4921" y="8340"/>
                    <a:pt x="5218" y="8217"/>
                    <a:pt x="5531" y="8139"/>
                  </a:cubicBezTo>
                  <a:cubicBezTo>
                    <a:pt x="5611" y="8119"/>
                    <a:pt x="5668" y="8049"/>
                    <a:pt x="5670" y="7965"/>
                  </a:cubicBezTo>
                  <a:cubicBezTo>
                    <a:pt x="5673" y="7863"/>
                    <a:pt x="5675" y="7764"/>
                    <a:pt x="5677" y="7670"/>
                  </a:cubicBezTo>
                  <a:cubicBezTo>
                    <a:pt x="5681" y="7517"/>
                    <a:pt x="5793" y="7386"/>
                    <a:pt x="5943" y="7359"/>
                  </a:cubicBezTo>
                  <a:cubicBezTo>
                    <a:pt x="6063" y="7339"/>
                    <a:pt x="6186" y="7327"/>
                    <a:pt x="6308" y="7327"/>
                  </a:cubicBezTo>
                  <a:close/>
                  <a:moveTo>
                    <a:pt x="12255" y="11468"/>
                  </a:moveTo>
                  <a:lnTo>
                    <a:pt x="12255" y="11843"/>
                  </a:lnTo>
                  <a:cubicBezTo>
                    <a:pt x="12255" y="12037"/>
                    <a:pt x="12097" y="12193"/>
                    <a:pt x="11905" y="12193"/>
                  </a:cubicBezTo>
                  <a:lnTo>
                    <a:pt x="722" y="12193"/>
                  </a:lnTo>
                  <a:cubicBezTo>
                    <a:pt x="528" y="12193"/>
                    <a:pt x="372" y="12037"/>
                    <a:pt x="372" y="11843"/>
                  </a:cubicBezTo>
                  <a:lnTo>
                    <a:pt x="372" y="11468"/>
                  </a:lnTo>
                  <a:lnTo>
                    <a:pt x="5095" y="11468"/>
                  </a:lnTo>
                  <a:cubicBezTo>
                    <a:pt x="5173" y="11703"/>
                    <a:pt x="5394" y="11871"/>
                    <a:pt x="5654" y="11871"/>
                  </a:cubicBezTo>
                  <a:lnTo>
                    <a:pt x="6973" y="11871"/>
                  </a:lnTo>
                  <a:cubicBezTo>
                    <a:pt x="7231" y="11871"/>
                    <a:pt x="7452" y="11701"/>
                    <a:pt x="7531" y="11468"/>
                  </a:cubicBezTo>
                  <a:close/>
                  <a:moveTo>
                    <a:pt x="4856" y="1"/>
                  </a:moveTo>
                  <a:cubicBezTo>
                    <a:pt x="4590" y="1"/>
                    <a:pt x="4362" y="167"/>
                    <a:pt x="4270" y="400"/>
                  </a:cubicBezTo>
                  <a:lnTo>
                    <a:pt x="2550" y="875"/>
                  </a:lnTo>
                  <a:cubicBezTo>
                    <a:pt x="2399" y="916"/>
                    <a:pt x="2274" y="1014"/>
                    <a:pt x="2196" y="1150"/>
                  </a:cubicBezTo>
                  <a:cubicBezTo>
                    <a:pt x="2120" y="1285"/>
                    <a:pt x="2100" y="1444"/>
                    <a:pt x="2141" y="1594"/>
                  </a:cubicBezTo>
                  <a:lnTo>
                    <a:pt x="2323" y="2253"/>
                  </a:lnTo>
                  <a:cubicBezTo>
                    <a:pt x="2346" y="2335"/>
                    <a:pt x="2421" y="2390"/>
                    <a:pt x="2501" y="2390"/>
                  </a:cubicBezTo>
                  <a:cubicBezTo>
                    <a:pt x="2518" y="2390"/>
                    <a:pt x="2534" y="2388"/>
                    <a:pt x="2550" y="2382"/>
                  </a:cubicBezTo>
                  <a:cubicBezTo>
                    <a:pt x="2649" y="2355"/>
                    <a:pt x="2706" y="2253"/>
                    <a:pt x="2679" y="2155"/>
                  </a:cubicBezTo>
                  <a:lnTo>
                    <a:pt x="2497" y="1496"/>
                  </a:lnTo>
                  <a:cubicBezTo>
                    <a:pt x="2483" y="1440"/>
                    <a:pt x="2489" y="1383"/>
                    <a:pt x="2518" y="1332"/>
                  </a:cubicBezTo>
                  <a:cubicBezTo>
                    <a:pt x="2546" y="1281"/>
                    <a:pt x="2593" y="1246"/>
                    <a:pt x="2649" y="1231"/>
                  </a:cubicBezTo>
                  <a:lnTo>
                    <a:pt x="4225" y="795"/>
                  </a:lnTo>
                  <a:lnTo>
                    <a:pt x="4225" y="5418"/>
                  </a:lnTo>
                  <a:cubicBezTo>
                    <a:pt x="4225" y="5516"/>
                    <a:pt x="4248" y="5609"/>
                    <a:pt x="4289" y="5692"/>
                  </a:cubicBezTo>
                  <a:lnTo>
                    <a:pt x="3908" y="5797"/>
                  </a:lnTo>
                  <a:cubicBezTo>
                    <a:pt x="3889" y="5802"/>
                    <a:pt x="3870" y="5805"/>
                    <a:pt x="3851" y="5805"/>
                  </a:cubicBezTo>
                  <a:cubicBezTo>
                    <a:pt x="3756" y="5805"/>
                    <a:pt x="3668" y="5741"/>
                    <a:pt x="3642" y="5647"/>
                  </a:cubicBezTo>
                  <a:lnTo>
                    <a:pt x="3113" y="3723"/>
                  </a:lnTo>
                  <a:cubicBezTo>
                    <a:pt x="3113" y="3721"/>
                    <a:pt x="3113" y="3721"/>
                    <a:pt x="3113" y="3721"/>
                  </a:cubicBezTo>
                  <a:lnTo>
                    <a:pt x="2923" y="3039"/>
                  </a:lnTo>
                  <a:cubicBezTo>
                    <a:pt x="2900" y="2957"/>
                    <a:pt x="2826" y="2903"/>
                    <a:pt x="2745" y="2903"/>
                  </a:cubicBezTo>
                  <a:cubicBezTo>
                    <a:pt x="2729" y="2903"/>
                    <a:pt x="2712" y="2905"/>
                    <a:pt x="2696" y="2910"/>
                  </a:cubicBezTo>
                  <a:cubicBezTo>
                    <a:pt x="2598" y="2937"/>
                    <a:pt x="2540" y="3039"/>
                    <a:pt x="2567" y="3137"/>
                  </a:cubicBezTo>
                  <a:lnTo>
                    <a:pt x="2692" y="3592"/>
                  </a:lnTo>
                  <a:lnTo>
                    <a:pt x="1285" y="3592"/>
                  </a:lnTo>
                  <a:cubicBezTo>
                    <a:pt x="865" y="3592"/>
                    <a:pt x="522" y="3934"/>
                    <a:pt x="522" y="4354"/>
                  </a:cubicBezTo>
                  <a:lnTo>
                    <a:pt x="522" y="11097"/>
                  </a:lnTo>
                  <a:lnTo>
                    <a:pt x="255" y="11097"/>
                  </a:lnTo>
                  <a:cubicBezTo>
                    <a:pt x="114" y="11097"/>
                    <a:pt x="0" y="11212"/>
                    <a:pt x="0" y="11351"/>
                  </a:cubicBezTo>
                  <a:lnTo>
                    <a:pt x="0" y="11843"/>
                  </a:lnTo>
                  <a:cubicBezTo>
                    <a:pt x="0" y="12240"/>
                    <a:pt x="323" y="12563"/>
                    <a:pt x="720" y="12563"/>
                  </a:cubicBezTo>
                  <a:lnTo>
                    <a:pt x="11903" y="12563"/>
                  </a:lnTo>
                  <a:cubicBezTo>
                    <a:pt x="12300" y="12563"/>
                    <a:pt x="12625" y="12240"/>
                    <a:pt x="12625" y="11843"/>
                  </a:cubicBezTo>
                  <a:lnTo>
                    <a:pt x="12625" y="11351"/>
                  </a:lnTo>
                  <a:cubicBezTo>
                    <a:pt x="12625" y="11212"/>
                    <a:pt x="12511" y="11099"/>
                    <a:pt x="12371" y="11099"/>
                  </a:cubicBezTo>
                  <a:lnTo>
                    <a:pt x="12103" y="11099"/>
                  </a:lnTo>
                  <a:lnTo>
                    <a:pt x="12103" y="4354"/>
                  </a:lnTo>
                  <a:cubicBezTo>
                    <a:pt x="12103" y="3934"/>
                    <a:pt x="11761" y="3592"/>
                    <a:pt x="11340" y="3592"/>
                  </a:cubicBezTo>
                  <a:lnTo>
                    <a:pt x="10369" y="3592"/>
                  </a:lnTo>
                  <a:cubicBezTo>
                    <a:pt x="10265" y="3592"/>
                    <a:pt x="10183" y="3674"/>
                    <a:pt x="10183" y="3776"/>
                  </a:cubicBezTo>
                  <a:cubicBezTo>
                    <a:pt x="10183" y="3879"/>
                    <a:pt x="10265" y="3961"/>
                    <a:pt x="10369" y="3961"/>
                  </a:cubicBezTo>
                  <a:lnTo>
                    <a:pt x="11340" y="3961"/>
                  </a:lnTo>
                  <a:cubicBezTo>
                    <a:pt x="11557" y="3961"/>
                    <a:pt x="11733" y="4137"/>
                    <a:pt x="11733" y="4354"/>
                  </a:cubicBezTo>
                  <a:lnTo>
                    <a:pt x="11733" y="11099"/>
                  </a:lnTo>
                  <a:lnTo>
                    <a:pt x="11319" y="11099"/>
                  </a:lnTo>
                  <a:lnTo>
                    <a:pt x="11319" y="4595"/>
                  </a:lnTo>
                  <a:cubicBezTo>
                    <a:pt x="11319" y="4450"/>
                    <a:pt x="11200" y="4331"/>
                    <a:pt x="11055" y="4331"/>
                  </a:cubicBezTo>
                  <a:lnTo>
                    <a:pt x="9589" y="4331"/>
                  </a:lnTo>
                  <a:lnTo>
                    <a:pt x="10344" y="1594"/>
                  </a:lnTo>
                  <a:cubicBezTo>
                    <a:pt x="10385" y="1444"/>
                    <a:pt x="10365" y="1287"/>
                    <a:pt x="10289" y="1150"/>
                  </a:cubicBezTo>
                  <a:cubicBezTo>
                    <a:pt x="10211" y="1014"/>
                    <a:pt x="10085" y="916"/>
                    <a:pt x="9935" y="875"/>
                  </a:cubicBezTo>
                  <a:lnTo>
                    <a:pt x="8371" y="443"/>
                  </a:lnTo>
                  <a:cubicBezTo>
                    <a:pt x="8291" y="187"/>
                    <a:pt x="8052" y="1"/>
                    <a:pt x="7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5"/>
            <p:cNvSpPr/>
            <p:nvPr/>
          </p:nvSpPr>
          <p:spPr>
            <a:xfrm>
              <a:off x="7113194" y="3330138"/>
              <a:ext cx="36678" cy="46450"/>
            </a:xfrm>
            <a:custGeom>
              <a:avLst/>
              <a:gdLst/>
              <a:ahLst/>
              <a:cxnLst/>
              <a:rect l="l" t="t" r="r" b="b"/>
              <a:pathLst>
                <a:path w="1385" h="1754" extrusionOk="0">
                  <a:moveTo>
                    <a:pt x="691" y="464"/>
                  </a:moveTo>
                  <a:lnTo>
                    <a:pt x="865" y="1103"/>
                  </a:lnTo>
                  <a:lnTo>
                    <a:pt x="517" y="1103"/>
                  </a:lnTo>
                  <a:lnTo>
                    <a:pt x="691" y="464"/>
                  </a:lnTo>
                  <a:close/>
                  <a:moveTo>
                    <a:pt x="691" y="0"/>
                  </a:moveTo>
                  <a:cubicBezTo>
                    <a:pt x="632" y="0"/>
                    <a:pt x="580" y="10"/>
                    <a:pt x="535" y="34"/>
                  </a:cubicBezTo>
                  <a:cubicBezTo>
                    <a:pt x="490" y="55"/>
                    <a:pt x="460" y="84"/>
                    <a:pt x="449" y="124"/>
                  </a:cubicBezTo>
                  <a:lnTo>
                    <a:pt x="5" y="1576"/>
                  </a:lnTo>
                  <a:cubicBezTo>
                    <a:pt x="1" y="1588"/>
                    <a:pt x="1" y="1597"/>
                    <a:pt x="1" y="1601"/>
                  </a:cubicBezTo>
                  <a:cubicBezTo>
                    <a:pt x="1" y="1642"/>
                    <a:pt x="26" y="1678"/>
                    <a:pt x="77" y="1709"/>
                  </a:cubicBezTo>
                  <a:cubicBezTo>
                    <a:pt x="130" y="1738"/>
                    <a:pt x="183" y="1754"/>
                    <a:pt x="239" y="1754"/>
                  </a:cubicBezTo>
                  <a:cubicBezTo>
                    <a:pt x="308" y="1754"/>
                    <a:pt x="347" y="1730"/>
                    <a:pt x="361" y="1685"/>
                  </a:cubicBezTo>
                  <a:lnTo>
                    <a:pt x="441" y="1386"/>
                  </a:lnTo>
                  <a:lnTo>
                    <a:pt x="943" y="1386"/>
                  </a:lnTo>
                  <a:lnTo>
                    <a:pt x="1025" y="1685"/>
                  </a:lnTo>
                  <a:cubicBezTo>
                    <a:pt x="1037" y="1730"/>
                    <a:pt x="1078" y="1754"/>
                    <a:pt x="1146" y="1754"/>
                  </a:cubicBezTo>
                  <a:cubicBezTo>
                    <a:pt x="1201" y="1754"/>
                    <a:pt x="1256" y="1738"/>
                    <a:pt x="1307" y="1709"/>
                  </a:cubicBezTo>
                  <a:cubicBezTo>
                    <a:pt x="1360" y="1678"/>
                    <a:pt x="1385" y="1642"/>
                    <a:pt x="1385" y="1601"/>
                  </a:cubicBezTo>
                  <a:cubicBezTo>
                    <a:pt x="1385" y="1597"/>
                    <a:pt x="1383" y="1588"/>
                    <a:pt x="1379" y="1576"/>
                  </a:cubicBezTo>
                  <a:lnTo>
                    <a:pt x="933" y="124"/>
                  </a:lnTo>
                  <a:cubicBezTo>
                    <a:pt x="922" y="84"/>
                    <a:pt x="892" y="55"/>
                    <a:pt x="847" y="34"/>
                  </a:cubicBezTo>
                  <a:cubicBezTo>
                    <a:pt x="802" y="10"/>
                    <a:pt x="750" y="0"/>
                    <a:pt x="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55"/>
            <p:cNvSpPr/>
            <p:nvPr/>
          </p:nvSpPr>
          <p:spPr>
            <a:xfrm>
              <a:off x="7153527" y="3330508"/>
              <a:ext cx="30985" cy="46080"/>
            </a:xfrm>
            <a:custGeom>
              <a:avLst/>
              <a:gdLst/>
              <a:ahLst/>
              <a:cxnLst/>
              <a:rect l="l" t="t" r="r" b="b"/>
              <a:pathLst>
                <a:path w="1170" h="1740" extrusionOk="0">
                  <a:moveTo>
                    <a:pt x="585" y="325"/>
                  </a:moveTo>
                  <a:cubicBezTo>
                    <a:pt x="728" y="325"/>
                    <a:pt x="798" y="403"/>
                    <a:pt x="798" y="563"/>
                  </a:cubicBezTo>
                  <a:lnTo>
                    <a:pt x="798" y="1179"/>
                  </a:lnTo>
                  <a:cubicBezTo>
                    <a:pt x="798" y="1337"/>
                    <a:pt x="728" y="1415"/>
                    <a:pt x="585" y="1415"/>
                  </a:cubicBezTo>
                  <a:lnTo>
                    <a:pt x="372" y="1415"/>
                  </a:lnTo>
                  <a:lnTo>
                    <a:pt x="372" y="325"/>
                  </a:lnTo>
                  <a:close/>
                  <a:moveTo>
                    <a:pt x="163" y="0"/>
                  </a:moveTo>
                  <a:cubicBezTo>
                    <a:pt x="114" y="0"/>
                    <a:pt x="75" y="12"/>
                    <a:pt x="46" y="33"/>
                  </a:cubicBezTo>
                  <a:cubicBezTo>
                    <a:pt x="14" y="57"/>
                    <a:pt x="1" y="82"/>
                    <a:pt x="1" y="113"/>
                  </a:cubicBezTo>
                  <a:lnTo>
                    <a:pt x="1" y="1628"/>
                  </a:lnTo>
                  <a:cubicBezTo>
                    <a:pt x="1" y="1658"/>
                    <a:pt x="16" y="1685"/>
                    <a:pt x="46" y="1707"/>
                  </a:cubicBezTo>
                  <a:cubicBezTo>
                    <a:pt x="75" y="1728"/>
                    <a:pt x="114" y="1740"/>
                    <a:pt x="163" y="1740"/>
                  </a:cubicBezTo>
                  <a:lnTo>
                    <a:pt x="583" y="1740"/>
                  </a:lnTo>
                  <a:cubicBezTo>
                    <a:pt x="761" y="1740"/>
                    <a:pt x="904" y="1695"/>
                    <a:pt x="1011" y="1605"/>
                  </a:cubicBezTo>
                  <a:cubicBezTo>
                    <a:pt x="1117" y="1513"/>
                    <a:pt x="1170" y="1372"/>
                    <a:pt x="1170" y="1179"/>
                  </a:cubicBezTo>
                  <a:lnTo>
                    <a:pt x="1170" y="563"/>
                  </a:lnTo>
                  <a:cubicBezTo>
                    <a:pt x="1170" y="370"/>
                    <a:pt x="1117" y="227"/>
                    <a:pt x="1011" y="137"/>
                  </a:cubicBezTo>
                  <a:cubicBezTo>
                    <a:pt x="904" y="47"/>
                    <a:pt x="761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4" name="Google Shape;944;p55"/>
          <p:cNvGrpSpPr/>
          <p:nvPr/>
        </p:nvGrpSpPr>
        <p:grpSpPr>
          <a:xfrm>
            <a:off x="1477880" y="3288726"/>
            <a:ext cx="334951" cy="247373"/>
            <a:chOff x="6248673" y="3315890"/>
            <a:chExt cx="334951" cy="247373"/>
          </a:xfrm>
        </p:grpSpPr>
        <p:sp>
          <p:nvSpPr>
            <p:cNvPr id="945" name="Google Shape;945;p55"/>
            <p:cNvSpPr/>
            <p:nvPr/>
          </p:nvSpPr>
          <p:spPr>
            <a:xfrm>
              <a:off x="6248673" y="3315890"/>
              <a:ext cx="334951" cy="247373"/>
            </a:xfrm>
            <a:custGeom>
              <a:avLst/>
              <a:gdLst/>
              <a:ahLst/>
              <a:cxnLst/>
              <a:rect l="l" t="t" r="r" b="b"/>
              <a:pathLst>
                <a:path w="12648" h="9341" extrusionOk="0">
                  <a:moveTo>
                    <a:pt x="11798" y="372"/>
                  </a:moveTo>
                  <a:cubicBezTo>
                    <a:pt x="12061" y="372"/>
                    <a:pt x="12277" y="585"/>
                    <a:pt x="12277" y="849"/>
                  </a:cubicBezTo>
                  <a:lnTo>
                    <a:pt x="12277" y="1011"/>
                  </a:lnTo>
                  <a:lnTo>
                    <a:pt x="6025" y="1011"/>
                  </a:lnTo>
                  <a:cubicBezTo>
                    <a:pt x="5851" y="1011"/>
                    <a:pt x="5710" y="869"/>
                    <a:pt x="5710" y="693"/>
                  </a:cubicBezTo>
                  <a:cubicBezTo>
                    <a:pt x="5710" y="575"/>
                    <a:pt x="5681" y="468"/>
                    <a:pt x="5632" y="372"/>
                  </a:cubicBezTo>
                  <a:close/>
                  <a:moveTo>
                    <a:pt x="5024" y="370"/>
                  </a:moveTo>
                  <a:cubicBezTo>
                    <a:pt x="5198" y="370"/>
                    <a:pt x="5339" y="515"/>
                    <a:pt x="5339" y="691"/>
                  </a:cubicBezTo>
                  <a:cubicBezTo>
                    <a:pt x="5339" y="1072"/>
                    <a:pt x="5648" y="1383"/>
                    <a:pt x="6025" y="1383"/>
                  </a:cubicBezTo>
                  <a:lnTo>
                    <a:pt x="12278" y="1383"/>
                  </a:lnTo>
                  <a:lnTo>
                    <a:pt x="12278" y="1928"/>
                  </a:lnTo>
                  <a:lnTo>
                    <a:pt x="370" y="1928"/>
                  </a:lnTo>
                  <a:lnTo>
                    <a:pt x="370" y="849"/>
                  </a:lnTo>
                  <a:cubicBezTo>
                    <a:pt x="370" y="585"/>
                    <a:pt x="585" y="370"/>
                    <a:pt x="849" y="370"/>
                  </a:cubicBezTo>
                  <a:lnTo>
                    <a:pt x="2563" y="370"/>
                  </a:lnTo>
                  <a:cubicBezTo>
                    <a:pt x="2512" y="468"/>
                    <a:pt x="2485" y="575"/>
                    <a:pt x="2485" y="691"/>
                  </a:cubicBezTo>
                  <a:cubicBezTo>
                    <a:pt x="2485" y="869"/>
                    <a:pt x="2344" y="1011"/>
                    <a:pt x="2170" y="1011"/>
                  </a:cubicBezTo>
                  <a:lnTo>
                    <a:pt x="917" y="1011"/>
                  </a:lnTo>
                  <a:cubicBezTo>
                    <a:pt x="813" y="1011"/>
                    <a:pt x="731" y="1095"/>
                    <a:pt x="731" y="1197"/>
                  </a:cubicBezTo>
                  <a:cubicBezTo>
                    <a:pt x="731" y="1299"/>
                    <a:pt x="813" y="1383"/>
                    <a:pt x="917" y="1383"/>
                  </a:cubicBezTo>
                  <a:lnTo>
                    <a:pt x="2170" y="1383"/>
                  </a:lnTo>
                  <a:cubicBezTo>
                    <a:pt x="2547" y="1383"/>
                    <a:pt x="2856" y="1072"/>
                    <a:pt x="2856" y="691"/>
                  </a:cubicBezTo>
                  <a:cubicBezTo>
                    <a:pt x="2856" y="515"/>
                    <a:pt x="2997" y="370"/>
                    <a:pt x="3171" y="370"/>
                  </a:cubicBezTo>
                  <a:close/>
                  <a:moveTo>
                    <a:pt x="849" y="1"/>
                  </a:moveTo>
                  <a:cubicBezTo>
                    <a:pt x="379" y="1"/>
                    <a:pt x="0" y="382"/>
                    <a:pt x="0" y="849"/>
                  </a:cubicBezTo>
                  <a:lnTo>
                    <a:pt x="0" y="8493"/>
                  </a:lnTo>
                  <a:cubicBezTo>
                    <a:pt x="0" y="8960"/>
                    <a:pt x="379" y="9341"/>
                    <a:pt x="849" y="9341"/>
                  </a:cubicBezTo>
                  <a:lnTo>
                    <a:pt x="11800" y="9341"/>
                  </a:lnTo>
                  <a:cubicBezTo>
                    <a:pt x="12267" y="9341"/>
                    <a:pt x="12648" y="8960"/>
                    <a:pt x="12648" y="8493"/>
                  </a:cubicBezTo>
                  <a:lnTo>
                    <a:pt x="12648" y="3492"/>
                  </a:lnTo>
                  <a:cubicBezTo>
                    <a:pt x="12648" y="3390"/>
                    <a:pt x="12564" y="3306"/>
                    <a:pt x="12462" y="3306"/>
                  </a:cubicBezTo>
                  <a:cubicBezTo>
                    <a:pt x="12361" y="3306"/>
                    <a:pt x="12277" y="3390"/>
                    <a:pt x="12277" y="3492"/>
                  </a:cubicBezTo>
                  <a:lnTo>
                    <a:pt x="12277" y="8493"/>
                  </a:lnTo>
                  <a:cubicBezTo>
                    <a:pt x="12277" y="8756"/>
                    <a:pt x="12061" y="8970"/>
                    <a:pt x="11800" y="8970"/>
                  </a:cubicBezTo>
                  <a:lnTo>
                    <a:pt x="849" y="8970"/>
                  </a:lnTo>
                  <a:cubicBezTo>
                    <a:pt x="585" y="8970"/>
                    <a:pt x="370" y="8756"/>
                    <a:pt x="370" y="8493"/>
                  </a:cubicBezTo>
                  <a:lnTo>
                    <a:pt x="370" y="2300"/>
                  </a:lnTo>
                  <a:lnTo>
                    <a:pt x="12277" y="2300"/>
                  </a:lnTo>
                  <a:lnTo>
                    <a:pt x="12277" y="2681"/>
                  </a:lnTo>
                  <a:cubicBezTo>
                    <a:pt x="12277" y="2783"/>
                    <a:pt x="12359" y="2867"/>
                    <a:pt x="12462" y="2867"/>
                  </a:cubicBezTo>
                  <a:cubicBezTo>
                    <a:pt x="12564" y="2867"/>
                    <a:pt x="12648" y="2783"/>
                    <a:pt x="12648" y="2681"/>
                  </a:cubicBezTo>
                  <a:lnTo>
                    <a:pt x="12648" y="849"/>
                  </a:lnTo>
                  <a:cubicBezTo>
                    <a:pt x="12648" y="382"/>
                    <a:pt x="12267" y="1"/>
                    <a:pt x="118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55"/>
            <p:cNvSpPr/>
            <p:nvPr/>
          </p:nvSpPr>
          <p:spPr>
            <a:xfrm>
              <a:off x="6271289" y="3425448"/>
              <a:ext cx="112789" cy="115887"/>
            </a:xfrm>
            <a:custGeom>
              <a:avLst/>
              <a:gdLst/>
              <a:ahLst/>
              <a:cxnLst/>
              <a:rect l="l" t="t" r="r" b="b"/>
              <a:pathLst>
                <a:path w="4259" h="4376" extrusionOk="0">
                  <a:moveTo>
                    <a:pt x="274" y="0"/>
                  </a:moveTo>
                  <a:cubicBezTo>
                    <a:pt x="124" y="0"/>
                    <a:pt x="0" y="123"/>
                    <a:pt x="0" y="276"/>
                  </a:cubicBezTo>
                  <a:lnTo>
                    <a:pt x="0" y="4101"/>
                  </a:lnTo>
                  <a:cubicBezTo>
                    <a:pt x="0" y="4252"/>
                    <a:pt x="124" y="4375"/>
                    <a:pt x="274" y="4375"/>
                  </a:cubicBezTo>
                  <a:lnTo>
                    <a:pt x="3984" y="4375"/>
                  </a:lnTo>
                  <a:cubicBezTo>
                    <a:pt x="4135" y="4375"/>
                    <a:pt x="4258" y="4254"/>
                    <a:pt x="4258" y="4101"/>
                  </a:cubicBezTo>
                  <a:lnTo>
                    <a:pt x="4258" y="3546"/>
                  </a:lnTo>
                  <a:cubicBezTo>
                    <a:pt x="4258" y="3443"/>
                    <a:pt x="4176" y="3361"/>
                    <a:pt x="4072" y="3361"/>
                  </a:cubicBezTo>
                  <a:cubicBezTo>
                    <a:pt x="3971" y="3361"/>
                    <a:pt x="3889" y="3443"/>
                    <a:pt x="3889" y="3546"/>
                  </a:cubicBezTo>
                  <a:lnTo>
                    <a:pt x="3889" y="4006"/>
                  </a:lnTo>
                  <a:lnTo>
                    <a:pt x="370" y="4006"/>
                  </a:lnTo>
                  <a:lnTo>
                    <a:pt x="370" y="372"/>
                  </a:lnTo>
                  <a:lnTo>
                    <a:pt x="3887" y="372"/>
                  </a:lnTo>
                  <a:lnTo>
                    <a:pt x="3881" y="2778"/>
                  </a:lnTo>
                  <a:cubicBezTo>
                    <a:pt x="3881" y="2880"/>
                    <a:pt x="3963" y="2964"/>
                    <a:pt x="4065" y="2964"/>
                  </a:cubicBezTo>
                  <a:cubicBezTo>
                    <a:pt x="4168" y="2964"/>
                    <a:pt x="4250" y="2882"/>
                    <a:pt x="4250" y="2780"/>
                  </a:cubicBezTo>
                  <a:lnTo>
                    <a:pt x="4258" y="276"/>
                  </a:lnTo>
                  <a:cubicBezTo>
                    <a:pt x="4258" y="123"/>
                    <a:pt x="4135" y="0"/>
                    <a:pt x="39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55"/>
            <p:cNvSpPr/>
            <p:nvPr/>
          </p:nvSpPr>
          <p:spPr>
            <a:xfrm>
              <a:off x="6291178" y="3461014"/>
              <a:ext cx="36678" cy="46503"/>
            </a:xfrm>
            <a:custGeom>
              <a:avLst/>
              <a:gdLst/>
              <a:ahLst/>
              <a:cxnLst/>
              <a:rect l="l" t="t" r="r" b="b"/>
              <a:pathLst>
                <a:path w="1385" h="1756" extrusionOk="0">
                  <a:moveTo>
                    <a:pt x="690" y="465"/>
                  </a:moveTo>
                  <a:lnTo>
                    <a:pt x="864" y="1105"/>
                  </a:lnTo>
                  <a:lnTo>
                    <a:pt x="516" y="1105"/>
                  </a:lnTo>
                  <a:lnTo>
                    <a:pt x="690" y="465"/>
                  </a:lnTo>
                  <a:close/>
                  <a:moveTo>
                    <a:pt x="690" y="0"/>
                  </a:moveTo>
                  <a:cubicBezTo>
                    <a:pt x="631" y="0"/>
                    <a:pt x="581" y="12"/>
                    <a:pt x="536" y="33"/>
                  </a:cubicBezTo>
                  <a:cubicBezTo>
                    <a:pt x="489" y="55"/>
                    <a:pt x="461" y="84"/>
                    <a:pt x="448" y="125"/>
                  </a:cubicBezTo>
                  <a:lnTo>
                    <a:pt x="4" y="1578"/>
                  </a:lnTo>
                  <a:cubicBezTo>
                    <a:pt x="2" y="1591"/>
                    <a:pt x="0" y="1599"/>
                    <a:pt x="0" y="1603"/>
                  </a:cubicBezTo>
                  <a:cubicBezTo>
                    <a:pt x="0" y="1646"/>
                    <a:pt x="25" y="1681"/>
                    <a:pt x="78" y="1711"/>
                  </a:cubicBezTo>
                  <a:cubicBezTo>
                    <a:pt x="129" y="1742"/>
                    <a:pt x="182" y="1756"/>
                    <a:pt x="239" y="1756"/>
                  </a:cubicBezTo>
                  <a:cubicBezTo>
                    <a:pt x="307" y="1756"/>
                    <a:pt x="348" y="1734"/>
                    <a:pt x="360" y="1687"/>
                  </a:cubicBezTo>
                  <a:lnTo>
                    <a:pt x="440" y="1390"/>
                  </a:lnTo>
                  <a:lnTo>
                    <a:pt x="944" y="1390"/>
                  </a:lnTo>
                  <a:lnTo>
                    <a:pt x="1024" y="1687"/>
                  </a:lnTo>
                  <a:cubicBezTo>
                    <a:pt x="1036" y="1734"/>
                    <a:pt x="1077" y="1756"/>
                    <a:pt x="1146" y="1756"/>
                  </a:cubicBezTo>
                  <a:cubicBezTo>
                    <a:pt x="1200" y="1756"/>
                    <a:pt x="1255" y="1742"/>
                    <a:pt x="1306" y="1711"/>
                  </a:cubicBezTo>
                  <a:cubicBezTo>
                    <a:pt x="1359" y="1681"/>
                    <a:pt x="1384" y="1646"/>
                    <a:pt x="1384" y="1603"/>
                  </a:cubicBezTo>
                  <a:cubicBezTo>
                    <a:pt x="1384" y="1599"/>
                    <a:pt x="1382" y="1591"/>
                    <a:pt x="1378" y="1578"/>
                  </a:cubicBezTo>
                  <a:lnTo>
                    <a:pt x="934" y="125"/>
                  </a:lnTo>
                  <a:cubicBezTo>
                    <a:pt x="921" y="84"/>
                    <a:pt x="891" y="55"/>
                    <a:pt x="847" y="33"/>
                  </a:cubicBezTo>
                  <a:cubicBezTo>
                    <a:pt x="802" y="12"/>
                    <a:pt x="749" y="0"/>
                    <a:pt x="6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55"/>
            <p:cNvSpPr/>
            <p:nvPr/>
          </p:nvSpPr>
          <p:spPr>
            <a:xfrm>
              <a:off x="6331484" y="3461359"/>
              <a:ext cx="30985" cy="46159"/>
            </a:xfrm>
            <a:custGeom>
              <a:avLst/>
              <a:gdLst/>
              <a:ahLst/>
              <a:cxnLst/>
              <a:rect l="l" t="t" r="r" b="b"/>
              <a:pathLst>
                <a:path w="1170" h="1743" extrusionOk="0">
                  <a:moveTo>
                    <a:pt x="583" y="325"/>
                  </a:moveTo>
                  <a:cubicBezTo>
                    <a:pt x="726" y="325"/>
                    <a:pt x="798" y="405"/>
                    <a:pt x="798" y="564"/>
                  </a:cubicBezTo>
                  <a:lnTo>
                    <a:pt x="798" y="1182"/>
                  </a:lnTo>
                  <a:cubicBezTo>
                    <a:pt x="798" y="1340"/>
                    <a:pt x="726" y="1420"/>
                    <a:pt x="583" y="1420"/>
                  </a:cubicBezTo>
                  <a:lnTo>
                    <a:pt x="370" y="1420"/>
                  </a:lnTo>
                  <a:lnTo>
                    <a:pt x="370" y="325"/>
                  </a:lnTo>
                  <a:close/>
                  <a:moveTo>
                    <a:pt x="161" y="1"/>
                  </a:moveTo>
                  <a:cubicBezTo>
                    <a:pt x="114" y="1"/>
                    <a:pt x="75" y="13"/>
                    <a:pt x="46" y="36"/>
                  </a:cubicBezTo>
                  <a:cubicBezTo>
                    <a:pt x="15" y="58"/>
                    <a:pt x="1" y="83"/>
                    <a:pt x="1" y="114"/>
                  </a:cubicBezTo>
                  <a:lnTo>
                    <a:pt x="1" y="1631"/>
                  </a:lnTo>
                  <a:cubicBezTo>
                    <a:pt x="1" y="1662"/>
                    <a:pt x="15" y="1688"/>
                    <a:pt x="46" y="1709"/>
                  </a:cubicBezTo>
                  <a:cubicBezTo>
                    <a:pt x="75" y="1733"/>
                    <a:pt x="114" y="1743"/>
                    <a:pt x="161" y="1743"/>
                  </a:cubicBezTo>
                  <a:lnTo>
                    <a:pt x="583" y="1743"/>
                  </a:lnTo>
                  <a:cubicBezTo>
                    <a:pt x="761" y="1743"/>
                    <a:pt x="904" y="1698"/>
                    <a:pt x="1010" y="1608"/>
                  </a:cubicBezTo>
                  <a:cubicBezTo>
                    <a:pt x="1117" y="1518"/>
                    <a:pt x="1170" y="1375"/>
                    <a:pt x="1170" y="1182"/>
                  </a:cubicBezTo>
                  <a:lnTo>
                    <a:pt x="1170" y="564"/>
                  </a:lnTo>
                  <a:cubicBezTo>
                    <a:pt x="1170" y="370"/>
                    <a:pt x="1117" y="228"/>
                    <a:pt x="1010" y="138"/>
                  </a:cubicBezTo>
                  <a:cubicBezTo>
                    <a:pt x="904" y="48"/>
                    <a:pt x="761" y="1"/>
                    <a:pt x="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55"/>
            <p:cNvSpPr/>
            <p:nvPr/>
          </p:nvSpPr>
          <p:spPr>
            <a:xfrm>
              <a:off x="6271289" y="3385062"/>
              <a:ext cx="32123" cy="32123"/>
            </a:xfrm>
            <a:custGeom>
              <a:avLst/>
              <a:gdLst/>
              <a:ahLst/>
              <a:cxnLst/>
              <a:rect l="l" t="t" r="r" b="b"/>
              <a:pathLst>
                <a:path w="1213" h="1213" extrusionOk="0">
                  <a:moveTo>
                    <a:pt x="606" y="370"/>
                  </a:moveTo>
                  <a:cubicBezTo>
                    <a:pt x="735" y="370"/>
                    <a:pt x="841" y="475"/>
                    <a:pt x="841" y="606"/>
                  </a:cubicBezTo>
                  <a:cubicBezTo>
                    <a:pt x="841" y="737"/>
                    <a:pt x="735" y="843"/>
                    <a:pt x="606" y="843"/>
                  </a:cubicBezTo>
                  <a:cubicBezTo>
                    <a:pt x="475" y="843"/>
                    <a:pt x="370" y="735"/>
                    <a:pt x="370" y="606"/>
                  </a:cubicBezTo>
                  <a:cubicBezTo>
                    <a:pt x="370" y="475"/>
                    <a:pt x="475" y="370"/>
                    <a:pt x="606" y="370"/>
                  </a:cubicBezTo>
                  <a:close/>
                  <a:moveTo>
                    <a:pt x="606" y="0"/>
                  </a:moveTo>
                  <a:cubicBezTo>
                    <a:pt x="272" y="0"/>
                    <a:pt x="0" y="272"/>
                    <a:pt x="0" y="606"/>
                  </a:cubicBezTo>
                  <a:cubicBezTo>
                    <a:pt x="0" y="941"/>
                    <a:pt x="272" y="1212"/>
                    <a:pt x="606" y="1212"/>
                  </a:cubicBezTo>
                  <a:cubicBezTo>
                    <a:pt x="941" y="1212"/>
                    <a:pt x="1212" y="941"/>
                    <a:pt x="1212" y="606"/>
                  </a:cubicBezTo>
                  <a:cubicBezTo>
                    <a:pt x="1212" y="272"/>
                    <a:pt x="941" y="0"/>
                    <a:pt x="6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55"/>
            <p:cNvSpPr/>
            <p:nvPr/>
          </p:nvSpPr>
          <p:spPr>
            <a:xfrm>
              <a:off x="6404073" y="3425448"/>
              <a:ext cx="158657" cy="115940"/>
            </a:xfrm>
            <a:custGeom>
              <a:avLst/>
              <a:gdLst/>
              <a:ahLst/>
              <a:cxnLst/>
              <a:rect l="l" t="t" r="r" b="b"/>
              <a:pathLst>
                <a:path w="5991" h="4378" extrusionOk="0">
                  <a:moveTo>
                    <a:pt x="5384" y="372"/>
                  </a:moveTo>
                  <a:cubicBezTo>
                    <a:pt x="5515" y="372"/>
                    <a:pt x="5621" y="477"/>
                    <a:pt x="5621" y="608"/>
                  </a:cubicBezTo>
                  <a:cubicBezTo>
                    <a:pt x="5621" y="737"/>
                    <a:pt x="5515" y="843"/>
                    <a:pt x="5384" y="843"/>
                  </a:cubicBezTo>
                  <a:cubicBezTo>
                    <a:pt x="5255" y="843"/>
                    <a:pt x="5150" y="737"/>
                    <a:pt x="5150" y="608"/>
                  </a:cubicBezTo>
                  <a:cubicBezTo>
                    <a:pt x="5150" y="477"/>
                    <a:pt x="5255" y="372"/>
                    <a:pt x="5384" y="372"/>
                  </a:cubicBezTo>
                  <a:close/>
                  <a:moveTo>
                    <a:pt x="3365" y="1013"/>
                  </a:moveTo>
                  <a:cubicBezTo>
                    <a:pt x="3494" y="1013"/>
                    <a:pt x="3601" y="1118"/>
                    <a:pt x="3601" y="1249"/>
                  </a:cubicBezTo>
                  <a:cubicBezTo>
                    <a:pt x="3601" y="1380"/>
                    <a:pt x="3494" y="1486"/>
                    <a:pt x="3365" y="1486"/>
                  </a:cubicBezTo>
                  <a:cubicBezTo>
                    <a:pt x="3236" y="1486"/>
                    <a:pt x="3128" y="1380"/>
                    <a:pt x="3128" y="1249"/>
                  </a:cubicBezTo>
                  <a:cubicBezTo>
                    <a:pt x="3128" y="1118"/>
                    <a:pt x="3236" y="1013"/>
                    <a:pt x="3365" y="1013"/>
                  </a:cubicBezTo>
                  <a:close/>
                  <a:moveTo>
                    <a:pt x="1414" y="1904"/>
                  </a:moveTo>
                  <a:cubicBezTo>
                    <a:pt x="1545" y="1904"/>
                    <a:pt x="1650" y="2010"/>
                    <a:pt x="1650" y="2141"/>
                  </a:cubicBezTo>
                  <a:cubicBezTo>
                    <a:pt x="1650" y="2270"/>
                    <a:pt x="1545" y="2377"/>
                    <a:pt x="1414" y="2377"/>
                  </a:cubicBezTo>
                  <a:cubicBezTo>
                    <a:pt x="1285" y="2377"/>
                    <a:pt x="1179" y="2270"/>
                    <a:pt x="1179" y="2141"/>
                  </a:cubicBezTo>
                  <a:cubicBezTo>
                    <a:pt x="1179" y="2010"/>
                    <a:pt x="1285" y="1904"/>
                    <a:pt x="1414" y="1904"/>
                  </a:cubicBezTo>
                  <a:close/>
                  <a:moveTo>
                    <a:pt x="4808" y="1926"/>
                  </a:moveTo>
                  <a:cubicBezTo>
                    <a:pt x="4938" y="1926"/>
                    <a:pt x="5044" y="2031"/>
                    <a:pt x="5044" y="2162"/>
                  </a:cubicBezTo>
                  <a:cubicBezTo>
                    <a:pt x="5044" y="2291"/>
                    <a:pt x="4938" y="2397"/>
                    <a:pt x="4808" y="2397"/>
                  </a:cubicBezTo>
                  <a:cubicBezTo>
                    <a:pt x="4678" y="2397"/>
                    <a:pt x="4573" y="2291"/>
                    <a:pt x="4573" y="2162"/>
                  </a:cubicBezTo>
                  <a:cubicBezTo>
                    <a:pt x="4573" y="2031"/>
                    <a:pt x="4678" y="1926"/>
                    <a:pt x="4808" y="1926"/>
                  </a:cubicBezTo>
                  <a:close/>
                  <a:moveTo>
                    <a:pt x="2698" y="2887"/>
                  </a:moveTo>
                  <a:cubicBezTo>
                    <a:pt x="2829" y="2887"/>
                    <a:pt x="2935" y="2995"/>
                    <a:pt x="2935" y="3124"/>
                  </a:cubicBezTo>
                  <a:cubicBezTo>
                    <a:pt x="2935" y="3255"/>
                    <a:pt x="2829" y="3361"/>
                    <a:pt x="2698" y="3361"/>
                  </a:cubicBezTo>
                  <a:cubicBezTo>
                    <a:pt x="2569" y="3361"/>
                    <a:pt x="2464" y="3255"/>
                    <a:pt x="2464" y="3124"/>
                  </a:cubicBezTo>
                  <a:cubicBezTo>
                    <a:pt x="2464" y="2995"/>
                    <a:pt x="2569" y="2887"/>
                    <a:pt x="2698" y="2887"/>
                  </a:cubicBezTo>
                  <a:close/>
                  <a:moveTo>
                    <a:pt x="186" y="0"/>
                  </a:moveTo>
                  <a:cubicBezTo>
                    <a:pt x="83" y="0"/>
                    <a:pt x="1" y="84"/>
                    <a:pt x="1" y="186"/>
                  </a:cubicBezTo>
                  <a:lnTo>
                    <a:pt x="1" y="4191"/>
                  </a:lnTo>
                  <a:cubicBezTo>
                    <a:pt x="1" y="4191"/>
                    <a:pt x="1" y="4193"/>
                    <a:pt x="1" y="4193"/>
                  </a:cubicBezTo>
                  <a:cubicBezTo>
                    <a:pt x="1" y="4197"/>
                    <a:pt x="1" y="4201"/>
                    <a:pt x="1" y="4205"/>
                  </a:cubicBezTo>
                  <a:lnTo>
                    <a:pt x="3" y="4213"/>
                  </a:lnTo>
                  <a:cubicBezTo>
                    <a:pt x="3" y="4217"/>
                    <a:pt x="3" y="4221"/>
                    <a:pt x="3" y="4223"/>
                  </a:cubicBezTo>
                  <a:cubicBezTo>
                    <a:pt x="4" y="4227"/>
                    <a:pt x="4" y="4228"/>
                    <a:pt x="4" y="4232"/>
                  </a:cubicBezTo>
                  <a:cubicBezTo>
                    <a:pt x="6" y="4234"/>
                    <a:pt x="6" y="4238"/>
                    <a:pt x="6" y="4240"/>
                  </a:cubicBezTo>
                  <a:lnTo>
                    <a:pt x="10" y="4250"/>
                  </a:lnTo>
                  <a:cubicBezTo>
                    <a:pt x="10" y="4252"/>
                    <a:pt x="12" y="4254"/>
                    <a:pt x="12" y="4258"/>
                  </a:cubicBezTo>
                  <a:cubicBezTo>
                    <a:pt x="14" y="4260"/>
                    <a:pt x="14" y="4264"/>
                    <a:pt x="16" y="4266"/>
                  </a:cubicBezTo>
                  <a:cubicBezTo>
                    <a:pt x="18" y="4270"/>
                    <a:pt x="18" y="4271"/>
                    <a:pt x="20" y="4273"/>
                  </a:cubicBezTo>
                  <a:cubicBezTo>
                    <a:pt x="22" y="4277"/>
                    <a:pt x="22" y="4279"/>
                    <a:pt x="24" y="4281"/>
                  </a:cubicBezTo>
                  <a:cubicBezTo>
                    <a:pt x="26" y="4285"/>
                    <a:pt x="28" y="4287"/>
                    <a:pt x="30" y="4289"/>
                  </a:cubicBezTo>
                  <a:cubicBezTo>
                    <a:pt x="30" y="4293"/>
                    <a:pt x="32" y="4295"/>
                    <a:pt x="34" y="4297"/>
                  </a:cubicBezTo>
                  <a:cubicBezTo>
                    <a:pt x="36" y="4299"/>
                    <a:pt x="38" y="4303"/>
                    <a:pt x="40" y="4305"/>
                  </a:cubicBezTo>
                  <a:cubicBezTo>
                    <a:pt x="42" y="4307"/>
                    <a:pt x="44" y="4309"/>
                    <a:pt x="46" y="4311"/>
                  </a:cubicBezTo>
                  <a:cubicBezTo>
                    <a:pt x="47" y="4313"/>
                    <a:pt x="49" y="4316"/>
                    <a:pt x="51" y="4318"/>
                  </a:cubicBezTo>
                  <a:cubicBezTo>
                    <a:pt x="53" y="4320"/>
                    <a:pt x="55" y="4322"/>
                    <a:pt x="57" y="4324"/>
                  </a:cubicBezTo>
                  <a:cubicBezTo>
                    <a:pt x="59" y="4326"/>
                    <a:pt x="61" y="4328"/>
                    <a:pt x="63" y="4330"/>
                  </a:cubicBezTo>
                  <a:cubicBezTo>
                    <a:pt x="67" y="4332"/>
                    <a:pt x="69" y="4334"/>
                    <a:pt x="71" y="4338"/>
                  </a:cubicBezTo>
                  <a:cubicBezTo>
                    <a:pt x="73" y="4338"/>
                    <a:pt x="75" y="4340"/>
                    <a:pt x="77" y="4342"/>
                  </a:cubicBezTo>
                  <a:cubicBezTo>
                    <a:pt x="81" y="4344"/>
                    <a:pt x="85" y="4346"/>
                    <a:pt x="89" y="4348"/>
                  </a:cubicBezTo>
                  <a:cubicBezTo>
                    <a:pt x="89" y="4350"/>
                    <a:pt x="89" y="4350"/>
                    <a:pt x="90" y="4350"/>
                  </a:cubicBezTo>
                  <a:cubicBezTo>
                    <a:pt x="90" y="4350"/>
                    <a:pt x="90" y="4350"/>
                    <a:pt x="92" y="4352"/>
                  </a:cubicBezTo>
                  <a:cubicBezTo>
                    <a:pt x="106" y="4359"/>
                    <a:pt x="120" y="4365"/>
                    <a:pt x="135" y="4369"/>
                  </a:cubicBezTo>
                  <a:cubicBezTo>
                    <a:pt x="137" y="4369"/>
                    <a:pt x="137" y="4371"/>
                    <a:pt x="139" y="4371"/>
                  </a:cubicBezTo>
                  <a:cubicBezTo>
                    <a:pt x="145" y="4373"/>
                    <a:pt x="151" y="4373"/>
                    <a:pt x="159" y="4375"/>
                  </a:cubicBezTo>
                  <a:lnTo>
                    <a:pt x="163" y="4375"/>
                  </a:lnTo>
                  <a:cubicBezTo>
                    <a:pt x="171" y="4377"/>
                    <a:pt x="178" y="4377"/>
                    <a:pt x="186" y="4377"/>
                  </a:cubicBezTo>
                  <a:lnTo>
                    <a:pt x="5701" y="4377"/>
                  </a:lnTo>
                  <a:cubicBezTo>
                    <a:pt x="5803" y="4377"/>
                    <a:pt x="5887" y="4293"/>
                    <a:pt x="5887" y="4191"/>
                  </a:cubicBezTo>
                  <a:cubicBezTo>
                    <a:pt x="5887" y="4090"/>
                    <a:pt x="5803" y="4006"/>
                    <a:pt x="5701" y="4006"/>
                  </a:cubicBezTo>
                  <a:lnTo>
                    <a:pt x="513" y="4006"/>
                  </a:lnTo>
                  <a:lnTo>
                    <a:pt x="1275" y="2731"/>
                  </a:lnTo>
                  <a:cubicBezTo>
                    <a:pt x="1320" y="2743"/>
                    <a:pt x="1365" y="2749"/>
                    <a:pt x="1414" y="2749"/>
                  </a:cubicBezTo>
                  <a:cubicBezTo>
                    <a:pt x="1541" y="2749"/>
                    <a:pt x="1660" y="2708"/>
                    <a:pt x="1760" y="2639"/>
                  </a:cubicBezTo>
                  <a:lnTo>
                    <a:pt x="2127" y="2921"/>
                  </a:lnTo>
                  <a:cubicBezTo>
                    <a:pt x="2104" y="2985"/>
                    <a:pt x="2092" y="3054"/>
                    <a:pt x="2092" y="3126"/>
                  </a:cubicBezTo>
                  <a:cubicBezTo>
                    <a:pt x="2092" y="3460"/>
                    <a:pt x="2364" y="3732"/>
                    <a:pt x="2698" y="3732"/>
                  </a:cubicBezTo>
                  <a:cubicBezTo>
                    <a:pt x="3033" y="3732"/>
                    <a:pt x="3304" y="3460"/>
                    <a:pt x="3304" y="3126"/>
                  </a:cubicBezTo>
                  <a:cubicBezTo>
                    <a:pt x="3304" y="2929"/>
                    <a:pt x="3210" y="2755"/>
                    <a:pt x="3066" y="2643"/>
                  </a:cubicBezTo>
                  <a:lnTo>
                    <a:pt x="3345" y="1857"/>
                  </a:lnTo>
                  <a:lnTo>
                    <a:pt x="3365" y="1857"/>
                  </a:lnTo>
                  <a:cubicBezTo>
                    <a:pt x="3511" y="1857"/>
                    <a:pt x="3648" y="1805"/>
                    <a:pt x="3754" y="1717"/>
                  </a:cubicBezTo>
                  <a:lnTo>
                    <a:pt x="4221" y="2012"/>
                  </a:lnTo>
                  <a:cubicBezTo>
                    <a:pt x="4207" y="2059"/>
                    <a:pt x="4202" y="2109"/>
                    <a:pt x="4202" y="2162"/>
                  </a:cubicBezTo>
                  <a:cubicBezTo>
                    <a:pt x="4202" y="2497"/>
                    <a:pt x="4473" y="2770"/>
                    <a:pt x="4808" y="2770"/>
                  </a:cubicBezTo>
                  <a:cubicBezTo>
                    <a:pt x="5142" y="2770"/>
                    <a:pt x="5414" y="2497"/>
                    <a:pt x="5414" y="2162"/>
                  </a:cubicBezTo>
                  <a:cubicBezTo>
                    <a:pt x="5414" y="1969"/>
                    <a:pt x="5324" y="1797"/>
                    <a:pt x="5183" y="1685"/>
                  </a:cubicBezTo>
                  <a:lnTo>
                    <a:pt x="5357" y="1214"/>
                  </a:lnTo>
                  <a:lnTo>
                    <a:pt x="5384" y="1214"/>
                  </a:lnTo>
                  <a:cubicBezTo>
                    <a:pt x="5718" y="1214"/>
                    <a:pt x="5990" y="942"/>
                    <a:pt x="5990" y="608"/>
                  </a:cubicBezTo>
                  <a:cubicBezTo>
                    <a:pt x="5990" y="272"/>
                    <a:pt x="5718" y="0"/>
                    <a:pt x="5384" y="0"/>
                  </a:cubicBezTo>
                  <a:cubicBezTo>
                    <a:pt x="5050" y="0"/>
                    <a:pt x="4778" y="272"/>
                    <a:pt x="4778" y="608"/>
                  </a:cubicBezTo>
                  <a:cubicBezTo>
                    <a:pt x="4778" y="800"/>
                    <a:pt x="4868" y="972"/>
                    <a:pt x="5009" y="1083"/>
                  </a:cubicBezTo>
                  <a:lnTo>
                    <a:pt x="4835" y="1556"/>
                  </a:lnTo>
                  <a:cubicBezTo>
                    <a:pt x="4825" y="1554"/>
                    <a:pt x="4817" y="1554"/>
                    <a:pt x="4808" y="1554"/>
                  </a:cubicBezTo>
                  <a:cubicBezTo>
                    <a:pt x="4661" y="1554"/>
                    <a:pt x="4524" y="1607"/>
                    <a:pt x="4418" y="1697"/>
                  </a:cubicBezTo>
                  <a:lnTo>
                    <a:pt x="3951" y="1402"/>
                  </a:lnTo>
                  <a:cubicBezTo>
                    <a:pt x="3965" y="1353"/>
                    <a:pt x="3971" y="1302"/>
                    <a:pt x="3971" y="1249"/>
                  </a:cubicBezTo>
                  <a:cubicBezTo>
                    <a:pt x="3971" y="915"/>
                    <a:pt x="3699" y="643"/>
                    <a:pt x="3365" y="643"/>
                  </a:cubicBezTo>
                  <a:cubicBezTo>
                    <a:pt x="3031" y="643"/>
                    <a:pt x="2759" y="915"/>
                    <a:pt x="2759" y="1249"/>
                  </a:cubicBezTo>
                  <a:cubicBezTo>
                    <a:pt x="2759" y="1445"/>
                    <a:pt x="2851" y="1621"/>
                    <a:pt x="2997" y="1730"/>
                  </a:cubicBezTo>
                  <a:lnTo>
                    <a:pt x="2718" y="2518"/>
                  </a:lnTo>
                  <a:lnTo>
                    <a:pt x="2698" y="2518"/>
                  </a:lnTo>
                  <a:cubicBezTo>
                    <a:pt x="2569" y="2518"/>
                    <a:pt x="2450" y="2557"/>
                    <a:pt x="2352" y="2626"/>
                  </a:cubicBezTo>
                  <a:lnTo>
                    <a:pt x="1985" y="2344"/>
                  </a:lnTo>
                  <a:cubicBezTo>
                    <a:pt x="2008" y="2280"/>
                    <a:pt x="2020" y="2211"/>
                    <a:pt x="2020" y="2141"/>
                  </a:cubicBezTo>
                  <a:cubicBezTo>
                    <a:pt x="2020" y="1806"/>
                    <a:pt x="1748" y="1533"/>
                    <a:pt x="1414" y="1533"/>
                  </a:cubicBezTo>
                  <a:cubicBezTo>
                    <a:pt x="1080" y="1533"/>
                    <a:pt x="808" y="1806"/>
                    <a:pt x="808" y="2141"/>
                  </a:cubicBezTo>
                  <a:cubicBezTo>
                    <a:pt x="808" y="2293"/>
                    <a:pt x="865" y="2434"/>
                    <a:pt x="958" y="2540"/>
                  </a:cubicBezTo>
                  <a:lnTo>
                    <a:pt x="370" y="3521"/>
                  </a:lnTo>
                  <a:lnTo>
                    <a:pt x="370" y="186"/>
                  </a:lnTo>
                  <a:cubicBezTo>
                    <a:pt x="370" y="84"/>
                    <a:pt x="288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55"/>
            <p:cNvSpPr/>
            <p:nvPr/>
          </p:nvSpPr>
          <p:spPr>
            <a:xfrm>
              <a:off x="6314932" y="3387340"/>
              <a:ext cx="57732" cy="9851"/>
            </a:xfrm>
            <a:custGeom>
              <a:avLst/>
              <a:gdLst/>
              <a:ahLst/>
              <a:cxnLst/>
              <a:rect l="l" t="t" r="r" b="b"/>
              <a:pathLst>
                <a:path w="2180" h="372" extrusionOk="0">
                  <a:moveTo>
                    <a:pt x="186" y="0"/>
                  </a:moveTo>
                  <a:cubicBezTo>
                    <a:pt x="82" y="0"/>
                    <a:pt x="0" y="85"/>
                    <a:pt x="0" y="186"/>
                  </a:cubicBezTo>
                  <a:cubicBezTo>
                    <a:pt x="0" y="288"/>
                    <a:pt x="82" y="372"/>
                    <a:pt x="186" y="372"/>
                  </a:cubicBezTo>
                  <a:lnTo>
                    <a:pt x="1994" y="372"/>
                  </a:lnTo>
                  <a:cubicBezTo>
                    <a:pt x="2096" y="372"/>
                    <a:pt x="2180" y="288"/>
                    <a:pt x="2180" y="186"/>
                  </a:cubicBezTo>
                  <a:cubicBezTo>
                    <a:pt x="2180" y="85"/>
                    <a:pt x="2096" y="0"/>
                    <a:pt x="19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55"/>
            <p:cNvSpPr/>
            <p:nvPr/>
          </p:nvSpPr>
          <p:spPr>
            <a:xfrm>
              <a:off x="6314932" y="3405030"/>
              <a:ext cx="24920" cy="9878"/>
            </a:xfrm>
            <a:custGeom>
              <a:avLst/>
              <a:gdLst/>
              <a:ahLst/>
              <a:cxnLst/>
              <a:rect l="l" t="t" r="r" b="b"/>
              <a:pathLst>
                <a:path w="941" h="373" extrusionOk="0">
                  <a:moveTo>
                    <a:pt x="186" y="1"/>
                  </a:moveTo>
                  <a:cubicBezTo>
                    <a:pt x="82" y="1"/>
                    <a:pt x="0" y="85"/>
                    <a:pt x="0" y="187"/>
                  </a:cubicBezTo>
                  <a:cubicBezTo>
                    <a:pt x="0" y="290"/>
                    <a:pt x="82" y="372"/>
                    <a:pt x="186" y="372"/>
                  </a:cubicBezTo>
                  <a:lnTo>
                    <a:pt x="755" y="372"/>
                  </a:lnTo>
                  <a:cubicBezTo>
                    <a:pt x="859" y="372"/>
                    <a:pt x="941" y="288"/>
                    <a:pt x="941" y="187"/>
                  </a:cubicBezTo>
                  <a:cubicBezTo>
                    <a:pt x="941" y="85"/>
                    <a:pt x="859" y="1"/>
                    <a:pt x="7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55"/>
            <p:cNvSpPr/>
            <p:nvPr/>
          </p:nvSpPr>
          <p:spPr>
            <a:xfrm>
              <a:off x="6503885" y="3387340"/>
              <a:ext cx="57758" cy="9851"/>
            </a:xfrm>
            <a:custGeom>
              <a:avLst/>
              <a:gdLst/>
              <a:ahLst/>
              <a:cxnLst/>
              <a:rect l="l" t="t" r="r" b="b"/>
              <a:pathLst>
                <a:path w="2181" h="372" extrusionOk="0">
                  <a:moveTo>
                    <a:pt x="186" y="0"/>
                  </a:moveTo>
                  <a:cubicBezTo>
                    <a:pt x="83" y="0"/>
                    <a:pt x="0" y="85"/>
                    <a:pt x="0" y="186"/>
                  </a:cubicBezTo>
                  <a:cubicBezTo>
                    <a:pt x="0" y="288"/>
                    <a:pt x="83" y="372"/>
                    <a:pt x="186" y="372"/>
                  </a:cubicBezTo>
                  <a:lnTo>
                    <a:pt x="1994" y="372"/>
                  </a:lnTo>
                  <a:cubicBezTo>
                    <a:pt x="2096" y="372"/>
                    <a:pt x="2178" y="288"/>
                    <a:pt x="2178" y="186"/>
                  </a:cubicBezTo>
                  <a:cubicBezTo>
                    <a:pt x="2180" y="85"/>
                    <a:pt x="2096" y="0"/>
                    <a:pt x="19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55"/>
            <p:cNvSpPr/>
            <p:nvPr/>
          </p:nvSpPr>
          <p:spPr>
            <a:xfrm>
              <a:off x="6536644" y="3405030"/>
              <a:ext cx="24999" cy="9878"/>
            </a:xfrm>
            <a:custGeom>
              <a:avLst/>
              <a:gdLst/>
              <a:ahLst/>
              <a:cxnLst/>
              <a:rect l="l" t="t" r="r" b="b"/>
              <a:pathLst>
                <a:path w="944" h="373" extrusionOk="0">
                  <a:moveTo>
                    <a:pt x="187" y="1"/>
                  </a:moveTo>
                  <a:cubicBezTo>
                    <a:pt x="85" y="1"/>
                    <a:pt x="1" y="85"/>
                    <a:pt x="1" y="187"/>
                  </a:cubicBezTo>
                  <a:cubicBezTo>
                    <a:pt x="1" y="290"/>
                    <a:pt x="85" y="372"/>
                    <a:pt x="187" y="372"/>
                  </a:cubicBezTo>
                  <a:lnTo>
                    <a:pt x="757" y="372"/>
                  </a:lnTo>
                  <a:cubicBezTo>
                    <a:pt x="859" y="372"/>
                    <a:pt x="941" y="288"/>
                    <a:pt x="941" y="187"/>
                  </a:cubicBezTo>
                  <a:cubicBezTo>
                    <a:pt x="943" y="85"/>
                    <a:pt x="859" y="1"/>
                    <a:pt x="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5" name="Google Shape;955;p55"/>
          <p:cNvGrpSpPr/>
          <p:nvPr/>
        </p:nvGrpSpPr>
        <p:grpSpPr>
          <a:xfrm>
            <a:off x="4928245" y="2047265"/>
            <a:ext cx="306429" cy="334977"/>
            <a:chOff x="6995851" y="2726204"/>
            <a:chExt cx="306429" cy="334977"/>
          </a:xfrm>
        </p:grpSpPr>
        <p:sp>
          <p:nvSpPr>
            <p:cNvPr id="956" name="Google Shape;956;p55"/>
            <p:cNvSpPr/>
            <p:nvPr/>
          </p:nvSpPr>
          <p:spPr>
            <a:xfrm>
              <a:off x="6995851" y="2726204"/>
              <a:ext cx="306429" cy="334977"/>
            </a:xfrm>
            <a:custGeom>
              <a:avLst/>
              <a:gdLst/>
              <a:ahLst/>
              <a:cxnLst/>
              <a:rect l="l" t="t" r="r" b="b"/>
              <a:pathLst>
                <a:path w="11571" h="12649" extrusionOk="0">
                  <a:moveTo>
                    <a:pt x="1068" y="4123"/>
                  </a:moveTo>
                  <a:lnTo>
                    <a:pt x="1068" y="5667"/>
                  </a:lnTo>
                  <a:lnTo>
                    <a:pt x="407" y="5667"/>
                  </a:lnTo>
                  <a:cubicBezTo>
                    <a:pt x="387" y="5667"/>
                    <a:pt x="370" y="5652"/>
                    <a:pt x="370" y="5630"/>
                  </a:cubicBezTo>
                  <a:lnTo>
                    <a:pt x="370" y="4160"/>
                  </a:lnTo>
                  <a:cubicBezTo>
                    <a:pt x="370" y="4139"/>
                    <a:pt x="387" y="4123"/>
                    <a:pt x="407" y="4123"/>
                  </a:cubicBezTo>
                  <a:close/>
                  <a:moveTo>
                    <a:pt x="4449" y="2940"/>
                  </a:moveTo>
                  <a:lnTo>
                    <a:pt x="4449" y="6850"/>
                  </a:lnTo>
                  <a:lnTo>
                    <a:pt x="1846" y="6850"/>
                  </a:lnTo>
                  <a:cubicBezTo>
                    <a:pt x="1621" y="6850"/>
                    <a:pt x="1437" y="6666"/>
                    <a:pt x="1437" y="6441"/>
                  </a:cubicBezTo>
                  <a:lnTo>
                    <a:pt x="1437" y="3347"/>
                  </a:lnTo>
                  <a:cubicBezTo>
                    <a:pt x="1437" y="3124"/>
                    <a:pt x="1621" y="2940"/>
                    <a:pt x="1846" y="2940"/>
                  </a:cubicBezTo>
                  <a:close/>
                  <a:moveTo>
                    <a:pt x="10873" y="0"/>
                  </a:moveTo>
                  <a:cubicBezTo>
                    <a:pt x="10525" y="0"/>
                    <a:pt x="10236" y="256"/>
                    <a:pt x="10183" y="589"/>
                  </a:cubicBezTo>
                  <a:cubicBezTo>
                    <a:pt x="9272" y="1142"/>
                    <a:pt x="8308" y="1615"/>
                    <a:pt x="7315" y="1998"/>
                  </a:cubicBezTo>
                  <a:cubicBezTo>
                    <a:pt x="6502" y="2311"/>
                    <a:pt x="5658" y="2567"/>
                    <a:pt x="4805" y="2761"/>
                  </a:cubicBezTo>
                  <a:cubicBezTo>
                    <a:pt x="4768" y="2649"/>
                    <a:pt x="4665" y="2571"/>
                    <a:pt x="4543" y="2571"/>
                  </a:cubicBezTo>
                  <a:lnTo>
                    <a:pt x="1846" y="2571"/>
                  </a:lnTo>
                  <a:cubicBezTo>
                    <a:pt x="1416" y="2571"/>
                    <a:pt x="1068" y="2919"/>
                    <a:pt x="1068" y="3347"/>
                  </a:cubicBezTo>
                  <a:lnTo>
                    <a:pt x="1068" y="3752"/>
                  </a:lnTo>
                  <a:lnTo>
                    <a:pt x="409" y="3752"/>
                  </a:lnTo>
                  <a:cubicBezTo>
                    <a:pt x="182" y="3752"/>
                    <a:pt x="0" y="3935"/>
                    <a:pt x="0" y="4160"/>
                  </a:cubicBezTo>
                  <a:lnTo>
                    <a:pt x="0" y="5630"/>
                  </a:lnTo>
                  <a:cubicBezTo>
                    <a:pt x="0" y="5855"/>
                    <a:pt x="182" y="6039"/>
                    <a:pt x="409" y="6039"/>
                  </a:cubicBezTo>
                  <a:lnTo>
                    <a:pt x="1068" y="6039"/>
                  </a:lnTo>
                  <a:lnTo>
                    <a:pt x="1068" y="6441"/>
                  </a:lnTo>
                  <a:cubicBezTo>
                    <a:pt x="1068" y="6872"/>
                    <a:pt x="1416" y="7220"/>
                    <a:pt x="1846" y="7220"/>
                  </a:cubicBezTo>
                  <a:lnTo>
                    <a:pt x="3552" y="7220"/>
                  </a:lnTo>
                  <a:lnTo>
                    <a:pt x="3552" y="12277"/>
                  </a:lnTo>
                  <a:lnTo>
                    <a:pt x="3376" y="12277"/>
                  </a:lnTo>
                  <a:cubicBezTo>
                    <a:pt x="2946" y="12277"/>
                    <a:pt x="2592" y="11940"/>
                    <a:pt x="2569" y="11512"/>
                  </a:cubicBezTo>
                  <a:lnTo>
                    <a:pt x="2385" y="7843"/>
                  </a:lnTo>
                  <a:cubicBezTo>
                    <a:pt x="2380" y="7743"/>
                    <a:pt x="2299" y="7667"/>
                    <a:pt x="2201" y="7667"/>
                  </a:cubicBezTo>
                  <a:cubicBezTo>
                    <a:pt x="2197" y="7667"/>
                    <a:pt x="2193" y="7667"/>
                    <a:pt x="2190" y="7667"/>
                  </a:cubicBezTo>
                  <a:cubicBezTo>
                    <a:pt x="2088" y="7671"/>
                    <a:pt x="2010" y="7759"/>
                    <a:pt x="2014" y="7861"/>
                  </a:cubicBezTo>
                  <a:lnTo>
                    <a:pt x="2199" y="11530"/>
                  </a:lnTo>
                  <a:cubicBezTo>
                    <a:pt x="2233" y="12157"/>
                    <a:pt x="2749" y="12648"/>
                    <a:pt x="3376" y="12648"/>
                  </a:cubicBezTo>
                  <a:lnTo>
                    <a:pt x="3673" y="12648"/>
                  </a:lnTo>
                  <a:cubicBezTo>
                    <a:pt x="3810" y="12648"/>
                    <a:pt x="3922" y="12537"/>
                    <a:pt x="3922" y="12400"/>
                  </a:cubicBezTo>
                  <a:lnTo>
                    <a:pt x="3922" y="7220"/>
                  </a:lnTo>
                  <a:lnTo>
                    <a:pt x="4543" y="7220"/>
                  </a:lnTo>
                  <a:cubicBezTo>
                    <a:pt x="4665" y="7220"/>
                    <a:pt x="4768" y="7141"/>
                    <a:pt x="4805" y="7032"/>
                  </a:cubicBezTo>
                  <a:cubicBezTo>
                    <a:pt x="4919" y="7057"/>
                    <a:pt x="5032" y="7083"/>
                    <a:pt x="5142" y="7110"/>
                  </a:cubicBezTo>
                  <a:cubicBezTo>
                    <a:pt x="5157" y="7114"/>
                    <a:pt x="5173" y="7116"/>
                    <a:pt x="5186" y="7116"/>
                  </a:cubicBezTo>
                  <a:cubicBezTo>
                    <a:pt x="5271" y="7116"/>
                    <a:pt x="5345" y="7059"/>
                    <a:pt x="5366" y="6975"/>
                  </a:cubicBezTo>
                  <a:cubicBezTo>
                    <a:pt x="5392" y="6875"/>
                    <a:pt x="5331" y="6776"/>
                    <a:pt x="5231" y="6750"/>
                  </a:cubicBezTo>
                  <a:cubicBezTo>
                    <a:pt x="5095" y="6717"/>
                    <a:pt x="4958" y="6684"/>
                    <a:pt x="4821" y="6655"/>
                  </a:cubicBezTo>
                  <a:lnTo>
                    <a:pt x="4821" y="3136"/>
                  </a:lnTo>
                  <a:cubicBezTo>
                    <a:pt x="5714" y="2938"/>
                    <a:pt x="6598" y="2673"/>
                    <a:pt x="7448" y="2344"/>
                  </a:cubicBezTo>
                  <a:cubicBezTo>
                    <a:pt x="8390" y="1981"/>
                    <a:pt x="9305" y="1539"/>
                    <a:pt x="10175" y="1025"/>
                  </a:cubicBezTo>
                  <a:lnTo>
                    <a:pt x="10175" y="1695"/>
                  </a:lnTo>
                  <a:cubicBezTo>
                    <a:pt x="10175" y="1799"/>
                    <a:pt x="10257" y="1881"/>
                    <a:pt x="10361" y="1881"/>
                  </a:cubicBezTo>
                  <a:cubicBezTo>
                    <a:pt x="10463" y="1881"/>
                    <a:pt x="10545" y="1799"/>
                    <a:pt x="10545" y="1695"/>
                  </a:cubicBezTo>
                  <a:lnTo>
                    <a:pt x="10545" y="696"/>
                  </a:lnTo>
                  <a:cubicBezTo>
                    <a:pt x="10545" y="516"/>
                    <a:pt x="10691" y="370"/>
                    <a:pt x="10873" y="370"/>
                  </a:cubicBezTo>
                  <a:cubicBezTo>
                    <a:pt x="11053" y="370"/>
                    <a:pt x="11200" y="516"/>
                    <a:pt x="11200" y="696"/>
                  </a:cubicBezTo>
                  <a:lnTo>
                    <a:pt x="11200" y="9092"/>
                  </a:lnTo>
                  <a:cubicBezTo>
                    <a:pt x="11200" y="9272"/>
                    <a:pt x="11053" y="9419"/>
                    <a:pt x="10873" y="9419"/>
                  </a:cubicBezTo>
                  <a:cubicBezTo>
                    <a:pt x="10691" y="9419"/>
                    <a:pt x="10545" y="9272"/>
                    <a:pt x="10545" y="9092"/>
                  </a:cubicBezTo>
                  <a:lnTo>
                    <a:pt x="10545" y="2616"/>
                  </a:lnTo>
                  <a:cubicBezTo>
                    <a:pt x="10545" y="2512"/>
                    <a:pt x="10463" y="2430"/>
                    <a:pt x="10361" y="2430"/>
                  </a:cubicBezTo>
                  <a:cubicBezTo>
                    <a:pt x="10257" y="2430"/>
                    <a:pt x="10175" y="2512"/>
                    <a:pt x="10175" y="2616"/>
                  </a:cubicBezTo>
                  <a:lnTo>
                    <a:pt x="10175" y="8766"/>
                  </a:lnTo>
                  <a:cubicBezTo>
                    <a:pt x="9299" y="8250"/>
                    <a:pt x="8381" y="7806"/>
                    <a:pt x="7435" y="7442"/>
                  </a:cubicBezTo>
                  <a:cubicBezTo>
                    <a:pt x="6979" y="7266"/>
                    <a:pt x="6508" y="7108"/>
                    <a:pt x="6039" y="6969"/>
                  </a:cubicBezTo>
                  <a:cubicBezTo>
                    <a:pt x="6021" y="6964"/>
                    <a:pt x="6004" y="6962"/>
                    <a:pt x="5986" y="6962"/>
                  </a:cubicBezTo>
                  <a:cubicBezTo>
                    <a:pt x="5906" y="6962"/>
                    <a:pt x="5833" y="7014"/>
                    <a:pt x="5810" y="7094"/>
                  </a:cubicBezTo>
                  <a:cubicBezTo>
                    <a:pt x="5781" y="7192"/>
                    <a:pt x="5835" y="7296"/>
                    <a:pt x="5935" y="7325"/>
                  </a:cubicBezTo>
                  <a:cubicBezTo>
                    <a:pt x="6395" y="7460"/>
                    <a:pt x="6854" y="7616"/>
                    <a:pt x="7302" y="7788"/>
                  </a:cubicBezTo>
                  <a:cubicBezTo>
                    <a:pt x="8301" y="8172"/>
                    <a:pt x="9268" y="8647"/>
                    <a:pt x="10185" y="9202"/>
                  </a:cubicBezTo>
                  <a:cubicBezTo>
                    <a:pt x="10238" y="9534"/>
                    <a:pt x="10525" y="9790"/>
                    <a:pt x="10873" y="9790"/>
                  </a:cubicBezTo>
                  <a:cubicBezTo>
                    <a:pt x="11256" y="9790"/>
                    <a:pt x="11571" y="9477"/>
                    <a:pt x="11571" y="9092"/>
                  </a:cubicBezTo>
                  <a:lnTo>
                    <a:pt x="11571" y="696"/>
                  </a:lnTo>
                  <a:cubicBezTo>
                    <a:pt x="11569" y="313"/>
                    <a:pt x="11256" y="0"/>
                    <a:pt x="108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55"/>
            <p:cNvSpPr/>
            <p:nvPr/>
          </p:nvSpPr>
          <p:spPr>
            <a:xfrm>
              <a:off x="7053927" y="2835948"/>
              <a:ext cx="39777" cy="39777"/>
            </a:xfrm>
            <a:custGeom>
              <a:avLst/>
              <a:gdLst/>
              <a:ahLst/>
              <a:cxnLst/>
              <a:rect l="l" t="t" r="r" b="b"/>
              <a:pathLst>
                <a:path w="1502" h="1502" extrusionOk="0">
                  <a:moveTo>
                    <a:pt x="751" y="372"/>
                  </a:moveTo>
                  <a:cubicBezTo>
                    <a:pt x="960" y="372"/>
                    <a:pt x="1131" y="542"/>
                    <a:pt x="1131" y="751"/>
                  </a:cubicBezTo>
                  <a:cubicBezTo>
                    <a:pt x="1131" y="960"/>
                    <a:pt x="960" y="1130"/>
                    <a:pt x="751" y="1130"/>
                  </a:cubicBezTo>
                  <a:cubicBezTo>
                    <a:pt x="542" y="1130"/>
                    <a:pt x="370" y="960"/>
                    <a:pt x="370" y="751"/>
                  </a:cubicBezTo>
                  <a:cubicBezTo>
                    <a:pt x="370" y="542"/>
                    <a:pt x="542" y="372"/>
                    <a:pt x="751" y="372"/>
                  </a:cubicBezTo>
                  <a:close/>
                  <a:moveTo>
                    <a:pt x="751" y="1"/>
                  </a:moveTo>
                  <a:cubicBezTo>
                    <a:pt x="337" y="1"/>
                    <a:pt x="1" y="337"/>
                    <a:pt x="1" y="751"/>
                  </a:cubicBezTo>
                  <a:cubicBezTo>
                    <a:pt x="1" y="1166"/>
                    <a:pt x="337" y="1502"/>
                    <a:pt x="751" y="1502"/>
                  </a:cubicBezTo>
                  <a:cubicBezTo>
                    <a:pt x="1166" y="1502"/>
                    <a:pt x="1502" y="1166"/>
                    <a:pt x="1502" y="751"/>
                  </a:cubicBezTo>
                  <a:cubicBezTo>
                    <a:pt x="1502" y="337"/>
                    <a:pt x="1166" y="1"/>
                    <a:pt x="7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8" name="Google Shape;958;p55"/>
          <p:cNvGrpSpPr/>
          <p:nvPr/>
        </p:nvGrpSpPr>
        <p:grpSpPr>
          <a:xfrm>
            <a:off x="1500361" y="2047582"/>
            <a:ext cx="334712" cy="334342"/>
            <a:chOff x="6249018" y="2726522"/>
            <a:chExt cx="334712" cy="334342"/>
          </a:xfrm>
        </p:grpSpPr>
        <p:sp>
          <p:nvSpPr>
            <p:cNvPr id="959" name="Google Shape;959;p55"/>
            <p:cNvSpPr/>
            <p:nvPr/>
          </p:nvSpPr>
          <p:spPr>
            <a:xfrm>
              <a:off x="6249018" y="2726522"/>
              <a:ext cx="334712" cy="334342"/>
            </a:xfrm>
            <a:custGeom>
              <a:avLst/>
              <a:gdLst/>
              <a:ahLst/>
              <a:cxnLst/>
              <a:rect l="l" t="t" r="r" b="b"/>
              <a:pathLst>
                <a:path w="12639" h="12625" extrusionOk="0">
                  <a:moveTo>
                    <a:pt x="10146" y="370"/>
                  </a:moveTo>
                  <a:cubicBezTo>
                    <a:pt x="11280" y="370"/>
                    <a:pt x="12217" y="1275"/>
                    <a:pt x="12250" y="2414"/>
                  </a:cubicBezTo>
                  <a:cubicBezTo>
                    <a:pt x="12265" y="2975"/>
                    <a:pt x="12062" y="3509"/>
                    <a:pt x="11677" y="3918"/>
                  </a:cubicBezTo>
                  <a:cubicBezTo>
                    <a:pt x="11290" y="4326"/>
                    <a:pt x="10768" y="4561"/>
                    <a:pt x="10207" y="4576"/>
                  </a:cubicBezTo>
                  <a:cubicBezTo>
                    <a:pt x="10187" y="4578"/>
                    <a:pt x="10166" y="4578"/>
                    <a:pt x="10146" y="4578"/>
                  </a:cubicBezTo>
                  <a:cubicBezTo>
                    <a:pt x="9013" y="4578"/>
                    <a:pt x="8076" y="3673"/>
                    <a:pt x="8043" y="2534"/>
                  </a:cubicBezTo>
                  <a:cubicBezTo>
                    <a:pt x="8027" y="1972"/>
                    <a:pt x="8231" y="1439"/>
                    <a:pt x="8616" y="1030"/>
                  </a:cubicBezTo>
                  <a:cubicBezTo>
                    <a:pt x="9003" y="622"/>
                    <a:pt x="9525" y="387"/>
                    <a:pt x="10086" y="371"/>
                  </a:cubicBezTo>
                  <a:cubicBezTo>
                    <a:pt x="10107" y="371"/>
                    <a:pt x="10127" y="370"/>
                    <a:pt x="10146" y="370"/>
                  </a:cubicBezTo>
                  <a:close/>
                  <a:moveTo>
                    <a:pt x="2474" y="371"/>
                  </a:moveTo>
                  <a:cubicBezTo>
                    <a:pt x="3635" y="371"/>
                    <a:pt x="4579" y="1314"/>
                    <a:pt x="4579" y="2475"/>
                  </a:cubicBezTo>
                  <a:cubicBezTo>
                    <a:pt x="4579" y="2960"/>
                    <a:pt x="4409" y="3433"/>
                    <a:pt x="4102" y="3808"/>
                  </a:cubicBezTo>
                  <a:cubicBezTo>
                    <a:pt x="4038" y="3886"/>
                    <a:pt x="4049" y="4004"/>
                    <a:pt x="4127" y="4068"/>
                  </a:cubicBezTo>
                  <a:cubicBezTo>
                    <a:pt x="4162" y="4096"/>
                    <a:pt x="4203" y="4110"/>
                    <a:pt x="4244" y="4110"/>
                  </a:cubicBezTo>
                  <a:cubicBezTo>
                    <a:pt x="4298" y="4110"/>
                    <a:pt x="4351" y="4087"/>
                    <a:pt x="4387" y="4043"/>
                  </a:cubicBezTo>
                  <a:cubicBezTo>
                    <a:pt x="4749" y="3601"/>
                    <a:pt x="4949" y="3046"/>
                    <a:pt x="4949" y="2475"/>
                  </a:cubicBezTo>
                  <a:cubicBezTo>
                    <a:pt x="4949" y="2297"/>
                    <a:pt x="4929" y="2125"/>
                    <a:pt x="4894" y="1957"/>
                  </a:cubicBezTo>
                  <a:cubicBezTo>
                    <a:pt x="5349" y="1808"/>
                    <a:pt x="5826" y="1734"/>
                    <a:pt x="6311" y="1734"/>
                  </a:cubicBezTo>
                  <a:cubicBezTo>
                    <a:pt x="6796" y="1734"/>
                    <a:pt x="7271" y="1808"/>
                    <a:pt x="7726" y="1957"/>
                  </a:cubicBezTo>
                  <a:cubicBezTo>
                    <a:pt x="7685" y="2148"/>
                    <a:pt x="7668" y="2346"/>
                    <a:pt x="7674" y="2545"/>
                  </a:cubicBezTo>
                  <a:cubicBezTo>
                    <a:pt x="7713" y="3884"/>
                    <a:pt x="8813" y="4948"/>
                    <a:pt x="10144" y="4948"/>
                  </a:cubicBezTo>
                  <a:lnTo>
                    <a:pt x="10217" y="4948"/>
                  </a:lnTo>
                  <a:cubicBezTo>
                    <a:pt x="10369" y="4942"/>
                    <a:pt x="10518" y="4924"/>
                    <a:pt x="10663" y="4893"/>
                  </a:cubicBezTo>
                  <a:cubicBezTo>
                    <a:pt x="10811" y="5350"/>
                    <a:pt x="10887" y="5825"/>
                    <a:pt x="10887" y="6310"/>
                  </a:cubicBezTo>
                  <a:cubicBezTo>
                    <a:pt x="10887" y="6797"/>
                    <a:pt x="10811" y="7274"/>
                    <a:pt x="10663" y="7731"/>
                  </a:cubicBezTo>
                  <a:cubicBezTo>
                    <a:pt x="10496" y="7696"/>
                    <a:pt x="10324" y="7677"/>
                    <a:pt x="10146" y="7677"/>
                  </a:cubicBezTo>
                  <a:cubicBezTo>
                    <a:pt x="8782" y="7677"/>
                    <a:pt x="7674" y="8787"/>
                    <a:pt x="7674" y="10150"/>
                  </a:cubicBezTo>
                  <a:cubicBezTo>
                    <a:pt x="7674" y="10325"/>
                    <a:pt x="7691" y="10497"/>
                    <a:pt x="7726" y="10664"/>
                  </a:cubicBezTo>
                  <a:cubicBezTo>
                    <a:pt x="7271" y="10810"/>
                    <a:pt x="6796" y="10886"/>
                    <a:pt x="6311" y="10886"/>
                  </a:cubicBezTo>
                  <a:cubicBezTo>
                    <a:pt x="5826" y="10886"/>
                    <a:pt x="5349" y="10810"/>
                    <a:pt x="4894" y="10664"/>
                  </a:cubicBezTo>
                  <a:cubicBezTo>
                    <a:pt x="4929" y="10497"/>
                    <a:pt x="4949" y="10325"/>
                    <a:pt x="4949" y="10150"/>
                  </a:cubicBezTo>
                  <a:cubicBezTo>
                    <a:pt x="4949" y="8787"/>
                    <a:pt x="3838" y="7677"/>
                    <a:pt x="2474" y="7677"/>
                  </a:cubicBezTo>
                  <a:cubicBezTo>
                    <a:pt x="2298" y="7677"/>
                    <a:pt x="2126" y="7696"/>
                    <a:pt x="1960" y="7731"/>
                  </a:cubicBezTo>
                  <a:cubicBezTo>
                    <a:pt x="1809" y="7274"/>
                    <a:pt x="1735" y="6797"/>
                    <a:pt x="1735" y="6310"/>
                  </a:cubicBezTo>
                  <a:cubicBezTo>
                    <a:pt x="1735" y="5825"/>
                    <a:pt x="1809" y="5350"/>
                    <a:pt x="1958" y="4893"/>
                  </a:cubicBezTo>
                  <a:cubicBezTo>
                    <a:pt x="2124" y="4928"/>
                    <a:pt x="2298" y="4948"/>
                    <a:pt x="2474" y="4948"/>
                  </a:cubicBezTo>
                  <a:cubicBezTo>
                    <a:pt x="2898" y="4948"/>
                    <a:pt x="3316" y="4838"/>
                    <a:pt x="3684" y="4633"/>
                  </a:cubicBezTo>
                  <a:cubicBezTo>
                    <a:pt x="3774" y="4582"/>
                    <a:pt x="3805" y="4471"/>
                    <a:pt x="3754" y="4381"/>
                  </a:cubicBezTo>
                  <a:cubicBezTo>
                    <a:pt x="3721" y="4320"/>
                    <a:pt x="3659" y="4286"/>
                    <a:pt x="3594" y="4286"/>
                  </a:cubicBezTo>
                  <a:cubicBezTo>
                    <a:pt x="3563" y="4286"/>
                    <a:pt x="3531" y="4294"/>
                    <a:pt x="3502" y="4310"/>
                  </a:cubicBezTo>
                  <a:cubicBezTo>
                    <a:pt x="3191" y="4484"/>
                    <a:pt x="2835" y="4578"/>
                    <a:pt x="2474" y="4578"/>
                  </a:cubicBezTo>
                  <a:cubicBezTo>
                    <a:pt x="1314" y="4578"/>
                    <a:pt x="370" y="3634"/>
                    <a:pt x="370" y="2475"/>
                  </a:cubicBezTo>
                  <a:cubicBezTo>
                    <a:pt x="370" y="1314"/>
                    <a:pt x="1314" y="371"/>
                    <a:pt x="2474" y="371"/>
                  </a:cubicBezTo>
                  <a:close/>
                  <a:moveTo>
                    <a:pt x="10146" y="8046"/>
                  </a:moveTo>
                  <a:cubicBezTo>
                    <a:pt x="11306" y="8046"/>
                    <a:pt x="12250" y="8990"/>
                    <a:pt x="12250" y="10150"/>
                  </a:cubicBezTo>
                  <a:cubicBezTo>
                    <a:pt x="12250" y="11311"/>
                    <a:pt x="11306" y="12255"/>
                    <a:pt x="10146" y="12255"/>
                  </a:cubicBezTo>
                  <a:cubicBezTo>
                    <a:pt x="8987" y="12255"/>
                    <a:pt x="8043" y="11311"/>
                    <a:pt x="8043" y="10150"/>
                  </a:cubicBezTo>
                  <a:cubicBezTo>
                    <a:pt x="8043" y="8990"/>
                    <a:pt x="8987" y="8046"/>
                    <a:pt x="10146" y="8046"/>
                  </a:cubicBezTo>
                  <a:close/>
                  <a:moveTo>
                    <a:pt x="2474" y="0"/>
                  </a:moveTo>
                  <a:cubicBezTo>
                    <a:pt x="1111" y="0"/>
                    <a:pt x="1" y="1110"/>
                    <a:pt x="1" y="2475"/>
                  </a:cubicBezTo>
                  <a:cubicBezTo>
                    <a:pt x="1" y="3532"/>
                    <a:pt x="667" y="4436"/>
                    <a:pt x="1604" y="4789"/>
                  </a:cubicBezTo>
                  <a:cubicBezTo>
                    <a:pt x="1445" y="5278"/>
                    <a:pt x="1363" y="5790"/>
                    <a:pt x="1363" y="6310"/>
                  </a:cubicBezTo>
                  <a:cubicBezTo>
                    <a:pt x="1363" y="6832"/>
                    <a:pt x="1445" y="7344"/>
                    <a:pt x="1604" y="7835"/>
                  </a:cubicBezTo>
                  <a:cubicBezTo>
                    <a:pt x="667" y="8189"/>
                    <a:pt x="1" y="9092"/>
                    <a:pt x="1" y="10150"/>
                  </a:cubicBezTo>
                  <a:cubicBezTo>
                    <a:pt x="1" y="10523"/>
                    <a:pt x="81" y="10881"/>
                    <a:pt x="241" y="11215"/>
                  </a:cubicBezTo>
                  <a:cubicBezTo>
                    <a:pt x="272" y="11281"/>
                    <a:pt x="338" y="11320"/>
                    <a:pt x="407" y="11320"/>
                  </a:cubicBezTo>
                  <a:cubicBezTo>
                    <a:pt x="434" y="11320"/>
                    <a:pt x="462" y="11314"/>
                    <a:pt x="488" y="11301"/>
                  </a:cubicBezTo>
                  <a:cubicBezTo>
                    <a:pt x="579" y="11258"/>
                    <a:pt x="619" y="11146"/>
                    <a:pt x="574" y="11055"/>
                  </a:cubicBezTo>
                  <a:cubicBezTo>
                    <a:pt x="439" y="10771"/>
                    <a:pt x="370" y="10466"/>
                    <a:pt x="370" y="10150"/>
                  </a:cubicBezTo>
                  <a:cubicBezTo>
                    <a:pt x="370" y="8990"/>
                    <a:pt x="1314" y="8046"/>
                    <a:pt x="2474" y="8046"/>
                  </a:cubicBezTo>
                  <a:cubicBezTo>
                    <a:pt x="3635" y="8046"/>
                    <a:pt x="4579" y="8990"/>
                    <a:pt x="4579" y="10150"/>
                  </a:cubicBezTo>
                  <a:cubicBezTo>
                    <a:pt x="4579" y="11311"/>
                    <a:pt x="3635" y="12255"/>
                    <a:pt x="2474" y="12255"/>
                  </a:cubicBezTo>
                  <a:cubicBezTo>
                    <a:pt x="1946" y="12255"/>
                    <a:pt x="1440" y="12057"/>
                    <a:pt x="1051" y="11700"/>
                  </a:cubicBezTo>
                  <a:cubicBezTo>
                    <a:pt x="1015" y="11666"/>
                    <a:pt x="971" y="11650"/>
                    <a:pt x="926" y="11650"/>
                  </a:cubicBezTo>
                  <a:cubicBezTo>
                    <a:pt x="876" y="11650"/>
                    <a:pt x="826" y="11670"/>
                    <a:pt x="789" y="11709"/>
                  </a:cubicBezTo>
                  <a:cubicBezTo>
                    <a:pt x="720" y="11786"/>
                    <a:pt x="726" y="11901"/>
                    <a:pt x="800" y="11971"/>
                  </a:cubicBezTo>
                  <a:cubicBezTo>
                    <a:pt x="1258" y="12392"/>
                    <a:pt x="1852" y="12624"/>
                    <a:pt x="2476" y="12624"/>
                  </a:cubicBezTo>
                  <a:cubicBezTo>
                    <a:pt x="3533" y="12624"/>
                    <a:pt x="4438" y="11956"/>
                    <a:pt x="4792" y="11017"/>
                  </a:cubicBezTo>
                  <a:cubicBezTo>
                    <a:pt x="5281" y="11176"/>
                    <a:pt x="5791" y="11256"/>
                    <a:pt x="6311" y="11256"/>
                  </a:cubicBezTo>
                  <a:cubicBezTo>
                    <a:pt x="6831" y="11256"/>
                    <a:pt x="7341" y="11176"/>
                    <a:pt x="7830" y="11017"/>
                  </a:cubicBezTo>
                  <a:cubicBezTo>
                    <a:pt x="8182" y="11956"/>
                    <a:pt x="9089" y="12624"/>
                    <a:pt x="10146" y="12624"/>
                  </a:cubicBezTo>
                  <a:cubicBezTo>
                    <a:pt x="11511" y="12624"/>
                    <a:pt x="12621" y="11514"/>
                    <a:pt x="12621" y="10150"/>
                  </a:cubicBezTo>
                  <a:cubicBezTo>
                    <a:pt x="12619" y="9092"/>
                    <a:pt x="11953" y="8189"/>
                    <a:pt x="11016" y="7835"/>
                  </a:cubicBezTo>
                  <a:cubicBezTo>
                    <a:pt x="11177" y="7344"/>
                    <a:pt x="11257" y="6832"/>
                    <a:pt x="11257" y="6310"/>
                  </a:cubicBezTo>
                  <a:cubicBezTo>
                    <a:pt x="11257" y="5790"/>
                    <a:pt x="11177" y="5280"/>
                    <a:pt x="11018" y="4789"/>
                  </a:cubicBezTo>
                  <a:cubicBezTo>
                    <a:pt x="11366" y="4660"/>
                    <a:pt x="11683" y="4451"/>
                    <a:pt x="11945" y="4172"/>
                  </a:cubicBezTo>
                  <a:cubicBezTo>
                    <a:pt x="12398" y="3693"/>
                    <a:pt x="12639" y="3063"/>
                    <a:pt x="12619" y="2404"/>
                  </a:cubicBezTo>
                  <a:cubicBezTo>
                    <a:pt x="12581" y="1064"/>
                    <a:pt x="11478" y="1"/>
                    <a:pt x="10148" y="1"/>
                  </a:cubicBezTo>
                  <a:cubicBezTo>
                    <a:pt x="10124" y="1"/>
                    <a:pt x="10100" y="1"/>
                    <a:pt x="10076" y="2"/>
                  </a:cubicBezTo>
                  <a:cubicBezTo>
                    <a:pt x="9415" y="22"/>
                    <a:pt x="8802" y="295"/>
                    <a:pt x="8348" y="776"/>
                  </a:cubicBezTo>
                  <a:cubicBezTo>
                    <a:pt x="8119" y="1019"/>
                    <a:pt x="7945" y="1298"/>
                    <a:pt x="7830" y="1603"/>
                  </a:cubicBezTo>
                  <a:cubicBezTo>
                    <a:pt x="7341" y="1445"/>
                    <a:pt x="6831" y="1365"/>
                    <a:pt x="6311" y="1365"/>
                  </a:cubicBezTo>
                  <a:cubicBezTo>
                    <a:pt x="5791" y="1365"/>
                    <a:pt x="5279" y="1445"/>
                    <a:pt x="4790" y="1603"/>
                  </a:cubicBezTo>
                  <a:cubicBezTo>
                    <a:pt x="4436" y="667"/>
                    <a:pt x="3531" y="0"/>
                    <a:pt x="24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55"/>
            <p:cNvSpPr/>
            <p:nvPr/>
          </p:nvSpPr>
          <p:spPr>
            <a:xfrm>
              <a:off x="6274441" y="2762247"/>
              <a:ext cx="75925" cy="63161"/>
            </a:xfrm>
            <a:custGeom>
              <a:avLst/>
              <a:gdLst/>
              <a:ahLst/>
              <a:cxnLst/>
              <a:rect l="l" t="t" r="r" b="b"/>
              <a:pathLst>
                <a:path w="2867" h="2385" extrusionOk="0">
                  <a:moveTo>
                    <a:pt x="1938" y="371"/>
                  </a:moveTo>
                  <a:cubicBezTo>
                    <a:pt x="2027" y="371"/>
                    <a:pt x="2115" y="407"/>
                    <a:pt x="2178" y="479"/>
                  </a:cubicBezTo>
                  <a:cubicBezTo>
                    <a:pt x="2202" y="506"/>
                    <a:pt x="2231" y="524"/>
                    <a:pt x="2262" y="536"/>
                  </a:cubicBezTo>
                  <a:cubicBezTo>
                    <a:pt x="2251" y="565"/>
                    <a:pt x="2249" y="600"/>
                    <a:pt x="2255" y="633"/>
                  </a:cubicBezTo>
                  <a:cubicBezTo>
                    <a:pt x="2258" y="653"/>
                    <a:pt x="2260" y="672"/>
                    <a:pt x="2260" y="692"/>
                  </a:cubicBezTo>
                  <a:cubicBezTo>
                    <a:pt x="2260" y="872"/>
                    <a:pt x="2233" y="1040"/>
                    <a:pt x="2182" y="1192"/>
                  </a:cubicBezTo>
                  <a:cubicBezTo>
                    <a:pt x="2178" y="1198"/>
                    <a:pt x="2176" y="1206"/>
                    <a:pt x="2174" y="1214"/>
                  </a:cubicBezTo>
                  <a:cubicBezTo>
                    <a:pt x="2079" y="1482"/>
                    <a:pt x="1905" y="1699"/>
                    <a:pt x="1660" y="1841"/>
                  </a:cubicBezTo>
                  <a:cubicBezTo>
                    <a:pt x="1464" y="1955"/>
                    <a:pt x="1245" y="2013"/>
                    <a:pt x="1018" y="2013"/>
                  </a:cubicBezTo>
                  <a:cubicBezTo>
                    <a:pt x="985" y="2013"/>
                    <a:pt x="951" y="2012"/>
                    <a:pt x="917" y="2009"/>
                  </a:cubicBezTo>
                  <a:cubicBezTo>
                    <a:pt x="978" y="1980"/>
                    <a:pt x="1035" y="1947"/>
                    <a:pt x="1091" y="1910"/>
                  </a:cubicBezTo>
                  <a:cubicBezTo>
                    <a:pt x="1146" y="1873"/>
                    <a:pt x="1177" y="1806"/>
                    <a:pt x="1172" y="1740"/>
                  </a:cubicBezTo>
                  <a:cubicBezTo>
                    <a:pt x="1166" y="1673"/>
                    <a:pt x="1123" y="1615"/>
                    <a:pt x="1062" y="1587"/>
                  </a:cubicBezTo>
                  <a:cubicBezTo>
                    <a:pt x="716" y="1435"/>
                    <a:pt x="532" y="1190"/>
                    <a:pt x="513" y="862"/>
                  </a:cubicBezTo>
                  <a:cubicBezTo>
                    <a:pt x="509" y="796"/>
                    <a:pt x="513" y="731"/>
                    <a:pt x="521" y="672"/>
                  </a:cubicBezTo>
                  <a:cubicBezTo>
                    <a:pt x="765" y="875"/>
                    <a:pt x="1076" y="992"/>
                    <a:pt x="1402" y="992"/>
                  </a:cubicBezTo>
                  <a:cubicBezTo>
                    <a:pt x="1415" y="992"/>
                    <a:pt x="1428" y="991"/>
                    <a:pt x="1441" y="991"/>
                  </a:cubicBezTo>
                  <a:cubicBezTo>
                    <a:pt x="1541" y="989"/>
                    <a:pt x="1621" y="907"/>
                    <a:pt x="1621" y="807"/>
                  </a:cubicBezTo>
                  <a:lnTo>
                    <a:pt x="1621" y="694"/>
                  </a:lnTo>
                  <a:lnTo>
                    <a:pt x="1621" y="692"/>
                  </a:lnTo>
                  <a:cubicBezTo>
                    <a:pt x="1619" y="598"/>
                    <a:pt x="1658" y="510"/>
                    <a:pt x="1731" y="448"/>
                  </a:cubicBezTo>
                  <a:cubicBezTo>
                    <a:pt x="1790" y="396"/>
                    <a:pt x="1864" y="371"/>
                    <a:pt x="1938" y="371"/>
                  </a:cubicBezTo>
                  <a:close/>
                  <a:moveTo>
                    <a:pt x="1937" y="0"/>
                  </a:moveTo>
                  <a:cubicBezTo>
                    <a:pt x="1777" y="0"/>
                    <a:pt x="1616" y="55"/>
                    <a:pt x="1486" y="168"/>
                  </a:cubicBezTo>
                  <a:cubicBezTo>
                    <a:pt x="1355" y="283"/>
                    <a:pt x="1273" y="440"/>
                    <a:pt x="1254" y="612"/>
                  </a:cubicBezTo>
                  <a:cubicBezTo>
                    <a:pt x="984" y="571"/>
                    <a:pt x="738" y="422"/>
                    <a:pt x="577" y="191"/>
                  </a:cubicBezTo>
                  <a:cubicBezTo>
                    <a:pt x="542" y="144"/>
                    <a:pt x="487" y="114"/>
                    <a:pt x="429" y="114"/>
                  </a:cubicBezTo>
                  <a:cubicBezTo>
                    <a:pt x="422" y="114"/>
                    <a:pt x="416" y="114"/>
                    <a:pt x="409" y="115"/>
                  </a:cubicBezTo>
                  <a:cubicBezTo>
                    <a:pt x="343" y="121"/>
                    <a:pt x="284" y="162"/>
                    <a:pt x="257" y="223"/>
                  </a:cubicBezTo>
                  <a:cubicBezTo>
                    <a:pt x="253" y="236"/>
                    <a:pt x="128" y="520"/>
                    <a:pt x="143" y="868"/>
                  </a:cubicBezTo>
                  <a:cubicBezTo>
                    <a:pt x="155" y="1134"/>
                    <a:pt x="251" y="1478"/>
                    <a:pt x="599" y="1742"/>
                  </a:cubicBezTo>
                  <a:cubicBezTo>
                    <a:pt x="488" y="1778"/>
                    <a:pt x="372" y="1797"/>
                    <a:pt x="256" y="1797"/>
                  </a:cubicBezTo>
                  <a:cubicBezTo>
                    <a:pt x="240" y="1797"/>
                    <a:pt x="225" y="1797"/>
                    <a:pt x="210" y="1796"/>
                  </a:cubicBezTo>
                  <a:cubicBezTo>
                    <a:pt x="207" y="1796"/>
                    <a:pt x="204" y="1796"/>
                    <a:pt x="201" y="1796"/>
                  </a:cubicBezTo>
                  <a:cubicBezTo>
                    <a:pt x="119" y="1796"/>
                    <a:pt x="47" y="1852"/>
                    <a:pt x="24" y="1931"/>
                  </a:cubicBezTo>
                  <a:cubicBezTo>
                    <a:pt x="1" y="2013"/>
                    <a:pt x="38" y="2101"/>
                    <a:pt x="112" y="2142"/>
                  </a:cubicBezTo>
                  <a:cubicBezTo>
                    <a:pt x="401" y="2303"/>
                    <a:pt x="712" y="2385"/>
                    <a:pt x="1017" y="2385"/>
                  </a:cubicBezTo>
                  <a:cubicBezTo>
                    <a:pt x="1308" y="2385"/>
                    <a:pt x="1594" y="2310"/>
                    <a:pt x="1848" y="2160"/>
                  </a:cubicBezTo>
                  <a:cubicBezTo>
                    <a:pt x="2165" y="1974"/>
                    <a:pt x="2397" y="1687"/>
                    <a:pt x="2522" y="1337"/>
                  </a:cubicBezTo>
                  <a:cubicBezTo>
                    <a:pt x="2526" y="1329"/>
                    <a:pt x="2528" y="1319"/>
                    <a:pt x="2532" y="1310"/>
                  </a:cubicBezTo>
                  <a:cubicBezTo>
                    <a:pt x="2597" y="1120"/>
                    <a:pt x="2630" y="911"/>
                    <a:pt x="2630" y="690"/>
                  </a:cubicBezTo>
                  <a:cubicBezTo>
                    <a:pt x="2630" y="680"/>
                    <a:pt x="2630" y="670"/>
                    <a:pt x="2630" y="661"/>
                  </a:cubicBezTo>
                  <a:cubicBezTo>
                    <a:pt x="2735" y="537"/>
                    <a:pt x="2810" y="389"/>
                    <a:pt x="2849" y="231"/>
                  </a:cubicBezTo>
                  <a:cubicBezTo>
                    <a:pt x="2866" y="154"/>
                    <a:pt x="2837" y="78"/>
                    <a:pt x="2773" y="33"/>
                  </a:cubicBezTo>
                  <a:cubicBezTo>
                    <a:pt x="2742" y="12"/>
                    <a:pt x="2706" y="1"/>
                    <a:pt x="2669" y="1"/>
                  </a:cubicBezTo>
                  <a:cubicBezTo>
                    <a:pt x="2632" y="1"/>
                    <a:pt x="2595" y="12"/>
                    <a:pt x="2563" y="35"/>
                  </a:cubicBezTo>
                  <a:cubicBezTo>
                    <a:pt x="2499" y="80"/>
                    <a:pt x="2432" y="117"/>
                    <a:pt x="2362" y="147"/>
                  </a:cubicBezTo>
                  <a:cubicBezTo>
                    <a:pt x="2239" y="50"/>
                    <a:pt x="2088" y="0"/>
                    <a:pt x="19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55"/>
            <p:cNvSpPr/>
            <p:nvPr/>
          </p:nvSpPr>
          <p:spPr>
            <a:xfrm>
              <a:off x="6496682" y="2754064"/>
              <a:ext cx="41445" cy="75952"/>
            </a:xfrm>
            <a:custGeom>
              <a:avLst/>
              <a:gdLst/>
              <a:ahLst/>
              <a:cxnLst/>
              <a:rect l="l" t="t" r="r" b="b"/>
              <a:pathLst>
                <a:path w="1565" h="2868" extrusionOk="0">
                  <a:moveTo>
                    <a:pt x="1140" y="0"/>
                  </a:moveTo>
                  <a:cubicBezTo>
                    <a:pt x="759" y="0"/>
                    <a:pt x="448" y="311"/>
                    <a:pt x="448" y="692"/>
                  </a:cubicBezTo>
                  <a:lnTo>
                    <a:pt x="448" y="1210"/>
                  </a:lnTo>
                  <a:lnTo>
                    <a:pt x="186" y="1210"/>
                  </a:lnTo>
                  <a:cubicBezTo>
                    <a:pt x="85" y="1210"/>
                    <a:pt x="1" y="1292"/>
                    <a:pt x="1" y="1396"/>
                  </a:cubicBezTo>
                  <a:cubicBezTo>
                    <a:pt x="1" y="1497"/>
                    <a:pt x="85" y="1580"/>
                    <a:pt x="186" y="1580"/>
                  </a:cubicBezTo>
                  <a:lnTo>
                    <a:pt x="448" y="1580"/>
                  </a:lnTo>
                  <a:lnTo>
                    <a:pt x="448" y="2682"/>
                  </a:lnTo>
                  <a:cubicBezTo>
                    <a:pt x="448" y="2784"/>
                    <a:pt x="531" y="2868"/>
                    <a:pt x="632" y="2868"/>
                  </a:cubicBezTo>
                  <a:cubicBezTo>
                    <a:pt x="736" y="2868"/>
                    <a:pt x="818" y="2786"/>
                    <a:pt x="818" y="2682"/>
                  </a:cubicBezTo>
                  <a:lnTo>
                    <a:pt x="818" y="1580"/>
                  </a:lnTo>
                  <a:lnTo>
                    <a:pt x="1103" y="1580"/>
                  </a:lnTo>
                  <a:cubicBezTo>
                    <a:pt x="1207" y="1580"/>
                    <a:pt x="1289" y="1497"/>
                    <a:pt x="1289" y="1396"/>
                  </a:cubicBezTo>
                  <a:cubicBezTo>
                    <a:pt x="1289" y="1292"/>
                    <a:pt x="1207" y="1210"/>
                    <a:pt x="1103" y="1210"/>
                  </a:cubicBezTo>
                  <a:lnTo>
                    <a:pt x="818" y="1210"/>
                  </a:lnTo>
                  <a:lnTo>
                    <a:pt x="818" y="692"/>
                  </a:lnTo>
                  <a:cubicBezTo>
                    <a:pt x="818" y="514"/>
                    <a:pt x="963" y="371"/>
                    <a:pt x="1140" y="371"/>
                  </a:cubicBezTo>
                  <a:lnTo>
                    <a:pt x="1379" y="371"/>
                  </a:lnTo>
                  <a:cubicBezTo>
                    <a:pt x="1483" y="371"/>
                    <a:pt x="1565" y="287"/>
                    <a:pt x="1565" y="186"/>
                  </a:cubicBezTo>
                  <a:cubicBezTo>
                    <a:pt x="1565" y="84"/>
                    <a:pt x="1483" y="0"/>
                    <a:pt x="13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55"/>
            <p:cNvSpPr/>
            <p:nvPr/>
          </p:nvSpPr>
          <p:spPr>
            <a:xfrm>
              <a:off x="6296713" y="2968678"/>
              <a:ext cx="46821" cy="52012"/>
            </a:xfrm>
            <a:custGeom>
              <a:avLst/>
              <a:gdLst/>
              <a:ahLst/>
              <a:cxnLst/>
              <a:rect l="l" t="t" r="r" b="b"/>
              <a:pathLst>
                <a:path w="1768" h="1964" extrusionOk="0">
                  <a:moveTo>
                    <a:pt x="370" y="454"/>
                  </a:moveTo>
                  <a:lnTo>
                    <a:pt x="1283" y="982"/>
                  </a:lnTo>
                  <a:lnTo>
                    <a:pt x="370" y="1508"/>
                  </a:lnTo>
                  <a:lnTo>
                    <a:pt x="370" y="454"/>
                  </a:lnTo>
                  <a:close/>
                  <a:moveTo>
                    <a:pt x="254" y="0"/>
                  </a:moveTo>
                  <a:cubicBezTo>
                    <a:pt x="210" y="0"/>
                    <a:pt x="166" y="11"/>
                    <a:pt x="127" y="34"/>
                  </a:cubicBezTo>
                  <a:cubicBezTo>
                    <a:pt x="49" y="79"/>
                    <a:pt x="0" y="165"/>
                    <a:pt x="0" y="255"/>
                  </a:cubicBezTo>
                  <a:lnTo>
                    <a:pt x="0" y="1709"/>
                  </a:lnTo>
                  <a:cubicBezTo>
                    <a:pt x="0" y="1799"/>
                    <a:pt x="49" y="1883"/>
                    <a:pt x="127" y="1928"/>
                  </a:cubicBezTo>
                  <a:cubicBezTo>
                    <a:pt x="166" y="1952"/>
                    <a:pt x="209" y="1963"/>
                    <a:pt x="254" y="1963"/>
                  </a:cubicBezTo>
                  <a:cubicBezTo>
                    <a:pt x="297" y="1963"/>
                    <a:pt x="342" y="1952"/>
                    <a:pt x="381" y="1928"/>
                  </a:cubicBezTo>
                  <a:lnTo>
                    <a:pt x="1640" y="1201"/>
                  </a:lnTo>
                  <a:cubicBezTo>
                    <a:pt x="1719" y="1156"/>
                    <a:pt x="1767" y="1072"/>
                    <a:pt x="1767" y="982"/>
                  </a:cubicBezTo>
                  <a:cubicBezTo>
                    <a:pt x="1767" y="890"/>
                    <a:pt x="1719" y="806"/>
                    <a:pt x="1640" y="761"/>
                  </a:cubicBezTo>
                  <a:lnTo>
                    <a:pt x="381" y="34"/>
                  </a:lnTo>
                  <a:cubicBezTo>
                    <a:pt x="342" y="11"/>
                    <a:pt x="298" y="0"/>
                    <a:pt x="2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55"/>
            <p:cNvSpPr/>
            <p:nvPr/>
          </p:nvSpPr>
          <p:spPr>
            <a:xfrm>
              <a:off x="6483017" y="2960601"/>
              <a:ext cx="69411" cy="69411"/>
            </a:xfrm>
            <a:custGeom>
              <a:avLst/>
              <a:gdLst/>
              <a:ahLst/>
              <a:cxnLst/>
              <a:rect l="l" t="t" r="r" b="b"/>
              <a:pathLst>
                <a:path w="2621" h="2621" extrusionOk="0">
                  <a:moveTo>
                    <a:pt x="2114" y="372"/>
                  </a:moveTo>
                  <a:cubicBezTo>
                    <a:pt x="2190" y="372"/>
                    <a:pt x="2251" y="433"/>
                    <a:pt x="2251" y="509"/>
                  </a:cubicBezTo>
                  <a:lnTo>
                    <a:pt x="2251" y="2114"/>
                  </a:lnTo>
                  <a:cubicBezTo>
                    <a:pt x="2251" y="2190"/>
                    <a:pt x="2190" y="2251"/>
                    <a:pt x="2114" y="2251"/>
                  </a:cubicBezTo>
                  <a:lnTo>
                    <a:pt x="507" y="2251"/>
                  </a:lnTo>
                  <a:cubicBezTo>
                    <a:pt x="433" y="2251"/>
                    <a:pt x="370" y="2190"/>
                    <a:pt x="370" y="2114"/>
                  </a:cubicBezTo>
                  <a:lnTo>
                    <a:pt x="370" y="509"/>
                  </a:lnTo>
                  <a:cubicBezTo>
                    <a:pt x="370" y="433"/>
                    <a:pt x="433" y="372"/>
                    <a:pt x="507" y="372"/>
                  </a:cubicBezTo>
                  <a:close/>
                  <a:moveTo>
                    <a:pt x="507" y="1"/>
                  </a:moveTo>
                  <a:cubicBezTo>
                    <a:pt x="227" y="1"/>
                    <a:pt x="1" y="230"/>
                    <a:pt x="1" y="507"/>
                  </a:cubicBezTo>
                  <a:lnTo>
                    <a:pt x="1" y="2114"/>
                  </a:lnTo>
                  <a:cubicBezTo>
                    <a:pt x="1" y="2394"/>
                    <a:pt x="227" y="2620"/>
                    <a:pt x="507" y="2620"/>
                  </a:cubicBezTo>
                  <a:lnTo>
                    <a:pt x="2114" y="2620"/>
                  </a:lnTo>
                  <a:cubicBezTo>
                    <a:pt x="2393" y="2620"/>
                    <a:pt x="2620" y="2394"/>
                    <a:pt x="2620" y="2114"/>
                  </a:cubicBezTo>
                  <a:lnTo>
                    <a:pt x="2620" y="507"/>
                  </a:lnTo>
                  <a:cubicBezTo>
                    <a:pt x="2620" y="230"/>
                    <a:pt x="2393" y="1"/>
                    <a:pt x="2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55"/>
            <p:cNvSpPr/>
            <p:nvPr/>
          </p:nvSpPr>
          <p:spPr>
            <a:xfrm>
              <a:off x="6502905" y="2980542"/>
              <a:ext cx="29634" cy="29581"/>
            </a:xfrm>
            <a:custGeom>
              <a:avLst/>
              <a:gdLst/>
              <a:ahLst/>
              <a:cxnLst/>
              <a:rect l="l" t="t" r="r" b="b"/>
              <a:pathLst>
                <a:path w="1119" h="1117" extrusionOk="0">
                  <a:moveTo>
                    <a:pt x="559" y="370"/>
                  </a:moveTo>
                  <a:cubicBezTo>
                    <a:pt x="663" y="370"/>
                    <a:pt x="749" y="454"/>
                    <a:pt x="749" y="558"/>
                  </a:cubicBezTo>
                  <a:cubicBezTo>
                    <a:pt x="749" y="663"/>
                    <a:pt x="663" y="747"/>
                    <a:pt x="559" y="747"/>
                  </a:cubicBezTo>
                  <a:cubicBezTo>
                    <a:pt x="456" y="747"/>
                    <a:pt x="370" y="663"/>
                    <a:pt x="370" y="558"/>
                  </a:cubicBezTo>
                  <a:cubicBezTo>
                    <a:pt x="370" y="454"/>
                    <a:pt x="456" y="370"/>
                    <a:pt x="559" y="370"/>
                  </a:cubicBezTo>
                  <a:close/>
                  <a:moveTo>
                    <a:pt x="559" y="0"/>
                  </a:moveTo>
                  <a:cubicBezTo>
                    <a:pt x="251" y="0"/>
                    <a:pt x="0" y="251"/>
                    <a:pt x="0" y="559"/>
                  </a:cubicBezTo>
                  <a:cubicBezTo>
                    <a:pt x="0" y="866"/>
                    <a:pt x="251" y="1117"/>
                    <a:pt x="559" y="1117"/>
                  </a:cubicBezTo>
                  <a:cubicBezTo>
                    <a:pt x="868" y="1117"/>
                    <a:pt x="1119" y="866"/>
                    <a:pt x="1119" y="559"/>
                  </a:cubicBezTo>
                  <a:cubicBezTo>
                    <a:pt x="1119" y="251"/>
                    <a:pt x="868" y="0"/>
                    <a:pt x="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55"/>
            <p:cNvSpPr/>
            <p:nvPr/>
          </p:nvSpPr>
          <p:spPr>
            <a:xfrm>
              <a:off x="6370943" y="2842833"/>
              <a:ext cx="85538" cy="104765"/>
            </a:xfrm>
            <a:custGeom>
              <a:avLst/>
              <a:gdLst/>
              <a:ahLst/>
              <a:cxnLst/>
              <a:rect l="l" t="t" r="r" b="b"/>
              <a:pathLst>
                <a:path w="3230" h="3956" extrusionOk="0">
                  <a:moveTo>
                    <a:pt x="1064" y="1203"/>
                  </a:moveTo>
                  <a:lnTo>
                    <a:pt x="1064" y="2176"/>
                  </a:lnTo>
                  <a:lnTo>
                    <a:pt x="372" y="2174"/>
                  </a:lnTo>
                  <a:lnTo>
                    <a:pt x="372" y="1203"/>
                  </a:lnTo>
                  <a:close/>
                  <a:moveTo>
                    <a:pt x="3044" y="1"/>
                  </a:moveTo>
                  <a:cubicBezTo>
                    <a:pt x="2943" y="1"/>
                    <a:pt x="2860" y="83"/>
                    <a:pt x="2860" y="184"/>
                  </a:cubicBezTo>
                  <a:lnTo>
                    <a:pt x="2860" y="268"/>
                  </a:lnTo>
                  <a:cubicBezTo>
                    <a:pt x="2598" y="421"/>
                    <a:pt x="2325" y="554"/>
                    <a:pt x="2043" y="663"/>
                  </a:cubicBezTo>
                  <a:cubicBezTo>
                    <a:pt x="1818" y="749"/>
                    <a:pt x="1586" y="822"/>
                    <a:pt x="1349" y="878"/>
                  </a:cubicBezTo>
                  <a:cubicBezTo>
                    <a:pt x="1312" y="851"/>
                    <a:pt x="1267" y="833"/>
                    <a:pt x="1218" y="833"/>
                  </a:cubicBezTo>
                  <a:lnTo>
                    <a:pt x="372" y="833"/>
                  </a:lnTo>
                  <a:cubicBezTo>
                    <a:pt x="167" y="833"/>
                    <a:pt x="0" y="999"/>
                    <a:pt x="0" y="1205"/>
                  </a:cubicBezTo>
                  <a:lnTo>
                    <a:pt x="0" y="2174"/>
                  </a:lnTo>
                  <a:cubicBezTo>
                    <a:pt x="0" y="2380"/>
                    <a:pt x="167" y="2546"/>
                    <a:pt x="372" y="2546"/>
                  </a:cubicBezTo>
                  <a:lnTo>
                    <a:pt x="542" y="2546"/>
                  </a:lnTo>
                  <a:lnTo>
                    <a:pt x="605" y="3779"/>
                  </a:lnTo>
                  <a:cubicBezTo>
                    <a:pt x="610" y="3877"/>
                    <a:pt x="692" y="3955"/>
                    <a:pt x="790" y="3955"/>
                  </a:cubicBezTo>
                  <a:cubicBezTo>
                    <a:pt x="792" y="3955"/>
                    <a:pt x="796" y="3955"/>
                    <a:pt x="800" y="3953"/>
                  </a:cubicBezTo>
                  <a:cubicBezTo>
                    <a:pt x="902" y="3949"/>
                    <a:pt x="980" y="3861"/>
                    <a:pt x="974" y="3760"/>
                  </a:cubicBezTo>
                  <a:lnTo>
                    <a:pt x="911" y="2546"/>
                  </a:lnTo>
                  <a:lnTo>
                    <a:pt x="1218" y="2546"/>
                  </a:lnTo>
                  <a:cubicBezTo>
                    <a:pt x="1267" y="2546"/>
                    <a:pt x="1312" y="2528"/>
                    <a:pt x="1349" y="2501"/>
                  </a:cubicBezTo>
                  <a:cubicBezTo>
                    <a:pt x="1500" y="2538"/>
                    <a:pt x="1648" y="2581"/>
                    <a:pt x="1795" y="2628"/>
                  </a:cubicBezTo>
                  <a:cubicBezTo>
                    <a:pt x="1814" y="2635"/>
                    <a:pt x="1834" y="2638"/>
                    <a:pt x="1854" y="2638"/>
                  </a:cubicBezTo>
                  <a:cubicBezTo>
                    <a:pt x="1931" y="2638"/>
                    <a:pt x="2003" y="2588"/>
                    <a:pt x="2028" y="2511"/>
                  </a:cubicBezTo>
                  <a:cubicBezTo>
                    <a:pt x="2061" y="2415"/>
                    <a:pt x="2008" y="2309"/>
                    <a:pt x="1910" y="2278"/>
                  </a:cubicBezTo>
                  <a:cubicBezTo>
                    <a:pt x="1754" y="2225"/>
                    <a:pt x="1594" y="2180"/>
                    <a:pt x="1433" y="2141"/>
                  </a:cubicBezTo>
                  <a:lnTo>
                    <a:pt x="1433" y="1238"/>
                  </a:lnTo>
                  <a:cubicBezTo>
                    <a:pt x="1686" y="1177"/>
                    <a:pt x="1934" y="1101"/>
                    <a:pt x="2176" y="1007"/>
                  </a:cubicBezTo>
                  <a:cubicBezTo>
                    <a:pt x="2409" y="917"/>
                    <a:pt x="2640" y="812"/>
                    <a:pt x="2858" y="693"/>
                  </a:cubicBezTo>
                  <a:lnTo>
                    <a:pt x="2858" y="2686"/>
                  </a:lnTo>
                  <a:cubicBezTo>
                    <a:pt x="2778" y="2643"/>
                    <a:pt x="2696" y="2600"/>
                    <a:pt x="2614" y="2561"/>
                  </a:cubicBezTo>
                  <a:cubicBezTo>
                    <a:pt x="2588" y="2549"/>
                    <a:pt x="2560" y="2543"/>
                    <a:pt x="2533" y="2543"/>
                  </a:cubicBezTo>
                  <a:cubicBezTo>
                    <a:pt x="2464" y="2543"/>
                    <a:pt x="2398" y="2581"/>
                    <a:pt x="2366" y="2647"/>
                  </a:cubicBezTo>
                  <a:cubicBezTo>
                    <a:pt x="2323" y="2739"/>
                    <a:pt x="2360" y="2851"/>
                    <a:pt x="2454" y="2896"/>
                  </a:cubicBezTo>
                  <a:cubicBezTo>
                    <a:pt x="2591" y="2960"/>
                    <a:pt x="2727" y="3034"/>
                    <a:pt x="2858" y="3113"/>
                  </a:cubicBezTo>
                  <a:lnTo>
                    <a:pt x="2858" y="3195"/>
                  </a:lnTo>
                  <a:cubicBezTo>
                    <a:pt x="2858" y="3296"/>
                    <a:pt x="2943" y="3378"/>
                    <a:pt x="3044" y="3378"/>
                  </a:cubicBezTo>
                  <a:cubicBezTo>
                    <a:pt x="3146" y="3378"/>
                    <a:pt x="3230" y="3296"/>
                    <a:pt x="3230" y="3195"/>
                  </a:cubicBezTo>
                  <a:lnTo>
                    <a:pt x="3230" y="184"/>
                  </a:lnTo>
                  <a:cubicBezTo>
                    <a:pt x="3230" y="83"/>
                    <a:pt x="3146" y="1"/>
                    <a:pt x="30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7"/>
          <p:cNvSpPr/>
          <p:nvPr/>
        </p:nvSpPr>
        <p:spPr>
          <a:xfrm>
            <a:off x="5463575" y="-118725"/>
            <a:ext cx="5814900" cy="5814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7" name="Google Shape;3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942200" y="3817761"/>
            <a:ext cx="5058406" cy="137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4174" y="1051851"/>
            <a:ext cx="3930374" cy="4271273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37"/>
          <p:cNvSpPr/>
          <p:nvPr/>
        </p:nvSpPr>
        <p:spPr>
          <a:xfrm>
            <a:off x="1691500" y="800838"/>
            <a:ext cx="1467300" cy="1467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7"/>
          <p:cNvSpPr txBox="1">
            <a:spLocks noGrp="1"/>
          </p:cNvSpPr>
          <p:nvPr>
            <p:ph type="title"/>
          </p:nvPr>
        </p:nvSpPr>
        <p:spPr>
          <a:xfrm>
            <a:off x="194386" y="2766587"/>
            <a:ext cx="4958890" cy="841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vi-VN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ảm nhận và rửa gừng</a:t>
            </a:r>
            <a:endParaRPr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1" name="Google Shape;391;p37"/>
          <p:cNvSpPr txBox="1">
            <a:spLocks noGrp="1"/>
          </p:cNvSpPr>
          <p:nvPr>
            <p:ph type="title" idx="2"/>
          </p:nvPr>
        </p:nvSpPr>
        <p:spPr>
          <a:xfrm>
            <a:off x="1691500" y="1113588"/>
            <a:ext cx="1467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pic>
        <p:nvPicPr>
          <p:cNvPr id="393" name="Google Shape;393;p37"/>
          <p:cNvPicPr preferRelativeResize="0"/>
          <p:nvPr/>
        </p:nvPicPr>
        <p:blipFill rotWithShape="1">
          <a:blip r:embed="rId5">
            <a:alphaModFix/>
          </a:blip>
          <a:srcRect l="20949" t="15630" r="25168" b="21845"/>
          <a:stretch/>
        </p:blipFill>
        <p:spPr>
          <a:xfrm rot="4191941">
            <a:off x="4710900" y="3680626"/>
            <a:ext cx="466154" cy="39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37"/>
          <p:cNvPicPr preferRelativeResize="0"/>
          <p:nvPr/>
        </p:nvPicPr>
        <p:blipFill rotWithShape="1">
          <a:blip r:embed="rId6">
            <a:alphaModFix/>
          </a:blip>
          <a:srcRect l="18813" r="18682" b="13591"/>
          <a:stretch/>
        </p:blipFill>
        <p:spPr>
          <a:xfrm>
            <a:off x="5025044" y="1801938"/>
            <a:ext cx="691605" cy="697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2"/>
          <p:cNvSpPr/>
          <p:nvPr/>
        </p:nvSpPr>
        <p:spPr>
          <a:xfrm>
            <a:off x="-2181475" y="-118725"/>
            <a:ext cx="5814900" cy="5814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8" name="Google Shape;50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425" y="678925"/>
            <a:ext cx="2543450" cy="456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81150" y="3964390"/>
            <a:ext cx="3182400" cy="1299472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42"/>
          <p:cNvSpPr/>
          <p:nvPr/>
        </p:nvSpPr>
        <p:spPr>
          <a:xfrm>
            <a:off x="5473010" y="416194"/>
            <a:ext cx="1467300" cy="1467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42"/>
          <p:cNvSpPr txBox="1">
            <a:spLocks noGrp="1"/>
          </p:cNvSpPr>
          <p:nvPr>
            <p:ph type="title"/>
          </p:nvPr>
        </p:nvSpPr>
        <p:spPr>
          <a:xfrm>
            <a:off x="3915260" y="1862739"/>
            <a:ext cx="4582800" cy="528211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smtClean="0"/>
              <a:t>Trải nghiệm làm</a:t>
            </a:r>
            <a:endParaRPr sz="2400" dirty="0"/>
          </a:p>
        </p:txBody>
      </p:sp>
      <p:sp>
        <p:nvSpPr>
          <p:cNvPr id="512" name="Google Shape;512;p42"/>
          <p:cNvSpPr txBox="1">
            <a:spLocks noGrp="1"/>
          </p:cNvSpPr>
          <p:nvPr>
            <p:ph type="title" idx="2"/>
          </p:nvPr>
        </p:nvSpPr>
        <p:spPr>
          <a:xfrm>
            <a:off x="5503910" y="718567"/>
            <a:ext cx="1436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513" name="Google Shape;513;p42"/>
          <p:cNvSpPr txBox="1">
            <a:spLocks noGrp="1"/>
          </p:cNvSpPr>
          <p:nvPr>
            <p:ph type="subTitle" idx="1"/>
          </p:nvPr>
        </p:nvSpPr>
        <p:spPr>
          <a:xfrm>
            <a:off x="3736250" y="2299882"/>
            <a:ext cx="4940820" cy="5934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vi-V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TRÀ GỪNG MẬT ONG</a:t>
            </a:r>
            <a:endParaRPr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4" name="Google Shape;514;p42"/>
          <p:cNvPicPr preferRelativeResize="0"/>
          <p:nvPr/>
        </p:nvPicPr>
        <p:blipFill rotWithShape="1">
          <a:blip r:embed="rId5">
            <a:alphaModFix/>
          </a:blip>
          <a:srcRect l="3482" t="8597" r="5118" b="4994"/>
          <a:stretch/>
        </p:blipFill>
        <p:spPr>
          <a:xfrm>
            <a:off x="2614175" y="3428200"/>
            <a:ext cx="1221067" cy="84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62"/>
          <p:cNvSpPr/>
          <p:nvPr/>
        </p:nvSpPr>
        <p:spPr>
          <a:xfrm>
            <a:off x="5463575" y="-118725"/>
            <a:ext cx="5814900" cy="5814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99" name="Google Shape;1099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8000" y="800850"/>
            <a:ext cx="2543450" cy="456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0" name="Google Shape;1100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678575" y="3770236"/>
            <a:ext cx="5058406" cy="1373276"/>
          </a:xfrm>
          <a:prstGeom prst="rect">
            <a:avLst/>
          </a:prstGeom>
          <a:noFill/>
          <a:ln>
            <a:noFill/>
          </a:ln>
        </p:spPr>
      </p:pic>
      <p:sp>
        <p:nvSpPr>
          <p:cNvPr id="1101" name="Google Shape;1101;p62"/>
          <p:cNvSpPr/>
          <p:nvPr/>
        </p:nvSpPr>
        <p:spPr>
          <a:xfrm>
            <a:off x="1691500" y="800838"/>
            <a:ext cx="1467300" cy="1467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62"/>
          <p:cNvSpPr txBox="1">
            <a:spLocks noGrp="1"/>
          </p:cNvSpPr>
          <p:nvPr>
            <p:ph type="title"/>
          </p:nvPr>
        </p:nvSpPr>
        <p:spPr>
          <a:xfrm>
            <a:off x="957500" y="2085630"/>
            <a:ext cx="2966400" cy="841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smtClean="0"/>
              <a:t>Trải nghiệm spa</a:t>
            </a:r>
            <a:endParaRPr sz="2400" dirty="0"/>
          </a:p>
        </p:txBody>
      </p:sp>
      <p:sp>
        <p:nvSpPr>
          <p:cNvPr id="1103" name="Google Shape;1103;p62"/>
          <p:cNvSpPr txBox="1">
            <a:spLocks noGrp="1"/>
          </p:cNvSpPr>
          <p:nvPr>
            <p:ph type="title" idx="2"/>
          </p:nvPr>
        </p:nvSpPr>
        <p:spPr>
          <a:xfrm>
            <a:off x="1691500" y="1113588"/>
            <a:ext cx="1467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</a:t>
            </a:r>
            <a:r>
              <a:rPr lang="vi-VN" dirty="0" smtClean="0"/>
              <a:t>3</a:t>
            </a:r>
            <a:endParaRPr dirty="0"/>
          </a:p>
        </p:txBody>
      </p:sp>
      <p:sp>
        <p:nvSpPr>
          <p:cNvPr id="1104" name="Google Shape;1104;p62"/>
          <p:cNvSpPr txBox="1">
            <a:spLocks noGrp="1"/>
          </p:cNvSpPr>
          <p:nvPr>
            <p:ph type="subTitle" idx="1"/>
          </p:nvPr>
        </p:nvSpPr>
        <p:spPr>
          <a:xfrm>
            <a:off x="6986" y="2693747"/>
            <a:ext cx="5162438" cy="68593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vi-V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NGÂM CHÂN GỪNG MUỐI</a:t>
            </a:r>
            <a:endParaRPr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05" name="Google Shape;1105;p62"/>
          <p:cNvPicPr preferRelativeResize="0"/>
          <p:nvPr/>
        </p:nvPicPr>
        <p:blipFill rotWithShape="1">
          <a:blip r:embed="rId5">
            <a:alphaModFix/>
          </a:blip>
          <a:srcRect l="25784" t="13725" r="23337" b="25272"/>
          <a:stretch/>
        </p:blipFill>
        <p:spPr>
          <a:xfrm>
            <a:off x="3976500" y="4035963"/>
            <a:ext cx="702076" cy="84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6" name="Google Shape;1106;p62"/>
          <p:cNvPicPr preferRelativeResize="0"/>
          <p:nvPr/>
        </p:nvPicPr>
        <p:blipFill rotWithShape="1">
          <a:blip r:embed="rId6">
            <a:alphaModFix/>
          </a:blip>
          <a:srcRect l="18871" t="9213" r="21122" b="18527"/>
          <a:stretch/>
        </p:blipFill>
        <p:spPr>
          <a:xfrm>
            <a:off x="4980675" y="1625659"/>
            <a:ext cx="1023174" cy="106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5" name="Google Shape;1225;p68"/>
          <p:cNvPicPr preferRelativeResize="0"/>
          <p:nvPr/>
        </p:nvPicPr>
        <p:blipFill rotWithShape="1">
          <a:blip r:embed="rId3">
            <a:alphaModFix/>
          </a:blip>
          <a:srcRect l="2666" t="8424"/>
          <a:stretch/>
        </p:blipFill>
        <p:spPr>
          <a:xfrm flipH="1">
            <a:off x="-1583274" y="2623499"/>
            <a:ext cx="4774252" cy="2520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26" name="Google Shape;1226;p68"/>
          <p:cNvSpPr/>
          <p:nvPr/>
        </p:nvSpPr>
        <p:spPr>
          <a:xfrm>
            <a:off x="717750" y="-3186465"/>
            <a:ext cx="7708500" cy="6588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68"/>
          <p:cNvSpPr txBox="1">
            <a:spLocks noGrp="1"/>
          </p:cNvSpPr>
          <p:nvPr>
            <p:ph type="title"/>
          </p:nvPr>
        </p:nvSpPr>
        <p:spPr>
          <a:xfrm>
            <a:off x="2347950" y="540000"/>
            <a:ext cx="4448100" cy="12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1228" name="Google Shape;1228;p68"/>
          <p:cNvSpPr txBox="1">
            <a:spLocks noGrp="1"/>
          </p:cNvSpPr>
          <p:nvPr>
            <p:ph type="subTitle" idx="1"/>
          </p:nvPr>
        </p:nvSpPr>
        <p:spPr>
          <a:xfrm>
            <a:off x="2347900" y="1807205"/>
            <a:ext cx="4448100" cy="10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>
                <a:solidFill>
                  <a:schemeClr val="lt1"/>
                </a:solidFill>
                <a:latin typeface="Alatsi"/>
                <a:ea typeface="Alatsi"/>
                <a:cs typeface="Alatsi"/>
                <a:sym typeface="Alatsi"/>
              </a:rPr>
              <a:t>Do you have any questions</a:t>
            </a:r>
            <a:r>
              <a:rPr lang="en" sz="2300" dirty="0" smtClean="0">
                <a:solidFill>
                  <a:schemeClr val="lt1"/>
                </a:solidFill>
                <a:latin typeface="Alatsi"/>
                <a:ea typeface="Alatsi"/>
                <a:cs typeface="Alatsi"/>
                <a:sym typeface="Alatsi"/>
              </a:rPr>
              <a:t>?</a:t>
            </a:r>
            <a:endParaRPr sz="2300" dirty="0">
              <a:solidFill>
                <a:schemeClr val="lt1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pic>
        <p:nvPicPr>
          <p:cNvPr id="1230" name="Google Shape;1230;p68"/>
          <p:cNvPicPr preferRelativeResize="0"/>
          <p:nvPr/>
        </p:nvPicPr>
        <p:blipFill rotWithShape="1">
          <a:blip r:embed="rId4">
            <a:alphaModFix/>
          </a:blip>
          <a:srcRect l="17318" t="18519" r="36275" b="32861"/>
          <a:stretch/>
        </p:blipFill>
        <p:spPr>
          <a:xfrm>
            <a:off x="7597875" y="2973500"/>
            <a:ext cx="627250" cy="6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1" name="Google Shape;1231;p68"/>
          <p:cNvPicPr preferRelativeResize="0"/>
          <p:nvPr/>
        </p:nvPicPr>
        <p:blipFill rotWithShape="1">
          <a:blip r:embed="rId5">
            <a:alphaModFix/>
          </a:blip>
          <a:srcRect l="16165" t="21207" r="25135" b="24538"/>
          <a:stretch/>
        </p:blipFill>
        <p:spPr>
          <a:xfrm rot="2446202">
            <a:off x="7341928" y="115147"/>
            <a:ext cx="973593" cy="656185"/>
          </a:xfrm>
          <a:prstGeom prst="rect">
            <a:avLst/>
          </a:prstGeom>
          <a:noFill/>
          <a:ln>
            <a:noFill/>
          </a:ln>
        </p:spPr>
      </p:pic>
      <p:sp>
        <p:nvSpPr>
          <p:cNvPr id="1232" name="Google Shape;1232;p68"/>
          <p:cNvSpPr/>
          <p:nvPr/>
        </p:nvSpPr>
        <p:spPr>
          <a:xfrm>
            <a:off x="5429940" y="3138766"/>
            <a:ext cx="514200" cy="514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68"/>
          <p:cNvSpPr/>
          <p:nvPr/>
        </p:nvSpPr>
        <p:spPr>
          <a:xfrm>
            <a:off x="5504769" y="3213393"/>
            <a:ext cx="364543" cy="364946"/>
          </a:xfrm>
          <a:custGeom>
            <a:avLst/>
            <a:gdLst/>
            <a:ahLst/>
            <a:cxnLst/>
            <a:rect l="l" t="t" r="r" b="b"/>
            <a:pathLst>
              <a:path w="10860" h="10872" extrusionOk="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234" name="Google Shape;1234;p68"/>
          <p:cNvSpPr/>
          <p:nvPr/>
        </p:nvSpPr>
        <p:spPr>
          <a:xfrm>
            <a:off x="4686580" y="3138766"/>
            <a:ext cx="514200" cy="514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5" name="Google Shape;1235;p68"/>
          <p:cNvGrpSpPr/>
          <p:nvPr/>
        </p:nvGrpSpPr>
        <p:grpSpPr>
          <a:xfrm>
            <a:off x="4761205" y="3213593"/>
            <a:ext cx="364950" cy="364548"/>
            <a:chOff x="3303268" y="3817349"/>
            <a:chExt cx="346056" cy="345674"/>
          </a:xfrm>
        </p:grpSpPr>
        <p:sp>
          <p:nvSpPr>
            <p:cNvPr id="1236" name="Google Shape;1236;p68"/>
            <p:cNvSpPr/>
            <p:nvPr/>
          </p:nvSpPr>
          <p:spPr>
            <a:xfrm>
              <a:off x="330326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237" name="Google Shape;1237;p68"/>
            <p:cNvSpPr/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238" name="Google Shape;1238;p68"/>
            <p:cNvSpPr/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239" name="Google Shape;1239;p68"/>
            <p:cNvSpPr/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00"/>
                </a:solidFill>
              </a:endParaRPr>
            </a:p>
          </p:txBody>
        </p:sp>
      </p:grpSp>
      <p:sp>
        <p:nvSpPr>
          <p:cNvPr id="1240" name="Google Shape;1240;p68"/>
          <p:cNvSpPr/>
          <p:nvPr/>
        </p:nvSpPr>
        <p:spPr>
          <a:xfrm>
            <a:off x="3943220" y="3138766"/>
            <a:ext cx="514200" cy="514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1" name="Google Shape;1241;p68"/>
          <p:cNvGrpSpPr/>
          <p:nvPr/>
        </p:nvGrpSpPr>
        <p:grpSpPr>
          <a:xfrm>
            <a:off x="4017845" y="3213593"/>
            <a:ext cx="364950" cy="364548"/>
            <a:chOff x="3752358" y="3817349"/>
            <a:chExt cx="346056" cy="345674"/>
          </a:xfrm>
        </p:grpSpPr>
        <p:sp>
          <p:nvSpPr>
            <p:cNvPr id="1242" name="Google Shape;1242;p68"/>
            <p:cNvSpPr/>
            <p:nvPr/>
          </p:nvSpPr>
          <p:spPr>
            <a:xfrm>
              <a:off x="375235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243" name="Google Shape;1243;p68"/>
            <p:cNvSpPr/>
            <p:nvPr/>
          </p:nvSpPr>
          <p:spPr>
            <a:xfrm>
              <a:off x="3831933" y="3955682"/>
              <a:ext cx="47809" cy="120540"/>
            </a:xfrm>
            <a:custGeom>
              <a:avLst/>
              <a:gdLst/>
              <a:ahLst/>
              <a:cxnLst/>
              <a:rect l="l" t="t" r="r" b="b"/>
              <a:pathLst>
                <a:path w="1502" h="3787" extrusionOk="0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244" name="Google Shape;1244;p68"/>
            <p:cNvSpPr/>
            <p:nvPr/>
          </p:nvSpPr>
          <p:spPr>
            <a:xfrm>
              <a:off x="3824739" y="3890112"/>
              <a:ext cx="55002" cy="55002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245" name="Google Shape;1245;p68"/>
            <p:cNvSpPr/>
            <p:nvPr/>
          </p:nvSpPr>
          <p:spPr>
            <a:xfrm>
              <a:off x="3904696" y="3955682"/>
              <a:ext cx="128148" cy="120540"/>
            </a:xfrm>
            <a:custGeom>
              <a:avLst/>
              <a:gdLst/>
              <a:ahLst/>
              <a:cxnLst/>
              <a:rect l="l" t="t" r="r" b="b"/>
              <a:pathLst>
                <a:path w="4026" h="3787" extrusionOk="0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00"/>
                </a:solidFill>
              </a:endParaRPr>
            </a:p>
          </p:txBody>
        </p:sp>
      </p:grpSp>
      <p:sp>
        <p:nvSpPr>
          <p:cNvPr id="1246" name="Google Shape;1246;p68"/>
          <p:cNvSpPr/>
          <p:nvPr/>
        </p:nvSpPr>
        <p:spPr>
          <a:xfrm>
            <a:off x="3199860" y="3138766"/>
            <a:ext cx="514200" cy="514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7" name="Google Shape;1247;p68"/>
          <p:cNvGrpSpPr/>
          <p:nvPr/>
        </p:nvGrpSpPr>
        <p:grpSpPr>
          <a:xfrm>
            <a:off x="3274501" y="3213593"/>
            <a:ext cx="364917" cy="364548"/>
            <a:chOff x="4201447" y="3817349"/>
            <a:chExt cx="346024" cy="345674"/>
          </a:xfrm>
        </p:grpSpPr>
        <p:sp>
          <p:nvSpPr>
            <p:cNvPr id="1248" name="Google Shape;1248;p68"/>
            <p:cNvSpPr/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249" name="Google Shape;1249;p68"/>
            <p:cNvSpPr/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 History Month Template for Social Media by Slidesgo">
  <a:themeElements>
    <a:clrScheme name="Simple Light">
      <a:dk1>
        <a:srgbClr val="000000"/>
      </a:dk1>
      <a:lt1>
        <a:srgbClr val="E4E3B9"/>
      </a:lt1>
      <a:dk2>
        <a:srgbClr val="6D1304"/>
      </a:dk2>
      <a:lt2>
        <a:srgbClr val="281A11"/>
      </a:lt2>
      <a:accent1>
        <a:srgbClr val="BA371A"/>
      </a:accent1>
      <a:accent2>
        <a:srgbClr val="EAAA2E"/>
      </a:accent2>
      <a:accent3>
        <a:srgbClr val="009245"/>
      </a:accent3>
      <a:accent4>
        <a:srgbClr val="66B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110</Words>
  <Application>Microsoft Office PowerPoint</Application>
  <PresentationFormat>On-screen Show (16:9)</PresentationFormat>
  <Paragraphs>28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Inder</vt:lpstr>
      <vt:lpstr>Roboto Condensed Light</vt:lpstr>
      <vt:lpstr>Alatsi</vt:lpstr>
      <vt:lpstr>Bebas Neue</vt:lpstr>
      <vt:lpstr>Arial</vt:lpstr>
      <vt:lpstr>Black History Month Template for Social Media by Slidesgo</vt:lpstr>
      <vt:lpstr>Khám phá CỦ GỪNG Lứa tuổi: 3-4 tuổi</vt:lpstr>
      <vt:lpstr>PowerPoint Presentation</vt:lpstr>
      <vt:lpstr>Quan sát</vt:lpstr>
      <vt:lpstr>Những món ăn được chế biến</vt:lpstr>
      <vt:lpstr>Công dụng của gừng</vt:lpstr>
      <vt:lpstr>Cảm nhận và rửa gừng</vt:lpstr>
      <vt:lpstr>Trải nghiệm làm</vt:lpstr>
      <vt:lpstr>Trải nghiệm spa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Khám phá CỦ GỪNG Lứa tuổi: 3-4 tuổi</dc:title>
  <dc:creator>Administrator</dc:creator>
  <cp:lastModifiedBy>Administrator</cp:lastModifiedBy>
  <cp:revision>6</cp:revision>
  <dcterms:modified xsi:type="dcterms:W3CDTF">2023-02-04T16:13:58Z</dcterms:modified>
</cp:coreProperties>
</file>