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8"/>
  </p:notesMasterIdLst>
  <p:sldIdLst>
    <p:sldId id="256" r:id="rId2"/>
    <p:sldId id="257" r:id="rId3"/>
    <p:sldId id="258" r:id="rId4"/>
    <p:sldId id="312" r:id="rId5"/>
    <p:sldId id="313" r:id="rId6"/>
    <p:sldId id="260" r:id="rId7"/>
    <p:sldId id="261" r:id="rId8"/>
    <p:sldId id="262" r:id="rId9"/>
    <p:sldId id="263" r:id="rId10"/>
    <p:sldId id="264" r:id="rId11"/>
    <p:sldId id="265" r:id="rId12"/>
    <p:sldId id="314" r:id="rId13"/>
    <p:sldId id="317" r:id="rId14"/>
    <p:sldId id="268" r:id="rId15"/>
    <p:sldId id="270" r:id="rId16"/>
    <p:sldId id="275" r:id="rId17"/>
  </p:sldIdLst>
  <p:sldSz cx="9144000" cy="5143500" type="screen16x9"/>
  <p:notesSz cx="6858000" cy="9144000"/>
  <p:embeddedFontLst>
    <p:embeddedFont>
      <p:font typeface="Jua" charset="-127"/>
      <p:regular r:id="rId19"/>
    </p:embeddedFont>
    <p:embeddedFont>
      <p:font typeface="Algerian" pitchFamily="82" charset="0"/>
      <p:regular r:id="rId20"/>
    </p:embeddedFont>
    <p:embeddedFont>
      <p:font typeface="Bebas Neue" charset="0"/>
      <p:regular r:id="rId21"/>
    </p:embeddedFont>
    <p:embeddedFont>
      <p:font typeface="Open Sans"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88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8ECAEF-4A36-4C7C-B09F-192130126417}">
  <a:tblStyle styleId="{898ECAEF-4A36-4C7C-B09F-1921301264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88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23675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1dc9a7ec8f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1dc9a7ec8f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1dc9a7ec8f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1dc9a7ec8f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1dc9a7ec8f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1dc9a7ec8f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1dc9a7ec8f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1dc9a7ec8f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1dc9a7ec8f1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1dc9a7ec8f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dc9a7ec8f1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dc9a7ec8f1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1dc9a7ec8f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1dc9a7ec8f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1e151b4c5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1e151b4c5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485a77a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485a77a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485a77a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485a77a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485a77a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485a77a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dc9a7ec8f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dc9a7ec8f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485a77ac1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1485a77ac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11e151b4c5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11e151b4c5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44320" y="1333975"/>
            <a:ext cx="4784700" cy="2224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44150" y="3664650"/>
            <a:ext cx="4784700" cy="2973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799963">
            <a:off x="8490689" y="246802"/>
            <a:ext cx="332623" cy="33651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00056">
            <a:off x="1028369" y="214215"/>
            <a:ext cx="249791"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0300" y="380550"/>
            <a:ext cx="332625" cy="336518"/>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77"/>
        <p:cNvGrpSpPr/>
        <p:nvPr/>
      </p:nvGrpSpPr>
      <p:grpSpPr>
        <a:xfrm>
          <a:off x="0" y="0"/>
          <a:ext cx="0" cy="0"/>
          <a:chOff x="0" y="0"/>
          <a:chExt cx="0" cy="0"/>
        </a:xfrm>
      </p:grpSpPr>
      <p:sp>
        <p:nvSpPr>
          <p:cNvPr id="178" name="Google Shape;178;p19"/>
          <p:cNvSpPr txBox="1">
            <a:spLocks noGrp="1"/>
          </p:cNvSpPr>
          <p:nvPr>
            <p:ph type="subTitle" idx="1"/>
          </p:nvPr>
        </p:nvSpPr>
        <p:spPr>
          <a:xfrm>
            <a:off x="946600" y="2005750"/>
            <a:ext cx="3548400" cy="19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subTitle" idx="2"/>
          </p:nvPr>
        </p:nvSpPr>
        <p:spPr>
          <a:xfrm>
            <a:off x="4649000" y="2005750"/>
            <a:ext cx="3548400" cy="19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19"/>
          <p:cNvSpPr/>
          <p:nvPr/>
        </p:nvSpPr>
        <p:spPr>
          <a:xfrm>
            <a:off x="6781213" y="-23614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715100" y="77279"/>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rot="-1800004">
            <a:off x="262520" y="603616"/>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rot="3599850">
            <a:off x="248175" y="1331272"/>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rot="3599850">
            <a:off x="2471013" y="176722"/>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2699919">
            <a:off x="5874467" y="355038"/>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rot="-2700117">
            <a:off x="6465963" y="176722"/>
            <a:ext cx="172673"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rot="-2700117">
            <a:off x="8465363" y="394047"/>
            <a:ext cx="172673"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rot="3599850">
            <a:off x="8862100" y="176710"/>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rot="2699919">
            <a:off x="8704342" y="1103013"/>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1"/>
        <p:cNvGrpSpPr/>
        <p:nvPr/>
      </p:nvGrpSpPr>
      <p:grpSpPr>
        <a:xfrm>
          <a:off x="0" y="0"/>
          <a:ext cx="0" cy="0"/>
          <a:chOff x="0" y="0"/>
          <a:chExt cx="0" cy="0"/>
        </a:xfrm>
      </p:grpSpPr>
      <p:sp>
        <p:nvSpPr>
          <p:cNvPr id="202" name="Google Shape;202;p21"/>
          <p:cNvSpPr txBox="1">
            <a:spLocks noGrp="1"/>
          </p:cNvSpPr>
          <p:nvPr>
            <p:ph type="subTitle" idx="1"/>
          </p:nvPr>
        </p:nvSpPr>
        <p:spPr>
          <a:xfrm>
            <a:off x="754650" y="2790800"/>
            <a:ext cx="2336400" cy="481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3" name="Google Shape;203;p21"/>
          <p:cNvSpPr txBox="1">
            <a:spLocks noGrp="1"/>
          </p:cNvSpPr>
          <p:nvPr>
            <p:ph type="subTitle" idx="2"/>
          </p:nvPr>
        </p:nvSpPr>
        <p:spPr>
          <a:xfrm>
            <a:off x="754650" y="3238460"/>
            <a:ext cx="2336400" cy="86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1"/>
          <p:cNvSpPr txBox="1">
            <a:spLocks noGrp="1"/>
          </p:cNvSpPr>
          <p:nvPr>
            <p:ph type="subTitle" idx="3"/>
          </p:nvPr>
        </p:nvSpPr>
        <p:spPr>
          <a:xfrm>
            <a:off x="3403800" y="3238460"/>
            <a:ext cx="2336400" cy="86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1"/>
          <p:cNvSpPr txBox="1">
            <a:spLocks noGrp="1"/>
          </p:cNvSpPr>
          <p:nvPr>
            <p:ph type="subTitle" idx="4"/>
          </p:nvPr>
        </p:nvSpPr>
        <p:spPr>
          <a:xfrm>
            <a:off x="6052950" y="3238460"/>
            <a:ext cx="2336400" cy="86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 name="Google Shape;207;p21"/>
          <p:cNvSpPr txBox="1">
            <a:spLocks noGrp="1"/>
          </p:cNvSpPr>
          <p:nvPr>
            <p:ph type="subTitle" idx="5"/>
          </p:nvPr>
        </p:nvSpPr>
        <p:spPr>
          <a:xfrm>
            <a:off x="3403800" y="2790800"/>
            <a:ext cx="2336400" cy="481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8" name="Google Shape;208;p21"/>
          <p:cNvSpPr txBox="1">
            <a:spLocks noGrp="1"/>
          </p:cNvSpPr>
          <p:nvPr>
            <p:ph type="subTitle" idx="6"/>
          </p:nvPr>
        </p:nvSpPr>
        <p:spPr>
          <a:xfrm>
            <a:off x="6052950" y="2790800"/>
            <a:ext cx="2336400" cy="481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9" name="Google Shape;209;p21"/>
          <p:cNvSpPr/>
          <p:nvPr/>
        </p:nvSpPr>
        <p:spPr>
          <a:xfrm>
            <a:off x="5723600" y="50937"/>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a:off x="140050" y="22331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rot="-1800004">
            <a:off x="2014732" y="1534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899945">
            <a:off x="5227033" y="153428"/>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rot="-2700000">
            <a:off x="7273078" y="131987"/>
            <a:ext cx="214740" cy="21724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rot="-1800004">
            <a:off x="8083795" y="2688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rot="-1800004">
            <a:off x="291632" y="119800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31"/>
        <p:cNvGrpSpPr/>
        <p:nvPr/>
      </p:nvGrpSpPr>
      <p:grpSpPr>
        <a:xfrm>
          <a:off x="0" y="0"/>
          <a:ext cx="0" cy="0"/>
          <a:chOff x="0" y="0"/>
          <a:chExt cx="0" cy="0"/>
        </a:xfrm>
      </p:grpSpPr>
      <p:sp>
        <p:nvSpPr>
          <p:cNvPr id="232" name="Google Shape;232;p23"/>
          <p:cNvSpPr/>
          <p:nvPr/>
        </p:nvSpPr>
        <p:spPr>
          <a:xfrm>
            <a:off x="712700" y="1333125"/>
            <a:ext cx="7704000" cy="32913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txBox="1">
            <a:spLocks noGrp="1"/>
          </p:cNvSpPr>
          <p:nvPr>
            <p:ph type="subTitle" idx="1"/>
          </p:nvPr>
        </p:nvSpPr>
        <p:spPr>
          <a:xfrm>
            <a:off x="2056644" y="1565400"/>
            <a:ext cx="1980600" cy="50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34" name="Google Shape;234;p23"/>
          <p:cNvSpPr txBox="1">
            <a:spLocks noGrp="1"/>
          </p:cNvSpPr>
          <p:nvPr>
            <p:ph type="subTitle" idx="2"/>
          </p:nvPr>
        </p:nvSpPr>
        <p:spPr>
          <a:xfrm>
            <a:off x="2056644" y="2067888"/>
            <a:ext cx="19806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3"/>
          <p:cNvSpPr txBox="1">
            <a:spLocks noGrp="1"/>
          </p:cNvSpPr>
          <p:nvPr>
            <p:ph type="subTitle" idx="3"/>
          </p:nvPr>
        </p:nvSpPr>
        <p:spPr>
          <a:xfrm>
            <a:off x="5915990" y="2067888"/>
            <a:ext cx="19806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3"/>
          <p:cNvSpPr txBox="1">
            <a:spLocks noGrp="1"/>
          </p:cNvSpPr>
          <p:nvPr>
            <p:ph type="subTitle" idx="4"/>
          </p:nvPr>
        </p:nvSpPr>
        <p:spPr>
          <a:xfrm>
            <a:off x="2056644" y="3809750"/>
            <a:ext cx="19806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23"/>
          <p:cNvSpPr txBox="1">
            <a:spLocks noGrp="1"/>
          </p:cNvSpPr>
          <p:nvPr>
            <p:ph type="subTitle" idx="5"/>
          </p:nvPr>
        </p:nvSpPr>
        <p:spPr>
          <a:xfrm>
            <a:off x="5915990" y="3809750"/>
            <a:ext cx="19806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23"/>
          <p:cNvSpPr txBox="1">
            <a:spLocks noGrp="1"/>
          </p:cNvSpPr>
          <p:nvPr>
            <p:ph type="subTitle" idx="6"/>
          </p:nvPr>
        </p:nvSpPr>
        <p:spPr>
          <a:xfrm>
            <a:off x="2056644" y="3307250"/>
            <a:ext cx="1980600" cy="50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40" name="Google Shape;240;p23"/>
          <p:cNvSpPr txBox="1">
            <a:spLocks noGrp="1"/>
          </p:cNvSpPr>
          <p:nvPr>
            <p:ph type="subTitle" idx="7"/>
          </p:nvPr>
        </p:nvSpPr>
        <p:spPr>
          <a:xfrm>
            <a:off x="5915990" y="1565400"/>
            <a:ext cx="1980600" cy="50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41" name="Google Shape;241;p23"/>
          <p:cNvSpPr txBox="1">
            <a:spLocks noGrp="1"/>
          </p:cNvSpPr>
          <p:nvPr>
            <p:ph type="subTitle" idx="8"/>
          </p:nvPr>
        </p:nvSpPr>
        <p:spPr>
          <a:xfrm>
            <a:off x="5915990" y="3307250"/>
            <a:ext cx="1980600" cy="50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grpSp>
        <p:nvGrpSpPr>
          <p:cNvPr id="242" name="Google Shape;242;p23"/>
          <p:cNvGrpSpPr/>
          <p:nvPr/>
        </p:nvGrpSpPr>
        <p:grpSpPr>
          <a:xfrm rot="900079">
            <a:off x="-73096" y="2932679"/>
            <a:ext cx="972585" cy="810757"/>
            <a:chOff x="3128563" y="37597"/>
            <a:chExt cx="902959" cy="752717"/>
          </a:xfrm>
        </p:grpSpPr>
        <p:sp>
          <p:nvSpPr>
            <p:cNvPr id="243" name="Google Shape;243;p23"/>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3"/>
            <p:cNvGrpSpPr/>
            <p:nvPr/>
          </p:nvGrpSpPr>
          <p:grpSpPr>
            <a:xfrm rot="1302666">
              <a:off x="3194218" y="162485"/>
              <a:ext cx="771648" cy="502942"/>
              <a:chOff x="2627375" y="1567550"/>
              <a:chExt cx="172375" cy="112350"/>
            </a:xfrm>
          </p:grpSpPr>
          <p:sp>
            <p:nvSpPr>
              <p:cNvPr id="245" name="Google Shape;245;p23"/>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 name="Google Shape;254;p23"/>
          <p:cNvSpPr/>
          <p:nvPr/>
        </p:nvSpPr>
        <p:spPr>
          <a:xfrm rot="-1800004">
            <a:off x="209595" y="580516"/>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3717424" y="120775"/>
            <a:ext cx="1306727" cy="572713"/>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1396747">
            <a:off x="606381" y="154801"/>
            <a:ext cx="217461" cy="21999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3599996">
            <a:off x="2398943" y="166290"/>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3600051">
            <a:off x="7356030" y="182849"/>
            <a:ext cx="217461" cy="2199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3600051">
            <a:off x="5668980" y="204812"/>
            <a:ext cx="217461" cy="2199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658113" y="-23614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23"/>
        <p:cNvGrpSpPr/>
        <p:nvPr/>
      </p:nvGrpSpPr>
      <p:grpSpPr>
        <a:xfrm>
          <a:off x="0" y="0"/>
          <a:ext cx="0" cy="0"/>
          <a:chOff x="0" y="0"/>
          <a:chExt cx="0" cy="0"/>
        </a:xfrm>
      </p:grpSpPr>
      <p:sp>
        <p:nvSpPr>
          <p:cNvPr id="324" name="Google Shape;324;p27"/>
          <p:cNvSpPr/>
          <p:nvPr/>
        </p:nvSpPr>
        <p:spPr>
          <a:xfrm>
            <a:off x="-267675" y="11171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8155025" y="73758"/>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7" name="Google Shape;327;p27"/>
          <p:cNvSpPr/>
          <p:nvPr/>
        </p:nvSpPr>
        <p:spPr>
          <a:xfrm rot="-900056">
            <a:off x="1816119" y="152790"/>
            <a:ext cx="249791"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rot="-1800004">
            <a:off x="7819370" y="1527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1800004">
            <a:off x="4836245" y="236766"/>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1069435">
            <a:off x="203503" y="1428559"/>
            <a:ext cx="190043"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899943">
            <a:off x="8698927" y="2029357"/>
            <a:ext cx="190048"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1"/>
        <p:cNvGrpSpPr/>
        <p:nvPr/>
      </p:nvGrpSpPr>
      <p:grpSpPr>
        <a:xfrm>
          <a:off x="0" y="0"/>
          <a:ext cx="0" cy="0"/>
          <a:chOff x="0" y="0"/>
          <a:chExt cx="0" cy="0"/>
        </a:xfrm>
      </p:grpSpPr>
      <p:sp>
        <p:nvSpPr>
          <p:cNvPr id="412" name="Google Shape;412;p35"/>
          <p:cNvSpPr/>
          <p:nvPr/>
        </p:nvSpPr>
        <p:spPr>
          <a:xfrm>
            <a:off x="8161600" y="502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548825" y="13143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rot="899945">
            <a:off x="7757870" y="1527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rot="899945">
            <a:off x="384670" y="3703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rot="-1800004">
            <a:off x="2923320" y="2971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rot="-1800004">
            <a:off x="8618320" y="7369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5"/>
          <p:cNvGrpSpPr/>
          <p:nvPr/>
        </p:nvGrpSpPr>
        <p:grpSpPr>
          <a:xfrm>
            <a:off x="7945333" y="2627022"/>
            <a:ext cx="969223" cy="1095901"/>
            <a:chOff x="7945333" y="2627022"/>
            <a:chExt cx="969223" cy="1095901"/>
          </a:xfrm>
        </p:grpSpPr>
        <p:sp>
          <p:nvSpPr>
            <p:cNvPr id="420" name="Google Shape;420;p3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35"/>
            <p:cNvGrpSpPr/>
            <p:nvPr/>
          </p:nvGrpSpPr>
          <p:grpSpPr>
            <a:xfrm>
              <a:off x="8474448" y="3559211"/>
              <a:ext cx="101364" cy="140764"/>
              <a:chOff x="8474448" y="3559211"/>
              <a:chExt cx="101364" cy="140764"/>
            </a:xfrm>
          </p:grpSpPr>
          <p:sp>
            <p:nvSpPr>
              <p:cNvPr id="422" name="Google Shape;422;p3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3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35"/>
          <p:cNvGrpSpPr/>
          <p:nvPr/>
        </p:nvGrpSpPr>
        <p:grpSpPr>
          <a:xfrm>
            <a:off x="1081528" y="251627"/>
            <a:ext cx="1035142" cy="1223376"/>
            <a:chOff x="1081528" y="251627"/>
            <a:chExt cx="1035142" cy="1223376"/>
          </a:xfrm>
        </p:grpSpPr>
        <p:sp>
          <p:nvSpPr>
            <p:cNvPr id="434" name="Google Shape;434;p3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5"/>
          <p:cNvGrpSpPr/>
          <p:nvPr/>
        </p:nvGrpSpPr>
        <p:grpSpPr>
          <a:xfrm>
            <a:off x="332688" y="2536900"/>
            <a:ext cx="1139670" cy="1168677"/>
            <a:chOff x="332686" y="2776290"/>
            <a:chExt cx="1035123" cy="1061565"/>
          </a:xfrm>
        </p:grpSpPr>
        <p:sp>
          <p:nvSpPr>
            <p:cNvPr id="446" name="Google Shape;446;p3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5"/>
            <p:cNvGrpSpPr/>
            <p:nvPr/>
          </p:nvGrpSpPr>
          <p:grpSpPr>
            <a:xfrm>
              <a:off x="332764" y="2836144"/>
              <a:ext cx="973721" cy="1001712"/>
              <a:chOff x="332764" y="2836144"/>
              <a:chExt cx="973721" cy="1001712"/>
            </a:xfrm>
          </p:grpSpPr>
          <p:sp>
            <p:nvSpPr>
              <p:cNvPr id="449" name="Google Shape;449;p3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35"/>
          <p:cNvGrpSpPr/>
          <p:nvPr/>
        </p:nvGrpSpPr>
        <p:grpSpPr>
          <a:xfrm>
            <a:off x="6507316" y="215950"/>
            <a:ext cx="2190150" cy="1873034"/>
            <a:chOff x="6383016" y="210013"/>
            <a:chExt cx="2190150" cy="1873034"/>
          </a:xfrm>
        </p:grpSpPr>
        <p:sp>
          <p:nvSpPr>
            <p:cNvPr id="458" name="Google Shape;458;p3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35"/>
            <p:cNvGrpSpPr/>
            <p:nvPr/>
          </p:nvGrpSpPr>
          <p:grpSpPr>
            <a:xfrm>
              <a:off x="7784112" y="1205532"/>
              <a:ext cx="342129" cy="398068"/>
              <a:chOff x="7784112" y="1205532"/>
              <a:chExt cx="342129" cy="398068"/>
            </a:xfrm>
          </p:grpSpPr>
          <p:sp>
            <p:nvSpPr>
              <p:cNvPr id="465" name="Google Shape;465;p3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3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5"/>
          <p:cNvSpPr/>
          <p:nvPr/>
        </p:nvSpPr>
        <p:spPr>
          <a:xfrm>
            <a:off x="6327650" y="17191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205450" y="95610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35"/>
          <p:cNvGrpSpPr/>
          <p:nvPr/>
        </p:nvGrpSpPr>
        <p:grpSpPr>
          <a:xfrm>
            <a:off x="1712502" y="3747608"/>
            <a:ext cx="5718573" cy="1223378"/>
            <a:chOff x="6683600" y="1572213"/>
            <a:chExt cx="611900" cy="130900"/>
          </a:xfrm>
        </p:grpSpPr>
        <p:sp>
          <p:nvSpPr>
            <p:cNvPr id="479" name="Google Shape;479;p3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3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87"/>
        <p:cNvGrpSpPr/>
        <p:nvPr/>
      </p:nvGrpSpPr>
      <p:grpSpPr>
        <a:xfrm>
          <a:off x="0" y="0"/>
          <a:ext cx="0" cy="0"/>
          <a:chOff x="0" y="0"/>
          <a:chExt cx="0" cy="0"/>
        </a:xfrm>
      </p:grpSpPr>
      <p:sp>
        <p:nvSpPr>
          <p:cNvPr id="488" name="Google Shape;488;p36"/>
          <p:cNvSpPr/>
          <p:nvPr/>
        </p:nvSpPr>
        <p:spPr>
          <a:xfrm>
            <a:off x="-380300" y="2918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2348850" y="30614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rot="-200201">
            <a:off x="1548722" y="313216"/>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rot="-1947096">
            <a:off x="351913" y="315046"/>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rot="-1947096">
            <a:off x="250563" y="2019259"/>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rot="2700000">
            <a:off x="4803040" y="799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rot="2700000">
            <a:off x="8182240" y="1881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rot="-200201">
            <a:off x="8670897" y="4086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6"/>
          <p:cNvGrpSpPr/>
          <p:nvPr/>
        </p:nvGrpSpPr>
        <p:grpSpPr>
          <a:xfrm>
            <a:off x="4766627" y="372457"/>
            <a:ext cx="4073393" cy="4073392"/>
            <a:chOff x="2640800" y="640500"/>
            <a:chExt cx="3862500" cy="3862500"/>
          </a:xfrm>
        </p:grpSpPr>
        <p:sp>
          <p:nvSpPr>
            <p:cNvPr id="497" name="Google Shape;497;p36"/>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36"/>
          <p:cNvGrpSpPr/>
          <p:nvPr/>
        </p:nvGrpSpPr>
        <p:grpSpPr>
          <a:xfrm>
            <a:off x="5012116" y="835083"/>
            <a:ext cx="4006207" cy="3925816"/>
            <a:chOff x="5012116" y="835083"/>
            <a:chExt cx="4006207" cy="3925816"/>
          </a:xfrm>
        </p:grpSpPr>
        <p:sp>
          <p:nvSpPr>
            <p:cNvPr id="501" name="Google Shape;501;p36"/>
            <p:cNvSpPr/>
            <p:nvPr/>
          </p:nvSpPr>
          <p:spPr>
            <a:xfrm rot="333241">
              <a:off x="5102053" y="2167140"/>
              <a:ext cx="3680909" cy="203704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36"/>
            <p:cNvGrpSpPr/>
            <p:nvPr/>
          </p:nvGrpSpPr>
          <p:grpSpPr>
            <a:xfrm>
              <a:off x="5012116" y="835083"/>
              <a:ext cx="4006207" cy="3925816"/>
              <a:chOff x="5005704" y="835083"/>
              <a:chExt cx="4006207" cy="3925816"/>
            </a:xfrm>
          </p:grpSpPr>
          <p:sp>
            <p:nvSpPr>
              <p:cNvPr id="503" name="Google Shape;503;p36"/>
              <p:cNvSpPr/>
              <p:nvPr/>
            </p:nvSpPr>
            <p:spPr>
              <a:xfrm>
                <a:off x="5331038" y="2723874"/>
                <a:ext cx="3680873" cy="20370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6"/>
              <p:cNvGrpSpPr/>
              <p:nvPr/>
            </p:nvGrpSpPr>
            <p:grpSpPr>
              <a:xfrm>
                <a:off x="5005704" y="835083"/>
                <a:ext cx="3930007" cy="3773416"/>
                <a:chOff x="5005704" y="835083"/>
                <a:chExt cx="3930007" cy="3773416"/>
              </a:xfrm>
            </p:grpSpPr>
            <p:grpSp>
              <p:nvGrpSpPr>
                <p:cNvPr id="505" name="Google Shape;505;p36"/>
                <p:cNvGrpSpPr/>
                <p:nvPr/>
              </p:nvGrpSpPr>
              <p:grpSpPr>
                <a:xfrm rot="-1068206" flipH="1">
                  <a:off x="5255228" y="1234297"/>
                  <a:ext cx="2787419" cy="1124107"/>
                  <a:chOff x="4789925" y="2209300"/>
                  <a:chExt cx="1084300" cy="437275"/>
                </a:xfrm>
              </p:grpSpPr>
              <p:sp>
                <p:nvSpPr>
                  <p:cNvPr id="506" name="Google Shape;506;p36"/>
                  <p:cNvSpPr/>
                  <p:nvPr/>
                </p:nvSpPr>
                <p:spPr>
                  <a:xfrm>
                    <a:off x="4791531" y="2322923"/>
                    <a:ext cx="117594" cy="144453"/>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4895800" y="2446950"/>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5777000" y="2414750"/>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5613975" y="2501200"/>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4789925" y="2562750"/>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4989950" y="2391000"/>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5753800" y="2209300"/>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4910418" y="2210825"/>
                    <a:ext cx="90457" cy="1040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5679475" y="2619025"/>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5691375" y="2305675"/>
                    <a:ext cx="75200" cy="104050"/>
                  </a:xfrm>
                  <a:custGeom>
                    <a:avLst/>
                    <a:gdLst/>
                    <a:ahLst/>
                    <a:cxnLst/>
                    <a:rect l="l" t="t" r="r" b="b"/>
                    <a:pathLst>
                      <a:path w="3008" h="4162" extrusionOk="0">
                        <a:moveTo>
                          <a:pt x="2697" y="1"/>
                        </a:moveTo>
                        <a:cubicBezTo>
                          <a:pt x="2655" y="1"/>
                          <a:pt x="2612" y="16"/>
                          <a:pt x="2575" y="53"/>
                        </a:cubicBezTo>
                        <a:cubicBezTo>
                          <a:pt x="1413" y="1195"/>
                          <a:pt x="405" y="2439"/>
                          <a:pt x="17" y="4048"/>
                        </a:cubicBezTo>
                        <a:cubicBezTo>
                          <a:pt x="1" y="4114"/>
                          <a:pt x="64" y="4162"/>
                          <a:pt x="124" y="4162"/>
                        </a:cubicBezTo>
                        <a:cubicBezTo>
                          <a:pt x="154" y="4162"/>
                          <a:pt x="183" y="4150"/>
                          <a:pt x="200" y="4121"/>
                        </a:cubicBezTo>
                        <a:cubicBezTo>
                          <a:pt x="1022" y="2814"/>
                          <a:pt x="1835" y="1494"/>
                          <a:pt x="2879" y="351"/>
                        </a:cubicBezTo>
                        <a:cubicBezTo>
                          <a:pt x="3008" y="209"/>
                          <a:pt x="2854"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6"/>
                <p:cNvGrpSpPr/>
                <p:nvPr/>
              </p:nvGrpSpPr>
              <p:grpSpPr>
                <a:xfrm>
                  <a:off x="5005704" y="947178"/>
                  <a:ext cx="3930007" cy="3661321"/>
                  <a:chOff x="5005704" y="947178"/>
                  <a:chExt cx="3930007" cy="3661321"/>
                </a:xfrm>
              </p:grpSpPr>
              <p:grpSp>
                <p:nvGrpSpPr>
                  <p:cNvPr id="517" name="Google Shape;517;p36"/>
                  <p:cNvGrpSpPr/>
                  <p:nvPr/>
                </p:nvGrpSpPr>
                <p:grpSpPr>
                  <a:xfrm>
                    <a:off x="5515227" y="1460398"/>
                    <a:ext cx="1569433" cy="1308297"/>
                    <a:chOff x="3128563" y="37597"/>
                    <a:chExt cx="902959" cy="752717"/>
                  </a:xfrm>
                </p:grpSpPr>
                <p:sp>
                  <p:nvSpPr>
                    <p:cNvPr id="518" name="Google Shape;518;p36"/>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6"/>
                    <p:cNvGrpSpPr/>
                    <p:nvPr/>
                  </p:nvGrpSpPr>
                  <p:grpSpPr>
                    <a:xfrm rot="1302666">
                      <a:off x="3194218" y="162485"/>
                      <a:ext cx="771648" cy="502942"/>
                      <a:chOff x="2627375" y="1567550"/>
                      <a:chExt cx="172375" cy="112350"/>
                    </a:xfrm>
                  </p:grpSpPr>
                  <p:sp>
                    <p:nvSpPr>
                      <p:cNvPr id="520" name="Google Shape;520;p36"/>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 name="Google Shape;529;p36"/>
                  <p:cNvGrpSpPr/>
                  <p:nvPr/>
                </p:nvGrpSpPr>
                <p:grpSpPr>
                  <a:xfrm rot="1705815">
                    <a:off x="6085798" y="1241885"/>
                    <a:ext cx="1569453" cy="1308313"/>
                    <a:chOff x="3128563" y="37597"/>
                    <a:chExt cx="902959" cy="752717"/>
                  </a:xfrm>
                </p:grpSpPr>
                <p:sp>
                  <p:nvSpPr>
                    <p:cNvPr id="530" name="Google Shape;530;p36"/>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36"/>
                    <p:cNvGrpSpPr/>
                    <p:nvPr/>
                  </p:nvGrpSpPr>
                  <p:grpSpPr>
                    <a:xfrm rot="1302666">
                      <a:off x="3194218" y="162485"/>
                      <a:ext cx="771648" cy="502942"/>
                      <a:chOff x="2627375" y="1567550"/>
                      <a:chExt cx="172375" cy="112350"/>
                    </a:xfrm>
                  </p:grpSpPr>
                  <p:sp>
                    <p:nvSpPr>
                      <p:cNvPr id="532" name="Google Shape;532;p36"/>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6"/>
                  <p:cNvGrpSpPr/>
                  <p:nvPr/>
                </p:nvGrpSpPr>
                <p:grpSpPr>
                  <a:xfrm>
                    <a:off x="5254838" y="2571474"/>
                    <a:ext cx="3680873" cy="2037025"/>
                    <a:chOff x="4825950" y="628850"/>
                    <a:chExt cx="1249575" cy="691525"/>
                  </a:xfrm>
                </p:grpSpPr>
                <p:sp>
                  <p:nvSpPr>
                    <p:cNvPr id="542" name="Google Shape;542;p36"/>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rot="360113">
                    <a:off x="5102110" y="2114399"/>
                    <a:ext cx="3680806" cy="2036988"/>
                    <a:chOff x="4825950" y="628850"/>
                    <a:chExt cx="1249575" cy="691525"/>
                  </a:xfrm>
                </p:grpSpPr>
                <p:sp>
                  <p:nvSpPr>
                    <p:cNvPr id="557" name="Google Shape;557;p36"/>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
        <p:nvSpPr>
          <p:cNvPr id="571" name="Google Shape;571;p36"/>
          <p:cNvSpPr/>
          <p:nvPr/>
        </p:nvSpPr>
        <p:spPr>
          <a:xfrm>
            <a:off x="5031200" y="401566"/>
            <a:ext cx="1306727" cy="653649"/>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8142450" y="171151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rot="-1800004">
            <a:off x="3879357" y="4470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996600" y="2085450"/>
            <a:ext cx="3150900" cy="106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771900" y="1068400"/>
            <a:ext cx="160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996600" y="3186605"/>
            <a:ext cx="31509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8161600" y="502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548825" y="13143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899945">
            <a:off x="7757870" y="1527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899945">
            <a:off x="384670" y="3703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800004">
            <a:off x="2923320" y="2971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800004">
            <a:off x="8618320" y="7369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261725" y="2657525"/>
            <a:ext cx="2763600" cy="47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9" name="Google Shape;29;p5"/>
          <p:cNvSpPr txBox="1">
            <a:spLocks noGrp="1"/>
          </p:cNvSpPr>
          <p:nvPr>
            <p:ph type="subTitle" idx="2"/>
          </p:nvPr>
        </p:nvSpPr>
        <p:spPr>
          <a:xfrm>
            <a:off x="5118675" y="2657525"/>
            <a:ext cx="2763600" cy="47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30" name="Google Shape;30;p5"/>
          <p:cNvSpPr txBox="1">
            <a:spLocks noGrp="1"/>
          </p:cNvSpPr>
          <p:nvPr>
            <p:ph type="subTitle" idx="3"/>
          </p:nvPr>
        </p:nvSpPr>
        <p:spPr>
          <a:xfrm>
            <a:off x="1261725" y="3031600"/>
            <a:ext cx="2763600" cy="11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4"/>
          </p:nvPr>
        </p:nvSpPr>
        <p:spPr>
          <a:xfrm>
            <a:off x="5118675" y="3031600"/>
            <a:ext cx="2763600" cy="114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5"/>
          <p:cNvSpPr/>
          <p:nvPr/>
        </p:nvSpPr>
        <p:spPr>
          <a:xfrm rot="-1800004">
            <a:off x="590207" y="1912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3400150" y="19464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1936742">
            <a:off x="228258" y="1153218"/>
            <a:ext cx="249791"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800004">
            <a:off x="7061032" y="1912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flipH="1">
            <a:off x="8095400" y="-9"/>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19950" y="1139113"/>
            <a:ext cx="3811800" cy="69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7"/>
          <p:cNvSpPr txBox="1">
            <a:spLocks noGrp="1"/>
          </p:cNvSpPr>
          <p:nvPr>
            <p:ph type="body" idx="1"/>
          </p:nvPr>
        </p:nvSpPr>
        <p:spPr>
          <a:xfrm>
            <a:off x="715100" y="1906788"/>
            <a:ext cx="3811800" cy="217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50" name="Google Shape;50;p7"/>
          <p:cNvSpPr/>
          <p:nvPr/>
        </p:nvSpPr>
        <p:spPr>
          <a:xfrm>
            <a:off x="-380300" y="2918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2348850" y="30614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200201">
            <a:off x="1548722" y="313216"/>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rot="-1947096">
            <a:off x="351913" y="315046"/>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1947096">
            <a:off x="250563" y="2019259"/>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2700000">
            <a:off x="4803040" y="799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2700000">
            <a:off x="8182240" y="1881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rot="-200201">
            <a:off x="8670897" y="4086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9"/>
        <p:cNvGrpSpPr/>
        <p:nvPr/>
      </p:nvGrpSpPr>
      <p:grpSpPr>
        <a:xfrm>
          <a:off x="0" y="0"/>
          <a:ext cx="0" cy="0"/>
          <a:chOff x="0" y="0"/>
          <a:chExt cx="0" cy="0"/>
        </a:xfrm>
      </p:grpSpPr>
      <p:sp>
        <p:nvSpPr>
          <p:cNvPr id="100" name="Google Shape;100;p13"/>
          <p:cNvSpPr txBox="1">
            <a:spLocks noGrp="1"/>
          </p:cNvSpPr>
          <p:nvPr>
            <p:ph type="title" hasCustomPrompt="1"/>
          </p:nvPr>
        </p:nvSpPr>
        <p:spPr>
          <a:xfrm>
            <a:off x="1017975" y="1769450"/>
            <a:ext cx="839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1" name="Google Shape;101;p13"/>
          <p:cNvSpPr txBox="1">
            <a:spLocks noGrp="1"/>
          </p:cNvSpPr>
          <p:nvPr>
            <p:ph type="subTitle" idx="1"/>
          </p:nvPr>
        </p:nvSpPr>
        <p:spPr>
          <a:xfrm>
            <a:off x="1938775" y="1934421"/>
            <a:ext cx="2336400" cy="59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3"/>
          <p:cNvSpPr txBox="1">
            <a:spLocks noGrp="1"/>
          </p:cNvSpPr>
          <p:nvPr>
            <p:ph type="title" idx="2" hasCustomPrompt="1"/>
          </p:nvPr>
        </p:nvSpPr>
        <p:spPr>
          <a:xfrm>
            <a:off x="4874925" y="1769450"/>
            <a:ext cx="839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3" name="Google Shape;103;p13"/>
          <p:cNvSpPr txBox="1">
            <a:spLocks noGrp="1"/>
          </p:cNvSpPr>
          <p:nvPr>
            <p:ph type="subTitle" idx="3"/>
          </p:nvPr>
        </p:nvSpPr>
        <p:spPr>
          <a:xfrm>
            <a:off x="5789625" y="1934421"/>
            <a:ext cx="2336400" cy="59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 name="Google Shape;104;p13"/>
          <p:cNvSpPr txBox="1">
            <a:spLocks noGrp="1"/>
          </p:cNvSpPr>
          <p:nvPr>
            <p:ph type="title" idx="4" hasCustomPrompt="1"/>
          </p:nvPr>
        </p:nvSpPr>
        <p:spPr>
          <a:xfrm>
            <a:off x="1022875" y="3510050"/>
            <a:ext cx="839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5" name="Google Shape;105;p13"/>
          <p:cNvSpPr txBox="1">
            <a:spLocks noGrp="1"/>
          </p:cNvSpPr>
          <p:nvPr>
            <p:ph type="subTitle" idx="5"/>
          </p:nvPr>
        </p:nvSpPr>
        <p:spPr>
          <a:xfrm>
            <a:off x="1936325" y="3675021"/>
            <a:ext cx="2336400" cy="59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6" name="Google Shape;106;p13"/>
          <p:cNvSpPr txBox="1">
            <a:spLocks noGrp="1"/>
          </p:cNvSpPr>
          <p:nvPr>
            <p:ph type="title" idx="6" hasCustomPrompt="1"/>
          </p:nvPr>
        </p:nvSpPr>
        <p:spPr>
          <a:xfrm>
            <a:off x="4874925" y="3517000"/>
            <a:ext cx="839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7" name="Google Shape;107;p13"/>
          <p:cNvSpPr txBox="1">
            <a:spLocks noGrp="1"/>
          </p:cNvSpPr>
          <p:nvPr>
            <p:ph type="subTitle" idx="7"/>
          </p:nvPr>
        </p:nvSpPr>
        <p:spPr>
          <a:xfrm>
            <a:off x="5789625" y="3677299"/>
            <a:ext cx="2336400" cy="59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3"/>
          <p:cNvSpPr txBox="1">
            <a:spLocks noGrp="1"/>
          </p:cNvSpPr>
          <p:nvPr>
            <p:ph type="title" idx="8"/>
          </p:nvPr>
        </p:nvSpPr>
        <p:spPr>
          <a:xfrm>
            <a:off x="720000" y="5327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13"/>
          <p:cNvSpPr txBox="1">
            <a:spLocks noGrp="1"/>
          </p:cNvSpPr>
          <p:nvPr>
            <p:ph type="subTitle" idx="9"/>
          </p:nvPr>
        </p:nvSpPr>
        <p:spPr>
          <a:xfrm>
            <a:off x="1933875" y="16044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0" name="Google Shape;110;p13"/>
          <p:cNvSpPr txBox="1">
            <a:spLocks noGrp="1"/>
          </p:cNvSpPr>
          <p:nvPr>
            <p:ph type="subTitle" idx="13"/>
          </p:nvPr>
        </p:nvSpPr>
        <p:spPr>
          <a:xfrm>
            <a:off x="5789625" y="16044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1" name="Google Shape;111;p13"/>
          <p:cNvSpPr txBox="1">
            <a:spLocks noGrp="1"/>
          </p:cNvSpPr>
          <p:nvPr>
            <p:ph type="subTitle" idx="14"/>
          </p:nvPr>
        </p:nvSpPr>
        <p:spPr>
          <a:xfrm>
            <a:off x="1941225" y="33450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2" name="Google Shape;112;p13"/>
          <p:cNvSpPr txBox="1">
            <a:spLocks noGrp="1"/>
          </p:cNvSpPr>
          <p:nvPr>
            <p:ph type="subTitle" idx="15"/>
          </p:nvPr>
        </p:nvSpPr>
        <p:spPr>
          <a:xfrm>
            <a:off x="5789625" y="3342800"/>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Jua"/>
                <a:ea typeface="Jua"/>
                <a:cs typeface="Jua"/>
                <a:sym typeface="Jua"/>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3" name="Google Shape;113;p13"/>
          <p:cNvSpPr/>
          <p:nvPr/>
        </p:nvSpPr>
        <p:spPr>
          <a:xfrm>
            <a:off x="-523606" y="892849"/>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4572050" y="100629"/>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800004">
            <a:off x="4013845" y="2031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7627325" y="435129"/>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rot="359187">
            <a:off x="132318" y="146152"/>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rot="-114">
            <a:off x="6628143" y="293302"/>
            <a:ext cx="249791"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rot="-1408965">
            <a:off x="7414869" y="189253"/>
            <a:ext cx="249788" cy="25271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rot="359187">
            <a:off x="8784468" y="146152"/>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4318150" y="3635750"/>
            <a:ext cx="3403200" cy="531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3" name="Google Shape;123;p14"/>
          <p:cNvSpPr txBox="1">
            <a:spLocks noGrp="1"/>
          </p:cNvSpPr>
          <p:nvPr>
            <p:ph type="subTitle" idx="1"/>
          </p:nvPr>
        </p:nvSpPr>
        <p:spPr>
          <a:xfrm>
            <a:off x="1422500" y="1152475"/>
            <a:ext cx="6299100" cy="25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3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4" name="Google Shape;124;p14"/>
          <p:cNvSpPr/>
          <p:nvPr/>
        </p:nvSpPr>
        <p:spPr>
          <a:xfrm>
            <a:off x="7827422" y="699459"/>
            <a:ext cx="1811093" cy="90602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74578" y="2805921"/>
            <a:ext cx="1811093" cy="90602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flipH="1">
            <a:off x="192450" y="1087"/>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rot="-1800004">
            <a:off x="8589119" y="2191792"/>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rot="4500043">
            <a:off x="8616141" y="327273"/>
            <a:ext cx="195763" cy="19805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1800004">
            <a:off x="545594" y="4391342"/>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flipH="1">
            <a:off x="7598836" y="4251750"/>
            <a:ext cx="1518442" cy="531894"/>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1"/>
        <p:cNvGrpSpPr/>
        <p:nvPr/>
      </p:nvGrpSpPr>
      <p:grpSpPr>
        <a:xfrm>
          <a:off x="0" y="0"/>
          <a:ext cx="0" cy="0"/>
          <a:chOff x="0" y="0"/>
          <a:chExt cx="0" cy="0"/>
        </a:xfrm>
      </p:grpSpPr>
      <p:sp>
        <p:nvSpPr>
          <p:cNvPr id="132" name="Google Shape;132;p15"/>
          <p:cNvSpPr txBox="1">
            <a:spLocks noGrp="1"/>
          </p:cNvSpPr>
          <p:nvPr>
            <p:ph type="subTitle" idx="1"/>
          </p:nvPr>
        </p:nvSpPr>
        <p:spPr>
          <a:xfrm>
            <a:off x="4572050" y="3009300"/>
            <a:ext cx="3807000" cy="84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5"/>
          <p:cNvSpPr txBox="1">
            <a:spLocks noGrp="1"/>
          </p:cNvSpPr>
          <p:nvPr>
            <p:ph type="title"/>
          </p:nvPr>
        </p:nvSpPr>
        <p:spPr>
          <a:xfrm>
            <a:off x="4572050" y="1288500"/>
            <a:ext cx="3807000" cy="1720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5"/>
          <p:cNvSpPr>
            <a:spLocks noGrp="1"/>
          </p:cNvSpPr>
          <p:nvPr>
            <p:ph type="pic" idx="2"/>
          </p:nvPr>
        </p:nvSpPr>
        <p:spPr>
          <a:xfrm>
            <a:off x="715100" y="790050"/>
            <a:ext cx="3563400" cy="3563400"/>
          </a:xfrm>
          <a:prstGeom prst="ellipse">
            <a:avLst/>
          </a:prstGeom>
          <a:noFill/>
          <a:ln>
            <a:noFill/>
          </a:ln>
        </p:spPr>
      </p:sp>
      <p:sp>
        <p:nvSpPr>
          <p:cNvPr id="135" name="Google Shape;135;p15"/>
          <p:cNvSpPr/>
          <p:nvPr/>
        </p:nvSpPr>
        <p:spPr>
          <a:xfrm rot="899945">
            <a:off x="590208" y="2418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7809122" y="3702471"/>
            <a:ext cx="1811093" cy="90602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2700237">
            <a:off x="214952" y="2062619"/>
            <a:ext cx="170574" cy="17256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rot="-2700237">
            <a:off x="3080502" y="175206"/>
            <a:ext cx="170574" cy="17256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rot="1799758">
            <a:off x="6703904" y="4562707"/>
            <a:ext cx="170577" cy="17256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rot="1799758">
            <a:off x="6703904" y="448720"/>
            <a:ext cx="170577" cy="17256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153"/>
        <p:cNvGrpSpPr/>
        <p:nvPr/>
      </p:nvGrpSpPr>
      <p:grpSpPr>
        <a:xfrm>
          <a:off x="0" y="0"/>
          <a:ext cx="0" cy="0"/>
          <a:chOff x="0" y="0"/>
          <a:chExt cx="0" cy="0"/>
        </a:xfrm>
      </p:grpSpPr>
      <p:sp>
        <p:nvSpPr>
          <p:cNvPr id="154" name="Google Shape;154;p17"/>
          <p:cNvSpPr txBox="1">
            <a:spLocks noGrp="1"/>
          </p:cNvSpPr>
          <p:nvPr>
            <p:ph type="subTitle" idx="1"/>
          </p:nvPr>
        </p:nvSpPr>
        <p:spPr>
          <a:xfrm>
            <a:off x="2173863" y="3759500"/>
            <a:ext cx="4796400" cy="69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7"/>
          <p:cNvSpPr txBox="1">
            <a:spLocks noGrp="1"/>
          </p:cNvSpPr>
          <p:nvPr>
            <p:ph type="title"/>
          </p:nvPr>
        </p:nvSpPr>
        <p:spPr>
          <a:xfrm>
            <a:off x="2173863" y="3263000"/>
            <a:ext cx="479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7"/>
          <p:cNvSpPr/>
          <p:nvPr/>
        </p:nvSpPr>
        <p:spPr>
          <a:xfrm>
            <a:off x="7013850" y="1607127"/>
            <a:ext cx="1634922" cy="572697"/>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245354" y="3015450"/>
            <a:ext cx="1839900" cy="806394"/>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2700078">
            <a:off x="6751511" y="237278"/>
            <a:ext cx="259018" cy="262038"/>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2700106">
            <a:off x="285477" y="438884"/>
            <a:ext cx="190048"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7400350" y="3802100"/>
            <a:ext cx="1839900" cy="806394"/>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308351" y="1152475"/>
            <a:ext cx="1486172" cy="520606"/>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879323" y="58075"/>
            <a:ext cx="1361470" cy="476923"/>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1069435">
            <a:off x="8333878" y="3322534"/>
            <a:ext cx="190043"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rot="2700106">
            <a:off x="8688902" y="1316659"/>
            <a:ext cx="190048"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1069435">
            <a:off x="339715" y="2475634"/>
            <a:ext cx="190043" cy="19223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rtl="0">
              <a:spcBef>
                <a:spcPts val="0"/>
              </a:spcBef>
              <a:spcAft>
                <a:spcPts val="0"/>
              </a:spcAft>
              <a:buClr>
                <a:schemeClr val="dk1"/>
              </a:buClr>
              <a:buSzPts val="3500"/>
              <a:buFont typeface="Jua"/>
              <a:buNone/>
              <a:defRPr sz="3500">
                <a:solidFill>
                  <a:schemeClr val="dk1"/>
                </a:solidFill>
                <a:latin typeface="Jua"/>
                <a:ea typeface="Jua"/>
                <a:cs typeface="Jua"/>
                <a:sym typeface="Jua"/>
              </a:defRPr>
            </a:lvl2pPr>
            <a:lvl3pPr lvl="2" rtl="0">
              <a:spcBef>
                <a:spcPts val="0"/>
              </a:spcBef>
              <a:spcAft>
                <a:spcPts val="0"/>
              </a:spcAft>
              <a:buClr>
                <a:schemeClr val="dk1"/>
              </a:buClr>
              <a:buSzPts val="3500"/>
              <a:buFont typeface="Jua"/>
              <a:buNone/>
              <a:defRPr sz="3500">
                <a:solidFill>
                  <a:schemeClr val="dk1"/>
                </a:solidFill>
                <a:latin typeface="Jua"/>
                <a:ea typeface="Jua"/>
                <a:cs typeface="Jua"/>
                <a:sym typeface="Jua"/>
              </a:defRPr>
            </a:lvl3pPr>
            <a:lvl4pPr lvl="3" rtl="0">
              <a:spcBef>
                <a:spcPts val="0"/>
              </a:spcBef>
              <a:spcAft>
                <a:spcPts val="0"/>
              </a:spcAft>
              <a:buClr>
                <a:schemeClr val="dk1"/>
              </a:buClr>
              <a:buSzPts val="3500"/>
              <a:buFont typeface="Jua"/>
              <a:buNone/>
              <a:defRPr sz="3500">
                <a:solidFill>
                  <a:schemeClr val="dk1"/>
                </a:solidFill>
                <a:latin typeface="Jua"/>
                <a:ea typeface="Jua"/>
                <a:cs typeface="Jua"/>
                <a:sym typeface="Jua"/>
              </a:defRPr>
            </a:lvl4pPr>
            <a:lvl5pPr lvl="4" rtl="0">
              <a:spcBef>
                <a:spcPts val="0"/>
              </a:spcBef>
              <a:spcAft>
                <a:spcPts val="0"/>
              </a:spcAft>
              <a:buClr>
                <a:schemeClr val="dk1"/>
              </a:buClr>
              <a:buSzPts val="3500"/>
              <a:buFont typeface="Jua"/>
              <a:buNone/>
              <a:defRPr sz="3500">
                <a:solidFill>
                  <a:schemeClr val="dk1"/>
                </a:solidFill>
                <a:latin typeface="Jua"/>
                <a:ea typeface="Jua"/>
                <a:cs typeface="Jua"/>
                <a:sym typeface="Jua"/>
              </a:defRPr>
            </a:lvl5pPr>
            <a:lvl6pPr lvl="5" rtl="0">
              <a:spcBef>
                <a:spcPts val="0"/>
              </a:spcBef>
              <a:spcAft>
                <a:spcPts val="0"/>
              </a:spcAft>
              <a:buClr>
                <a:schemeClr val="dk1"/>
              </a:buClr>
              <a:buSzPts val="3500"/>
              <a:buFont typeface="Jua"/>
              <a:buNone/>
              <a:defRPr sz="3500">
                <a:solidFill>
                  <a:schemeClr val="dk1"/>
                </a:solidFill>
                <a:latin typeface="Jua"/>
                <a:ea typeface="Jua"/>
                <a:cs typeface="Jua"/>
                <a:sym typeface="Jua"/>
              </a:defRPr>
            </a:lvl6pPr>
            <a:lvl7pPr lvl="6" rtl="0">
              <a:spcBef>
                <a:spcPts val="0"/>
              </a:spcBef>
              <a:spcAft>
                <a:spcPts val="0"/>
              </a:spcAft>
              <a:buClr>
                <a:schemeClr val="dk1"/>
              </a:buClr>
              <a:buSzPts val="3500"/>
              <a:buFont typeface="Jua"/>
              <a:buNone/>
              <a:defRPr sz="3500">
                <a:solidFill>
                  <a:schemeClr val="dk1"/>
                </a:solidFill>
                <a:latin typeface="Jua"/>
                <a:ea typeface="Jua"/>
                <a:cs typeface="Jua"/>
                <a:sym typeface="Jua"/>
              </a:defRPr>
            </a:lvl7pPr>
            <a:lvl8pPr lvl="7" rtl="0">
              <a:spcBef>
                <a:spcPts val="0"/>
              </a:spcBef>
              <a:spcAft>
                <a:spcPts val="0"/>
              </a:spcAft>
              <a:buClr>
                <a:schemeClr val="dk1"/>
              </a:buClr>
              <a:buSzPts val="3500"/>
              <a:buFont typeface="Jua"/>
              <a:buNone/>
              <a:defRPr sz="3500">
                <a:solidFill>
                  <a:schemeClr val="dk1"/>
                </a:solidFill>
                <a:latin typeface="Jua"/>
                <a:ea typeface="Jua"/>
                <a:cs typeface="Jua"/>
                <a:sym typeface="Jua"/>
              </a:defRPr>
            </a:lvl8pPr>
            <a:lvl9pPr lvl="8" rtl="0">
              <a:spcBef>
                <a:spcPts val="0"/>
              </a:spcBef>
              <a:spcAft>
                <a:spcPts val="0"/>
              </a:spcAft>
              <a:buClr>
                <a:schemeClr val="dk1"/>
              </a:buClr>
              <a:buSzPts val="3500"/>
              <a:buFont typeface="Jua"/>
              <a:buNone/>
              <a:defRPr sz="35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0" r:id="rId7"/>
    <p:sldLayoutId id="2147483661" r:id="rId8"/>
    <p:sldLayoutId id="2147483663" r:id="rId9"/>
    <p:sldLayoutId id="2147483665" r:id="rId10"/>
    <p:sldLayoutId id="2147483667" r:id="rId11"/>
    <p:sldLayoutId id="2147483669" r:id="rId12"/>
    <p:sldLayoutId id="2147483673"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LjYf_ArVI"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p40"/>
          <p:cNvSpPr/>
          <p:nvPr/>
        </p:nvSpPr>
        <p:spPr>
          <a:xfrm>
            <a:off x="403125" y="4032913"/>
            <a:ext cx="3421999" cy="693971"/>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40"/>
          <p:cNvGrpSpPr/>
          <p:nvPr/>
        </p:nvGrpSpPr>
        <p:grpSpPr>
          <a:xfrm>
            <a:off x="-417917" y="439680"/>
            <a:ext cx="3997301" cy="3997301"/>
            <a:chOff x="2640800" y="640500"/>
            <a:chExt cx="3862500" cy="3862500"/>
          </a:xfrm>
        </p:grpSpPr>
        <p:sp>
          <p:nvSpPr>
            <p:cNvPr id="586" name="Google Shape;586;p40"/>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40"/>
          <p:cNvSpPr/>
          <p:nvPr/>
        </p:nvSpPr>
        <p:spPr>
          <a:xfrm>
            <a:off x="8254012" y="741389"/>
            <a:ext cx="1771781" cy="620623"/>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84187" y="1580772"/>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txBox="1">
            <a:spLocks noGrp="1"/>
          </p:cNvSpPr>
          <p:nvPr>
            <p:ph type="ctrTitle"/>
          </p:nvPr>
        </p:nvSpPr>
        <p:spPr>
          <a:xfrm>
            <a:off x="3439480" y="1011755"/>
            <a:ext cx="5548656" cy="24061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smtClean="0">
                <a:solidFill>
                  <a:schemeClr val="accent1">
                    <a:lumMod val="75000"/>
                  </a:schemeClr>
                </a:solidFill>
                <a:effectLst>
                  <a:outerShdw blurRad="38100" dist="38100" dir="2700000" algn="tl">
                    <a:srgbClr val="000000">
                      <a:alpha val="43137"/>
                    </a:srgbClr>
                  </a:outerShdw>
                </a:effectLst>
              </a:rPr>
              <a:t>LQVH</a:t>
            </a:r>
            <a:r>
              <a:rPr lang="en-US" dirty="0" smtClean="0">
                <a:solidFill>
                  <a:schemeClr val="dk1"/>
                </a:solidFill>
              </a:rPr>
              <a:t/>
            </a:r>
            <a:br>
              <a:rPr lang="en-US" dirty="0" smtClean="0">
                <a:solidFill>
                  <a:schemeClr val="dk1"/>
                </a:solidFill>
              </a:rPr>
            </a:br>
            <a:r>
              <a:rPr lang="en-US" sz="4400" dirty="0" smtClean="0">
                <a:solidFill>
                  <a:schemeClr val="tx1">
                    <a:lumMod val="85000"/>
                  </a:schemeClr>
                </a:solidFill>
                <a:latin typeface="Algerian" panose="04020705040A02060702" pitchFamily="82" charset="0"/>
              </a:rPr>
              <a:t>TRUYỆN</a:t>
            </a:r>
            <a:r>
              <a:rPr lang="en-US" dirty="0" smtClean="0">
                <a:solidFill>
                  <a:schemeClr val="tx1">
                    <a:lumMod val="85000"/>
                  </a:schemeClr>
                </a:solidFill>
                <a:latin typeface="Algerian" panose="04020705040A02060702" pitchFamily="82" charset="0"/>
              </a:rPr>
              <a:t>: CẬU BÉ TÍCH CHU</a:t>
            </a:r>
            <a:endParaRPr lang="vi-VN" sz="5400" b="1" dirty="0">
              <a:solidFill>
                <a:schemeClr val="tx1">
                  <a:lumMod val="85000"/>
                </a:schemeClr>
              </a:solidFill>
              <a:effectLst>
                <a:outerShdw blurRad="38100" dist="38100" dir="2700000" algn="tl">
                  <a:srgbClr val="000000">
                    <a:alpha val="43137"/>
                  </a:srgbClr>
                </a:outerShdw>
              </a:effectLst>
            </a:endParaRPr>
          </a:p>
        </p:txBody>
      </p:sp>
      <p:sp>
        <p:nvSpPr>
          <p:cNvPr id="592" name="Google Shape;592;p40"/>
          <p:cNvSpPr txBox="1">
            <a:spLocks noGrp="1"/>
          </p:cNvSpPr>
          <p:nvPr>
            <p:ph type="subTitle" idx="1"/>
          </p:nvPr>
        </p:nvSpPr>
        <p:spPr>
          <a:xfrm>
            <a:off x="3644150" y="3664650"/>
            <a:ext cx="4784700" cy="29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smtClean="0"/>
              <a:t>Giáo viên: Thạch Lan Hương</a:t>
            </a:r>
            <a:endParaRPr sz="2000" b="1" dirty="0"/>
          </a:p>
        </p:txBody>
      </p:sp>
      <p:sp>
        <p:nvSpPr>
          <p:cNvPr id="593" name="Google Shape;593;p40"/>
          <p:cNvSpPr/>
          <p:nvPr/>
        </p:nvSpPr>
        <p:spPr>
          <a:xfrm>
            <a:off x="2932325" y="6063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40"/>
          <p:cNvGrpSpPr/>
          <p:nvPr/>
        </p:nvGrpSpPr>
        <p:grpSpPr>
          <a:xfrm rot="-201080">
            <a:off x="5608182" y="304169"/>
            <a:ext cx="1276670" cy="558425"/>
            <a:chOff x="1566515" y="-3234135"/>
            <a:chExt cx="7176163" cy="3138910"/>
          </a:xfrm>
        </p:grpSpPr>
        <p:sp>
          <p:nvSpPr>
            <p:cNvPr id="595" name="Google Shape;595;p40"/>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40"/>
          <p:cNvSpPr/>
          <p:nvPr/>
        </p:nvSpPr>
        <p:spPr>
          <a:xfrm rot="-1800004">
            <a:off x="7917370" y="7625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40"/>
          <p:cNvGrpSpPr/>
          <p:nvPr/>
        </p:nvGrpSpPr>
        <p:grpSpPr>
          <a:xfrm>
            <a:off x="-228599" y="1134032"/>
            <a:ext cx="3508468" cy="3431457"/>
            <a:chOff x="1" y="1134032"/>
            <a:chExt cx="3508468" cy="3431457"/>
          </a:xfrm>
        </p:grpSpPr>
        <p:grpSp>
          <p:nvGrpSpPr>
            <p:cNvPr id="604" name="Google Shape;604;p40"/>
            <p:cNvGrpSpPr/>
            <p:nvPr/>
          </p:nvGrpSpPr>
          <p:grpSpPr>
            <a:xfrm>
              <a:off x="1238073" y="2212899"/>
              <a:ext cx="939462" cy="617854"/>
              <a:chOff x="999920" y="1907535"/>
              <a:chExt cx="1055220" cy="693984"/>
            </a:xfrm>
          </p:grpSpPr>
          <p:grpSp>
            <p:nvGrpSpPr>
              <p:cNvPr id="605" name="Google Shape;605;p40"/>
              <p:cNvGrpSpPr/>
              <p:nvPr/>
            </p:nvGrpSpPr>
            <p:grpSpPr>
              <a:xfrm>
                <a:off x="999920" y="1907535"/>
                <a:ext cx="1055220" cy="693984"/>
                <a:chOff x="2966300" y="4839825"/>
                <a:chExt cx="332625" cy="218750"/>
              </a:xfrm>
            </p:grpSpPr>
            <p:sp>
              <p:nvSpPr>
                <p:cNvPr id="606" name="Google Shape;606;p40"/>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40"/>
              <p:cNvGrpSpPr/>
              <p:nvPr/>
            </p:nvGrpSpPr>
            <p:grpSpPr>
              <a:xfrm>
                <a:off x="999920" y="1907535"/>
                <a:ext cx="1055220" cy="693984"/>
                <a:chOff x="2966300" y="4839825"/>
                <a:chExt cx="332625" cy="218750"/>
              </a:xfrm>
            </p:grpSpPr>
            <p:sp>
              <p:nvSpPr>
                <p:cNvPr id="612" name="Google Shape;612;p40"/>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 name="Google Shape;617;p40"/>
            <p:cNvGrpSpPr/>
            <p:nvPr/>
          </p:nvGrpSpPr>
          <p:grpSpPr>
            <a:xfrm>
              <a:off x="1" y="3437737"/>
              <a:ext cx="1204096" cy="1003748"/>
              <a:chOff x="3128563" y="37597"/>
              <a:chExt cx="902959" cy="752717"/>
            </a:xfrm>
          </p:grpSpPr>
          <p:sp>
            <p:nvSpPr>
              <p:cNvPr id="618" name="Google Shape;618;p40"/>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40"/>
              <p:cNvGrpSpPr/>
              <p:nvPr/>
            </p:nvGrpSpPr>
            <p:grpSpPr>
              <a:xfrm rot="1302666">
                <a:off x="3194218" y="162485"/>
                <a:ext cx="771648" cy="502942"/>
                <a:chOff x="2627375" y="1567550"/>
                <a:chExt cx="172375" cy="112350"/>
              </a:xfrm>
            </p:grpSpPr>
            <p:sp>
              <p:nvSpPr>
                <p:cNvPr id="620" name="Google Shape;620;p40"/>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9" name="Google Shape;629;p40"/>
            <p:cNvGrpSpPr/>
            <p:nvPr/>
          </p:nvGrpSpPr>
          <p:grpSpPr>
            <a:xfrm>
              <a:off x="567386" y="2759071"/>
              <a:ext cx="2941082" cy="1806418"/>
              <a:chOff x="872186" y="2726896"/>
              <a:chExt cx="2941082" cy="1806418"/>
            </a:xfrm>
          </p:grpSpPr>
          <p:sp>
            <p:nvSpPr>
              <p:cNvPr id="630" name="Google Shape;630;p40"/>
              <p:cNvSpPr/>
              <p:nvPr/>
            </p:nvSpPr>
            <p:spPr>
              <a:xfrm>
                <a:off x="919401" y="3960439"/>
                <a:ext cx="1245038" cy="540783"/>
              </a:xfrm>
              <a:custGeom>
                <a:avLst/>
                <a:gdLst/>
                <a:ahLst/>
                <a:cxnLst/>
                <a:rect l="l" t="t" r="r" b="b"/>
                <a:pathLst>
                  <a:path w="18195" h="7903" extrusionOk="0">
                    <a:moveTo>
                      <a:pt x="935" y="1"/>
                    </a:moveTo>
                    <a:lnTo>
                      <a:pt x="935" y="1"/>
                    </a:lnTo>
                    <a:cubicBezTo>
                      <a:pt x="1047" y="482"/>
                      <a:pt x="1092" y="978"/>
                      <a:pt x="1074" y="1470"/>
                    </a:cubicBezTo>
                    <a:cubicBezTo>
                      <a:pt x="1068" y="1605"/>
                      <a:pt x="1056" y="1740"/>
                      <a:pt x="1040" y="1875"/>
                    </a:cubicBezTo>
                    <a:cubicBezTo>
                      <a:pt x="1016" y="2104"/>
                      <a:pt x="977" y="2329"/>
                      <a:pt x="925" y="2551"/>
                    </a:cubicBezTo>
                    <a:cubicBezTo>
                      <a:pt x="894" y="2681"/>
                      <a:pt x="862" y="2809"/>
                      <a:pt x="822" y="2940"/>
                    </a:cubicBezTo>
                    <a:cubicBezTo>
                      <a:pt x="753" y="3162"/>
                      <a:pt x="670" y="3378"/>
                      <a:pt x="573" y="3591"/>
                    </a:cubicBezTo>
                    <a:cubicBezTo>
                      <a:pt x="515" y="3720"/>
                      <a:pt x="451" y="3848"/>
                      <a:pt x="383" y="3972"/>
                    </a:cubicBezTo>
                    <a:cubicBezTo>
                      <a:pt x="269" y="4181"/>
                      <a:pt x="142" y="4382"/>
                      <a:pt x="1" y="4574"/>
                    </a:cubicBezTo>
                    <a:cubicBezTo>
                      <a:pt x="4365" y="6020"/>
                      <a:pt x="9008" y="7185"/>
                      <a:pt x="13582" y="7638"/>
                    </a:cubicBezTo>
                    <a:cubicBezTo>
                      <a:pt x="14263" y="7705"/>
                      <a:pt x="14983" y="7903"/>
                      <a:pt x="15666" y="7903"/>
                    </a:cubicBezTo>
                    <a:cubicBezTo>
                      <a:pt x="16001" y="7903"/>
                      <a:pt x="16328" y="7855"/>
                      <a:pt x="16637" y="7721"/>
                    </a:cubicBezTo>
                    <a:cubicBezTo>
                      <a:pt x="17574" y="7309"/>
                      <a:pt x="18195" y="5772"/>
                      <a:pt x="17918" y="4788"/>
                    </a:cubicBezTo>
                    <a:cubicBezTo>
                      <a:pt x="17623" y="3746"/>
                      <a:pt x="16433" y="3286"/>
                      <a:pt x="15392" y="2985"/>
                    </a:cubicBezTo>
                    <a:cubicBezTo>
                      <a:pt x="10709" y="1635"/>
                      <a:pt x="5730" y="874"/>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990703" y="4061027"/>
                <a:ext cx="943273" cy="174216"/>
              </a:xfrm>
              <a:custGeom>
                <a:avLst/>
                <a:gdLst/>
                <a:ahLst/>
                <a:cxnLst/>
                <a:rect l="l" t="t" r="r" b="b"/>
                <a:pathLst>
                  <a:path w="13785" h="2546" extrusionOk="0">
                    <a:moveTo>
                      <a:pt x="32" y="0"/>
                    </a:moveTo>
                    <a:cubicBezTo>
                      <a:pt x="28" y="135"/>
                      <a:pt x="16" y="270"/>
                      <a:pt x="0" y="405"/>
                    </a:cubicBezTo>
                    <a:cubicBezTo>
                      <a:pt x="1899" y="713"/>
                      <a:pt x="3816" y="958"/>
                      <a:pt x="5709" y="1270"/>
                    </a:cubicBezTo>
                    <a:cubicBezTo>
                      <a:pt x="8374" y="1706"/>
                      <a:pt x="11037" y="2146"/>
                      <a:pt x="13709" y="2544"/>
                    </a:cubicBezTo>
                    <a:cubicBezTo>
                      <a:pt x="13712" y="2545"/>
                      <a:pt x="13715" y="2545"/>
                      <a:pt x="13717" y="2545"/>
                    </a:cubicBezTo>
                    <a:cubicBezTo>
                      <a:pt x="13765" y="2545"/>
                      <a:pt x="13785" y="2471"/>
                      <a:pt x="13730" y="2459"/>
                    </a:cubicBezTo>
                    <a:cubicBezTo>
                      <a:pt x="10981" y="1949"/>
                      <a:pt x="8228" y="1481"/>
                      <a:pt x="5471" y="1004"/>
                    </a:cubicBezTo>
                    <a:cubicBezTo>
                      <a:pt x="3663" y="692"/>
                      <a:pt x="1849" y="315"/>
                      <a:pt x="32"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975649" y="4134929"/>
                <a:ext cx="958464" cy="175927"/>
              </a:xfrm>
              <a:custGeom>
                <a:avLst/>
                <a:gdLst/>
                <a:ahLst/>
                <a:cxnLst/>
                <a:rect l="l" t="t" r="r" b="b"/>
                <a:pathLst>
                  <a:path w="14007" h="2571" extrusionOk="0">
                    <a:moveTo>
                      <a:pt x="104" y="1"/>
                    </a:moveTo>
                    <a:cubicBezTo>
                      <a:pt x="73" y="131"/>
                      <a:pt x="40" y="259"/>
                      <a:pt x="1" y="390"/>
                    </a:cubicBezTo>
                    <a:cubicBezTo>
                      <a:pt x="1973" y="719"/>
                      <a:pt x="3964" y="972"/>
                      <a:pt x="5930" y="1292"/>
                    </a:cubicBezTo>
                    <a:cubicBezTo>
                      <a:pt x="8595" y="1727"/>
                      <a:pt x="11258" y="2168"/>
                      <a:pt x="13930" y="2570"/>
                    </a:cubicBezTo>
                    <a:cubicBezTo>
                      <a:pt x="13932" y="2570"/>
                      <a:pt x="13934" y="2570"/>
                      <a:pt x="13936" y="2570"/>
                    </a:cubicBezTo>
                    <a:cubicBezTo>
                      <a:pt x="13987" y="2570"/>
                      <a:pt x="14007" y="2493"/>
                      <a:pt x="13951" y="2484"/>
                    </a:cubicBezTo>
                    <a:cubicBezTo>
                      <a:pt x="11203" y="1970"/>
                      <a:pt x="8449" y="1505"/>
                      <a:pt x="5692" y="1030"/>
                    </a:cubicBezTo>
                    <a:cubicBezTo>
                      <a:pt x="3836" y="707"/>
                      <a:pt x="1970" y="317"/>
                      <a:pt x="104" y="1"/>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945746" y="4206094"/>
                <a:ext cx="988298" cy="180033"/>
              </a:xfrm>
              <a:custGeom>
                <a:avLst/>
                <a:gdLst/>
                <a:ahLst/>
                <a:cxnLst/>
                <a:rect l="l" t="t" r="r" b="b"/>
                <a:pathLst>
                  <a:path w="14443" h="2631" extrusionOk="0">
                    <a:moveTo>
                      <a:pt x="189" y="0"/>
                    </a:moveTo>
                    <a:cubicBezTo>
                      <a:pt x="131" y="130"/>
                      <a:pt x="68" y="257"/>
                      <a:pt x="0" y="382"/>
                    </a:cubicBezTo>
                    <a:cubicBezTo>
                      <a:pt x="2115" y="744"/>
                      <a:pt x="4257" y="1012"/>
                      <a:pt x="6367" y="1355"/>
                    </a:cubicBezTo>
                    <a:cubicBezTo>
                      <a:pt x="9032" y="1787"/>
                      <a:pt x="11695" y="2231"/>
                      <a:pt x="14367" y="2630"/>
                    </a:cubicBezTo>
                    <a:cubicBezTo>
                      <a:pt x="14370" y="2631"/>
                      <a:pt x="14372" y="2631"/>
                      <a:pt x="14375" y="2631"/>
                    </a:cubicBezTo>
                    <a:cubicBezTo>
                      <a:pt x="14424" y="2631"/>
                      <a:pt x="14443" y="2557"/>
                      <a:pt x="14388" y="2544"/>
                    </a:cubicBezTo>
                    <a:cubicBezTo>
                      <a:pt x="11640" y="2033"/>
                      <a:pt x="8886" y="1565"/>
                      <a:pt x="6129" y="1090"/>
                    </a:cubicBezTo>
                    <a:cubicBezTo>
                      <a:pt x="4154" y="749"/>
                      <a:pt x="2173" y="330"/>
                      <a:pt x="189"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872186" y="3690356"/>
                <a:ext cx="2925070" cy="842958"/>
              </a:xfrm>
              <a:custGeom>
                <a:avLst/>
                <a:gdLst/>
                <a:ahLst/>
                <a:cxnLst/>
                <a:rect l="l" t="t" r="r" b="b"/>
                <a:pathLst>
                  <a:path w="42747" h="12319" extrusionOk="0">
                    <a:moveTo>
                      <a:pt x="27565" y="0"/>
                    </a:moveTo>
                    <a:cubicBezTo>
                      <a:pt x="27095" y="0"/>
                      <a:pt x="26666" y="15"/>
                      <a:pt x="26307" y="48"/>
                    </a:cubicBezTo>
                    <a:cubicBezTo>
                      <a:pt x="24496" y="211"/>
                      <a:pt x="22692" y="425"/>
                      <a:pt x="20891" y="671"/>
                    </a:cubicBezTo>
                    <a:cubicBezTo>
                      <a:pt x="15443" y="1414"/>
                      <a:pt x="9982" y="2075"/>
                      <a:pt x="4529" y="2755"/>
                    </a:cubicBezTo>
                    <a:cubicBezTo>
                      <a:pt x="3659" y="2868"/>
                      <a:pt x="823" y="2789"/>
                      <a:pt x="655" y="4040"/>
                    </a:cubicBezTo>
                    <a:cubicBezTo>
                      <a:pt x="545" y="4870"/>
                      <a:pt x="2810" y="5071"/>
                      <a:pt x="3385" y="5126"/>
                    </a:cubicBezTo>
                    <a:cubicBezTo>
                      <a:pt x="5369" y="5312"/>
                      <a:pt x="10013" y="6103"/>
                      <a:pt x="11938" y="6398"/>
                    </a:cubicBezTo>
                    <a:cubicBezTo>
                      <a:pt x="12848" y="6540"/>
                      <a:pt x="14365" y="6589"/>
                      <a:pt x="15676" y="6923"/>
                    </a:cubicBezTo>
                    <a:cubicBezTo>
                      <a:pt x="16319" y="7087"/>
                      <a:pt x="16863" y="7505"/>
                      <a:pt x="17186" y="8074"/>
                    </a:cubicBezTo>
                    <a:cubicBezTo>
                      <a:pt x="17231" y="8157"/>
                      <a:pt x="17274" y="8241"/>
                      <a:pt x="17312" y="8329"/>
                    </a:cubicBezTo>
                    <a:cubicBezTo>
                      <a:pt x="17540" y="8871"/>
                      <a:pt x="17665" y="9425"/>
                      <a:pt x="17458" y="10090"/>
                    </a:cubicBezTo>
                    <a:cubicBezTo>
                      <a:pt x="17439" y="10143"/>
                      <a:pt x="17417" y="10201"/>
                      <a:pt x="17397" y="10253"/>
                    </a:cubicBezTo>
                    <a:cubicBezTo>
                      <a:pt x="17067" y="11042"/>
                      <a:pt x="16267" y="11522"/>
                      <a:pt x="15422" y="11522"/>
                    </a:cubicBezTo>
                    <a:cubicBezTo>
                      <a:pt x="15356" y="11522"/>
                      <a:pt x="15290" y="11520"/>
                      <a:pt x="15224" y="11514"/>
                    </a:cubicBezTo>
                    <a:cubicBezTo>
                      <a:pt x="15005" y="11496"/>
                      <a:pt x="14787" y="11460"/>
                      <a:pt x="14575" y="11410"/>
                    </a:cubicBezTo>
                    <a:lnTo>
                      <a:pt x="11192" y="10628"/>
                    </a:lnTo>
                    <a:cubicBezTo>
                      <a:pt x="9131" y="10150"/>
                      <a:pt x="2674" y="8860"/>
                      <a:pt x="654" y="8242"/>
                    </a:cubicBezTo>
                    <a:cubicBezTo>
                      <a:pt x="614" y="8230"/>
                      <a:pt x="576" y="8224"/>
                      <a:pt x="540" y="8224"/>
                    </a:cubicBezTo>
                    <a:cubicBezTo>
                      <a:pt x="137" y="8224"/>
                      <a:pt x="0" y="8923"/>
                      <a:pt x="446" y="8993"/>
                    </a:cubicBezTo>
                    <a:cubicBezTo>
                      <a:pt x="4559" y="9661"/>
                      <a:pt x="12776" y="12319"/>
                      <a:pt x="17191" y="12319"/>
                    </a:cubicBezTo>
                    <a:cubicBezTo>
                      <a:pt x="17306" y="12319"/>
                      <a:pt x="17419" y="12317"/>
                      <a:pt x="17529" y="12313"/>
                    </a:cubicBezTo>
                    <a:cubicBezTo>
                      <a:pt x="17727" y="12306"/>
                      <a:pt x="17924" y="12292"/>
                      <a:pt x="18122" y="12273"/>
                    </a:cubicBezTo>
                    <a:cubicBezTo>
                      <a:pt x="18277" y="12261"/>
                      <a:pt x="18432" y="12246"/>
                      <a:pt x="18587" y="12223"/>
                    </a:cubicBezTo>
                    <a:cubicBezTo>
                      <a:pt x="19536" y="12113"/>
                      <a:pt x="20495" y="11922"/>
                      <a:pt x="21424" y="11794"/>
                    </a:cubicBezTo>
                    <a:cubicBezTo>
                      <a:pt x="24068" y="11426"/>
                      <a:pt x="26707" y="11015"/>
                      <a:pt x="29332" y="10529"/>
                    </a:cubicBezTo>
                    <a:cubicBezTo>
                      <a:pt x="31414" y="10142"/>
                      <a:pt x="33495" y="9735"/>
                      <a:pt x="35567" y="9300"/>
                    </a:cubicBezTo>
                    <a:cubicBezTo>
                      <a:pt x="35956" y="9217"/>
                      <a:pt x="36347" y="9141"/>
                      <a:pt x="36736" y="9068"/>
                    </a:cubicBezTo>
                    <a:cubicBezTo>
                      <a:pt x="37185" y="8980"/>
                      <a:pt x="37636" y="8895"/>
                      <a:pt x="38084" y="8803"/>
                    </a:cubicBezTo>
                    <a:cubicBezTo>
                      <a:pt x="38160" y="8784"/>
                      <a:pt x="39462" y="8637"/>
                      <a:pt x="40464" y="8462"/>
                    </a:cubicBezTo>
                    <a:cubicBezTo>
                      <a:pt x="40630" y="8431"/>
                      <a:pt x="40790" y="8404"/>
                      <a:pt x="40933" y="8374"/>
                    </a:cubicBezTo>
                    <a:cubicBezTo>
                      <a:pt x="41176" y="8322"/>
                      <a:pt x="41374" y="8271"/>
                      <a:pt x="41495" y="8221"/>
                    </a:cubicBezTo>
                    <a:cubicBezTo>
                      <a:pt x="42165" y="7947"/>
                      <a:pt x="42746" y="5379"/>
                      <a:pt x="42241" y="3886"/>
                    </a:cubicBezTo>
                    <a:cubicBezTo>
                      <a:pt x="42149" y="3602"/>
                      <a:pt x="42016" y="3359"/>
                      <a:pt x="41836" y="3177"/>
                    </a:cubicBezTo>
                    <a:cubicBezTo>
                      <a:pt x="41212" y="2197"/>
                      <a:pt x="40029" y="1689"/>
                      <a:pt x="38888" y="1470"/>
                    </a:cubicBezTo>
                    <a:cubicBezTo>
                      <a:pt x="37007" y="1108"/>
                      <a:pt x="35085" y="912"/>
                      <a:pt x="33209" y="516"/>
                    </a:cubicBezTo>
                    <a:cubicBezTo>
                      <a:pt x="31832" y="227"/>
                      <a:pt x="29390" y="0"/>
                      <a:pt x="27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2251069" y="4222585"/>
                <a:ext cx="109689" cy="162584"/>
              </a:xfrm>
              <a:custGeom>
                <a:avLst/>
                <a:gdLst/>
                <a:ahLst/>
                <a:cxnLst/>
                <a:rect l="l" t="t" r="r" b="b"/>
                <a:pathLst>
                  <a:path w="1603" h="2376" extrusionOk="0">
                    <a:moveTo>
                      <a:pt x="904" y="459"/>
                    </a:moveTo>
                    <a:cubicBezTo>
                      <a:pt x="914" y="459"/>
                      <a:pt x="924" y="460"/>
                      <a:pt x="934" y="460"/>
                    </a:cubicBezTo>
                    <a:cubicBezTo>
                      <a:pt x="956" y="461"/>
                      <a:pt x="978" y="465"/>
                      <a:pt x="999" y="473"/>
                    </a:cubicBezTo>
                    <a:cubicBezTo>
                      <a:pt x="1019" y="479"/>
                      <a:pt x="1039" y="490"/>
                      <a:pt x="1056" y="505"/>
                    </a:cubicBezTo>
                    <a:cubicBezTo>
                      <a:pt x="1072" y="520"/>
                      <a:pt x="1086" y="539"/>
                      <a:pt x="1094" y="560"/>
                    </a:cubicBezTo>
                    <a:cubicBezTo>
                      <a:pt x="1103" y="580"/>
                      <a:pt x="1111" y="602"/>
                      <a:pt x="1117" y="624"/>
                    </a:cubicBezTo>
                    <a:cubicBezTo>
                      <a:pt x="1122" y="646"/>
                      <a:pt x="1127" y="669"/>
                      <a:pt x="1129" y="693"/>
                    </a:cubicBezTo>
                    <a:cubicBezTo>
                      <a:pt x="1132" y="716"/>
                      <a:pt x="1135" y="738"/>
                      <a:pt x="1139" y="760"/>
                    </a:cubicBezTo>
                    <a:cubicBezTo>
                      <a:pt x="1144" y="810"/>
                      <a:pt x="1142" y="862"/>
                      <a:pt x="1133" y="917"/>
                    </a:cubicBezTo>
                    <a:cubicBezTo>
                      <a:pt x="1125" y="968"/>
                      <a:pt x="1113" y="1019"/>
                      <a:pt x="1099" y="1069"/>
                    </a:cubicBezTo>
                    <a:cubicBezTo>
                      <a:pt x="1083" y="1119"/>
                      <a:pt x="1066" y="1170"/>
                      <a:pt x="1043" y="1217"/>
                    </a:cubicBezTo>
                    <a:cubicBezTo>
                      <a:pt x="1022" y="1265"/>
                      <a:pt x="1000" y="1314"/>
                      <a:pt x="976" y="1360"/>
                    </a:cubicBezTo>
                    <a:cubicBezTo>
                      <a:pt x="953" y="1404"/>
                      <a:pt x="927" y="1449"/>
                      <a:pt x="900" y="1493"/>
                    </a:cubicBezTo>
                    <a:cubicBezTo>
                      <a:pt x="873" y="1537"/>
                      <a:pt x="844" y="1579"/>
                      <a:pt x="809" y="1620"/>
                    </a:cubicBezTo>
                    <a:cubicBezTo>
                      <a:pt x="777" y="1659"/>
                      <a:pt x="741" y="1694"/>
                      <a:pt x="701" y="1727"/>
                    </a:cubicBezTo>
                    <a:cubicBezTo>
                      <a:pt x="661" y="1759"/>
                      <a:pt x="617" y="1783"/>
                      <a:pt x="567" y="1802"/>
                    </a:cubicBezTo>
                    <a:cubicBezTo>
                      <a:pt x="544" y="1739"/>
                      <a:pt x="525" y="1672"/>
                      <a:pt x="515" y="1605"/>
                    </a:cubicBezTo>
                    <a:cubicBezTo>
                      <a:pt x="504" y="1538"/>
                      <a:pt x="497" y="1470"/>
                      <a:pt x="492" y="1401"/>
                    </a:cubicBezTo>
                    <a:cubicBezTo>
                      <a:pt x="480" y="1306"/>
                      <a:pt x="471" y="1212"/>
                      <a:pt x="463" y="1119"/>
                    </a:cubicBezTo>
                    <a:cubicBezTo>
                      <a:pt x="456" y="1026"/>
                      <a:pt x="452" y="932"/>
                      <a:pt x="452" y="838"/>
                    </a:cubicBezTo>
                    <a:cubicBezTo>
                      <a:pt x="453" y="810"/>
                      <a:pt x="452" y="783"/>
                      <a:pt x="451" y="757"/>
                    </a:cubicBezTo>
                    <a:cubicBezTo>
                      <a:pt x="449" y="731"/>
                      <a:pt x="446" y="705"/>
                      <a:pt x="443" y="677"/>
                    </a:cubicBezTo>
                    <a:cubicBezTo>
                      <a:pt x="445" y="666"/>
                      <a:pt x="446" y="656"/>
                      <a:pt x="446" y="643"/>
                    </a:cubicBezTo>
                    <a:cubicBezTo>
                      <a:pt x="446" y="632"/>
                      <a:pt x="447" y="619"/>
                      <a:pt x="449" y="607"/>
                    </a:cubicBezTo>
                    <a:cubicBezTo>
                      <a:pt x="452" y="596"/>
                      <a:pt x="455" y="584"/>
                      <a:pt x="458" y="572"/>
                    </a:cubicBezTo>
                    <a:cubicBezTo>
                      <a:pt x="462" y="561"/>
                      <a:pt x="470" y="551"/>
                      <a:pt x="478" y="542"/>
                    </a:cubicBezTo>
                    <a:cubicBezTo>
                      <a:pt x="506" y="538"/>
                      <a:pt x="532" y="531"/>
                      <a:pt x="558" y="526"/>
                    </a:cubicBezTo>
                    <a:cubicBezTo>
                      <a:pt x="584" y="520"/>
                      <a:pt x="610" y="513"/>
                      <a:pt x="636" y="505"/>
                    </a:cubicBezTo>
                    <a:cubicBezTo>
                      <a:pt x="663" y="498"/>
                      <a:pt x="689" y="490"/>
                      <a:pt x="718" y="486"/>
                    </a:cubicBezTo>
                    <a:cubicBezTo>
                      <a:pt x="745" y="481"/>
                      <a:pt x="772" y="476"/>
                      <a:pt x="798" y="469"/>
                    </a:cubicBezTo>
                    <a:cubicBezTo>
                      <a:pt x="820" y="467"/>
                      <a:pt x="843" y="464"/>
                      <a:pt x="865" y="461"/>
                    </a:cubicBezTo>
                    <a:cubicBezTo>
                      <a:pt x="878" y="460"/>
                      <a:pt x="891" y="459"/>
                      <a:pt x="904" y="459"/>
                    </a:cubicBezTo>
                    <a:close/>
                    <a:moveTo>
                      <a:pt x="812" y="0"/>
                    </a:moveTo>
                    <a:cubicBezTo>
                      <a:pt x="752" y="0"/>
                      <a:pt x="692" y="8"/>
                      <a:pt x="631" y="24"/>
                    </a:cubicBezTo>
                    <a:cubicBezTo>
                      <a:pt x="577" y="37"/>
                      <a:pt x="525" y="51"/>
                      <a:pt x="475" y="67"/>
                    </a:cubicBezTo>
                    <a:cubicBezTo>
                      <a:pt x="425" y="83"/>
                      <a:pt x="373" y="101"/>
                      <a:pt x="321" y="120"/>
                    </a:cubicBezTo>
                    <a:cubicBezTo>
                      <a:pt x="276" y="135"/>
                      <a:pt x="232" y="150"/>
                      <a:pt x="188" y="168"/>
                    </a:cubicBezTo>
                    <a:cubicBezTo>
                      <a:pt x="145" y="186"/>
                      <a:pt x="103" y="207"/>
                      <a:pt x="62" y="231"/>
                    </a:cubicBezTo>
                    <a:cubicBezTo>
                      <a:pt x="38" y="292"/>
                      <a:pt x="21" y="354"/>
                      <a:pt x="13" y="417"/>
                    </a:cubicBezTo>
                    <a:cubicBezTo>
                      <a:pt x="5" y="481"/>
                      <a:pt x="1" y="545"/>
                      <a:pt x="1" y="610"/>
                    </a:cubicBezTo>
                    <a:cubicBezTo>
                      <a:pt x="1" y="675"/>
                      <a:pt x="3" y="741"/>
                      <a:pt x="6" y="805"/>
                    </a:cubicBezTo>
                    <a:cubicBezTo>
                      <a:pt x="10" y="871"/>
                      <a:pt x="11" y="934"/>
                      <a:pt x="12" y="998"/>
                    </a:cubicBezTo>
                    <a:cubicBezTo>
                      <a:pt x="15" y="1046"/>
                      <a:pt x="18" y="1092"/>
                      <a:pt x="22" y="1140"/>
                    </a:cubicBezTo>
                    <a:cubicBezTo>
                      <a:pt x="26" y="1187"/>
                      <a:pt x="31" y="1236"/>
                      <a:pt x="34" y="1283"/>
                    </a:cubicBezTo>
                    <a:cubicBezTo>
                      <a:pt x="38" y="1327"/>
                      <a:pt x="43" y="1374"/>
                      <a:pt x="49" y="1420"/>
                    </a:cubicBezTo>
                    <a:cubicBezTo>
                      <a:pt x="57" y="1467"/>
                      <a:pt x="62" y="1513"/>
                      <a:pt x="65" y="1559"/>
                    </a:cubicBezTo>
                    <a:cubicBezTo>
                      <a:pt x="69" y="1591"/>
                      <a:pt x="73" y="1621"/>
                      <a:pt x="75" y="1651"/>
                    </a:cubicBezTo>
                    <a:cubicBezTo>
                      <a:pt x="79" y="1681"/>
                      <a:pt x="82" y="1710"/>
                      <a:pt x="84" y="1741"/>
                    </a:cubicBezTo>
                    <a:cubicBezTo>
                      <a:pt x="88" y="1769"/>
                      <a:pt x="89" y="1796"/>
                      <a:pt x="88" y="1822"/>
                    </a:cubicBezTo>
                    <a:cubicBezTo>
                      <a:pt x="86" y="1849"/>
                      <a:pt x="88" y="1877"/>
                      <a:pt x="90" y="1903"/>
                    </a:cubicBezTo>
                    <a:cubicBezTo>
                      <a:pt x="90" y="1929"/>
                      <a:pt x="91" y="1955"/>
                      <a:pt x="95" y="1981"/>
                    </a:cubicBezTo>
                    <a:cubicBezTo>
                      <a:pt x="98" y="2007"/>
                      <a:pt x="100" y="2032"/>
                      <a:pt x="103" y="2056"/>
                    </a:cubicBezTo>
                    <a:cubicBezTo>
                      <a:pt x="111" y="2105"/>
                      <a:pt x="127" y="2148"/>
                      <a:pt x="151" y="2190"/>
                    </a:cubicBezTo>
                    <a:cubicBezTo>
                      <a:pt x="173" y="2230"/>
                      <a:pt x="203" y="2266"/>
                      <a:pt x="239" y="2294"/>
                    </a:cubicBezTo>
                    <a:cubicBezTo>
                      <a:pt x="274" y="2324"/>
                      <a:pt x="312" y="2346"/>
                      <a:pt x="356" y="2360"/>
                    </a:cubicBezTo>
                    <a:cubicBezTo>
                      <a:pt x="388" y="2371"/>
                      <a:pt x="421" y="2376"/>
                      <a:pt x="456" y="2376"/>
                    </a:cubicBezTo>
                    <a:cubicBezTo>
                      <a:pt x="469" y="2376"/>
                      <a:pt x="482" y="2375"/>
                      <a:pt x="496" y="2374"/>
                    </a:cubicBezTo>
                    <a:cubicBezTo>
                      <a:pt x="582" y="2368"/>
                      <a:pt x="665" y="2349"/>
                      <a:pt x="745" y="2315"/>
                    </a:cubicBezTo>
                    <a:cubicBezTo>
                      <a:pt x="824" y="2282"/>
                      <a:pt x="900" y="2239"/>
                      <a:pt x="970" y="2184"/>
                    </a:cubicBezTo>
                    <a:cubicBezTo>
                      <a:pt x="1040" y="2132"/>
                      <a:pt x="1104" y="2070"/>
                      <a:pt x="1164" y="2001"/>
                    </a:cubicBezTo>
                    <a:cubicBezTo>
                      <a:pt x="1222" y="1932"/>
                      <a:pt x="1274" y="1860"/>
                      <a:pt x="1319" y="1785"/>
                    </a:cubicBezTo>
                    <a:cubicBezTo>
                      <a:pt x="1370" y="1709"/>
                      <a:pt x="1413" y="1630"/>
                      <a:pt x="1453" y="1547"/>
                    </a:cubicBezTo>
                    <a:cubicBezTo>
                      <a:pt x="1491" y="1465"/>
                      <a:pt x="1522" y="1379"/>
                      <a:pt x="1547" y="1292"/>
                    </a:cubicBezTo>
                    <a:cubicBezTo>
                      <a:pt x="1572" y="1206"/>
                      <a:pt x="1587" y="1118"/>
                      <a:pt x="1594" y="1030"/>
                    </a:cubicBezTo>
                    <a:cubicBezTo>
                      <a:pt x="1603" y="942"/>
                      <a:pt x="1600" y="854"/>
                      <a:pt x="1588" y="768"/>
                    </a:cubicBezTo>
                    <a:cubicBezTo>
                      <a:pt x="1582" y="688"/>
                      <a:pt x="1566" y="611"/>
                      <a:pt x="1542" y="535"/>
                    </a:cubicBezTo>
                    <a:cubicBezTo>
                      <a:pt x="1515" y="461"/>
                      <a:pt x="1479" y="394"/>
                      <a:pt x="1434" y="332"/>
                    </a:cubicBezTo>
                    <a:cubicBezTo>
                      <a:pt x="1389" y="271"/>
                      <a:pt x="1339" y="215"/>
                      <a:pt x="1279" y="168"/>
                    </a:cubicBezTo>
                    <a:cubicBezTo>
                      <a:pt x="1220" y="120"/>
                      <a:pt x="1156" y="83"/>
                      <a:pt x="1087" y="54"/>
                    </a:cubicBezTo>
                    <a:cubicBezTo>
                      <a:pt x="1016" y="25"/>
                      <a:pt x="944" y="9"/>
                      <a:pt x="866" y="2"/>
                    </a:cubicBezTo>
                    <a:cubicBezTo>
                      <a:pt x="848" y="1"/>
                      <a:pt x="830"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2376975" y="4198361"/>
                <a:ext cx="110237" cy="162173"/>
              </a:xfrm>
              <a:custGeom>
                <a:avLst/>
                <a:gdLst/>
                <a:ahLst/>
                <a:cxnLst/>
                <a:rect l="l" t="t" r="r" b="b"/>
                <a:pathLst>
                  <a:path w="1611" h="2370" extrusionOk="0">
                    <a:moveTo>
                      <a:pt x="911" y="0"/>
                    </a:moveTo>
                    <a:cubicBezTo>
                      <a:pt x="875" y="0"/>
                      <a:pt x="839" y="3"/>
                      <a:pt x="803" y="10"/>
                    </a:cubicBezTo>
                    <a:cubicBezTo>
                      <a:pt x="720" y="21"/>
                      <a:pt x="640" y="42"/>
                      <a:pt x="562" y="71"/>
                    </a:cubicBezTo>
                    <a:cubicBezTo>
                      <a:pt x="484" y="99"/>
                      <a:pt x="409" y="133"/>
                      <a:pt x="333" y="171"/>
                    </a:cubicBezTo>
                    <a:cubicBezTo>
                      <a:pt x="301" y="191"/>
                      <a:pt x="267" y="212"/>
                      <a:pt x="233" y="232"/>
                    </a:cubicBezTo>
                    <a:cubicBezTo>
                      <a:pt x="198" y="253"/>
                      <a:pt x="164" y="276"/>
                      <a:pt x="133" y="300"/>
                    </a:cubicBezTo>
                    <a:cubicBezTo>
                      <a:pt x="101" y="326"/>
                      <a:pt x="74" y="353"/>
                      <a:pt x="50" y="386"/>
                    </a:cubicBezTo>
                    <a:cubicBezTo>
                      <a:pt x="27" y="418"/>
                      <a:pt x="11" y="455"/>
                      <a:pt x="2" y="495"/>
                    </a:cubicBezTo>
                    <a:cubicBezTo>
                      <a:pt x="0" y="514"/>
                      <a:pt x="3" y="531"/>
                      <a:pt x="11" y="547"/>
                    </a:cubicBezTo>
                    <a:cubicBezTo>
                      <a:pt x="17" y="560"/>
                      <a:pt x="27" y="575"/>
                      <a:pt x="40" y="585"/>
                    </a:cubicBezTo>
                    <a:cubicBezTo>
                      <a:pt x="52" y="596"/>
                      <a:pt x="66" y="605"/>
                      <a:pt x="83" y="611"/>
                    </a:cubicBezTo>
                    <a:cubicBezTo>
                      <a:pt x="99" y="617"/>
                      <a:pt x="115" y="620"/>
                      <a:pt x="132" y="620"/>
                    </a:cubicBezTo>
                    <a:cubicBezTo>
                      <a:pt x="152" y="624"/>
                      <a:pt x="173" y="627"/>
                      <a:pt x="195" y="627"/>
                    </a:cubicBezTo>
                    <a:cubicBezTo>
                      <a:pt x="211" y="627"/>
                      <a:pt x="228" y="625"/>
                      <a:pt x="245" y="622"/>
                    </a:cubicBezTo>
                    <a:cubicBezTo>
                      <a:pt x="283" y="617"/>
                      <a:pt x="321" y="610"/>
                      <a:pt x="358" y="603"/>
                    </a:cubicBezTo>
                    <a:lnTo>
                      <a:pt x="370" y="600"/>
                    </a:lnTo>
                    <a:lnTo>
                      <a:pt x="397" y="590"/>
                    </a:lnTo>
                    <a:lnTo>
                      <a:pt x="427" y="580"/>
                    </a:lnTo>
                    <a:cubicBezTo>
                      <a:pt x="435" y="579"/>
                      <a:pt x="443" y="576"/>
                      <a:pt x="451" y="572"/>
                    </a:cubicBezTo>
                    <a:cubicBezTo>
                      <a:pt x="459" y="568"/>
                      <a:pt x="468" y="564"/>
                      <a:pt x="476" y="560"/>
                    </a:cubicBezTo>
                    <a:cubicBezTo>
                      <a:pt x="488" y="598"/>
                      <a:pt x="495" y="637"/>
                      <a:pt x="502" y="677"/>
                    </a:cubicBezTo>
                    <a:cubicBezTo>
                      <a:pt x="507" y="717"/>
                      <a:pt x="512" y="758"/>
                      <a:pt x="514" y="796"/>
                    </a:cubicBezTo>
                    <a:cubicBezTo>
                      <a:pt x="524" y="892"/>
                      <a:pt x="530" y="987"/>
                      <a:pt x="535" y="1083"/>
                    </a:cubicBezTo>
                    <a:cubicBezTo>
                      <a:pt x="540" y="1178"/>
                      <a:pt x="545" y="1275"/>
                      <a:pt x="551" y="1371"/>
                    </a:cubicBezTo>
                    <a:cubicBezTo>
                      <a:pt x="554" y="1466"/>
                      <a:pt x="559" y="1559"/>
                      <a:pt x="565" y="1650"/>
                    </a:cubicBezTo>
                    <a:cubicBezTo>
                      <a:pt x="571" y="1742"/>
                      <a:pt x="578" y="1835"/>
                      <a:pt x="586" y="1928"/>
                    </a:cubicBezTo>
                    <a:cubicBezTo>
                      <a:pt x="590" y="1933"/>
                      <a:pt x="591" y="1939"/>
                      <a:pt x="591" y="1945"/>
                    </a:cubicBezTo>
                    <a:cubicBezTo>
                      <a:pt x="591" y="1952"/>
                      <a:pt x="591" y="1958"/>
                      <a:pt x="590" y="1963"/>
                    </a:cubicBezTo>
                    <a:cubicBezTo>
                      <a:pt x="556" y="1971"/>
                      <a:pt x="521" y="1980"/>
                      <a:pt x="487" y="1990"/>
                    </a:cubicBezTo>
                    <a:cubicBezTo>
                      <a:pt x="451" y="2001"/>
                      <a:pt x="416" y="2008"/>
                      <a:pt x="383" y="2015"/>
                    </a:cubicBezTo>
                    <a:cubicBezTo>
                      <a:pt x="369" y="2020"/>
                      <a:pt x="355" y="2025"/>
                      <a:pt x="340" y="2033"/>
                    </a:cubicBezTo>
                    <a:cubicBezTo>
                      <a:pt x="326" y="2039"/>
                      <a:pt x="313" y="2048"/>
                      <a:pt x="301" y="2060"/>
                    </a:cubicBezTo>
                    <a:cubicBezTo>
                      <a:pt x="290" y="2070"/>
                      <a:pt x="281" y="2083"/>
                      <a:pt x="272" y="2098"/>
                    </a:cubicBezTo>
                    <a:cubicBezTo>
                      <a:pt x="265" y="2111"/>
                      <a:pt x="262" y="2129"/>
                      <a:pt x="265" y="2145"/>
                    </a:cubicBezTo>
                    <a:cubicBezTo>
                      <a:pt x="267" y="2161"/>
                      <a:pt x="271" y="2175"/>
                      <a:pt x="277" y="2191"/>
                    </a:cubicBezTo>
                    <a:cubicBezTo>
                      <a:pt x="282" y="2206"/>
                      <a:pt x="290" y="2219"/>
                      <a:pt x="301" y="2232"/>
                    </a:cubicBezTo>
                    <a:cubicBezTo>
                      <a:pt x="322" y="2264"/>
                      <a:pt x="345" y="2290"/>
                      <a:pt x="375" y="2310"/>
                    </a:cubicBezTo>
                    <a:cubicBezTo>
                      <a:pt x="404" y="2330"/>
                      <a:pt x="436" y="2344"/>
                      <a:pt x="471" y="2353"/>
                    </a:cubicBezTo>
                    <a:cubicBezTo>
                      <a:pt x="505" y="2363"/>
                      <a:pt x="540" y="2368"/>
                      <a:pt x="578" y="2369"/>
                    </a:cubicBezTo>
                    <a:cubicBezTo>
                      <a:pt x="585" y="2369"/>
                      <a:pt x="593" y="2369"/>
                      <a:pt x="601" y="2369"/>
                    </a:cubicBezTo>
                    <a:cubicBezTo>
                      <a:pt x="630" y="2369"/>
                      <a:pt x="658" y="2367"/>
                      <a:pt x="685" y="2364"/>
                    </a:cubicBezTo>
                    <a:cubicBezTo>
                      <a:pt x="830" y="2347"/>
                      <a:pt x="973" y="2322"/>
                      <a:pt x="1112" y="2290"/>
                    </a:cubicBezTo>
                    <a:cubicBezTo>
                      <a:pt x="1252" y="2258"/>
                      <a:pt x="1389" y="2216"/>
                      <a:pt x="1527" y="2164"/>
                    </a:cubicBezTo>
                    <a:cubicBezTo>
                      <a:pt x="1558" y="2154"/>
                      <a:pt x="1580" y="2133"/>
                      <a:pt x="1593" y="2104"/>
                    </a:cubicBezTo>
                    <a:cubicBezTo>
                      <a:pt x="1604" y="2076"/>
                      <a:pt x="1611" y="2046"/>
                      <a:pt x="1611" y="2017"/>
                    </a:cubicBezTo>
                    <a:cubicBezTo>
                      <a:pt x="1610" y="1985"/>
                      <a:pt x="1604" y="1950"/>
                      <a:pt x="1593" y="1912"/>
                    </a:cubicBezTo>
                    <a:cubicBezTo>
                      <a:pt x="1583" y="1877"/>
                      <a:pt x="1558" y="1846"/>
                      <a:pt x="1519" y="1820"/>
                    </a:cubicBezTo>
                    <a:cubicBezTo>
                      <a:pt x="1493" y="1813"/>
                      <a:pt x="1467" y="1810"/>
                      <a:pt x="1439" y="1810"/>
                    </a:cubicBezTo>
                    <a:cubicBezTo>
                      <a:pt x="1432" y="1810"/>
                      <a:pt x="1425" y="1810"/>
                      <a:pt x="1418" y="1810"/>
                    </a:cubicBezTo>
                    <a:cubicBezTo>
                      <a:pt x="1383" y="1813"/>
                      <a:pt x="1348" y="1819"/>
                      <a:pt x="1316" y="1826"/>
                    </a:cubicBezTo>
                    <a:cubicBezTo>
                      <a:pt x="1301" y="1831"/>
                      <a:pt x="1286" y="1835"/>
                      <a:pt x="1270" y="1839"/>
                    </a:cubicBezTo>
                    <a:cubicBezTo>
                      <a:pt x="1255" y="1842"/>
                      <a:pt x="1239" y="1847"/>
                      <a:pt x="1226" y="1853"/>
                    </a:cubicBezTo>
                    <a:cubicBezTo>
                      <a:pt x="1210" y="1857"/>
                      <a:pt x="1195" y="1860"/>
                      <a:pt x="1179" y="1865"/>
                    </a:cubicBezTo>
                    <a:cubicBezTo>
                      <a:pt x="1164" y="1870"/>
                      <a:pt x="1148" y="1872"/>
                      <a:pt x="1133" y="1872"/>
                    </a:cubicBezTo>
                    <a:lnTo>
                      <a:pt x="1112" y="1881"/>
                    </a:lnTo>
                    <a:lnTo>
                      <a:pt x="1084" y="1882"/>
                    </a:lnTo>
                    <a:cubicBezTo>
                      <a:pt x="1071" y="1846"/>
                      <a:pt x="1058" y="1808"/>
                      <a:pt x="1051" y="1768"/>
                    </a:cubicBezTo>
                    <a:cubicBezTo>
                      <a:pt x="1043" y="1729"/>
                      <a:pt x="1037" y="1689"/>
                      <a:pt x="1033" y="1648"/>
                    </a:cubicBezTo>
                    <a:cubicBezTo>
                      <a:pt x="1029" y="1607"/>
                      <a:pt x="1025" y="1566"/>
                      <a:pt x="1021" y="1525"/>
                    </a:cubicBezTo>
                    <a:cubicBezTo>
                      <a:pt x="1017" y="1484"/>
                      <a:pt x="1014" y="1443"/>
                      <a:pt x="1009" y="1405"/>
                    </a:cubicBezTo>
                    <a:cubicBezTo>
                      <a:pt x="1005" y="1360"/>
                      <a:pt x="999" y="1318"/>
                      <a:pt x="994" y="1274"/>
                    </a:cubicBezTo>
                    <a:cubicBezTo>
                      <a:pt x="989" y="1230"/>
                      <a:pt x="984" y="1188"/>
                      <a:pt x="978" y="1143"/>
                    </a:cubicBezTo>
                    <a:cubicBezTo>
                      <a:pt x="973" y="1098"/>
                      <a:pt x="967" y="1053"/>
                      <a:pt x="962" y="1010"/>
                    </a:cubicBezTo>
                    <a:cubicBezTo>
                      <a:pt x="957" y="968"/>
                      <a:pt x="952" y="922"/>
                      <a:pt x="947" y="878"/>
                    </a:cubicBezTo>
                    <a:cubicBezTo>
                      <a:pt x="942" y="839"/>
                      <a:pt x="937" y="802"/>
                      <a:pt x="936" y="765"/>
                    </a:cubicBezTo>
                    <a:cubicBezTo>
                      <a:pt x="934" y="728"/>
                      <a:pt x="932" y="689"/>
                      <a:pt x="929" y="651"/>
                    </a:cubicBezTo>
                    <a:cubicBezTo>
                      <a:pt x="931" y="614"/>
                      <a:pt x="929" y="578"/>
                      <a:pt x="926" y="542"/>
                    </a:cubicBezTo>
                    <a:cubicBezTo>
                      <a:pt x="922" y="507"/>
                      <a:pt x="919" y="471"/>
                      <a:pt x="918" y="435"/>
                    </a:cubicBezTo>
                    <a:cubicBezTo>
                      <a:pt x="959" y="418"/>
                      <a:pt x="999" y="402"/>
                      <a:pt x="1040" y="386"/>
                    </a:cubicBezTo>
                    <a:cubicBezTo>
                      <a:pt x="1079" y="371"/>
                      <a:pt x="1119" y="355"/>
                      <a:pt x="1161" y="338"/>
                    </a:cubicBezTo>
                    <a:cubicBezTo>
                      <a:pt x="1196" y="315"/>
                      <a:pt x="1222" y="284"/>
                      <a:pt x="1237" y="245"/>
                    </a:cubicBezTo>
                    <a:cubicBezTo>
                      <a:pt x="1254" y="206"/>
                      <a:pt x="1263" y="167"/>
                      <a:pt x="1264" y="129"/>
                    </a:cubicBezTo>
                    <a:cubicBezTo>
                      <a:pt x="1243" y="93"/>
                      <a:pt x="1213" y="67"/>
                      <a:pt x="1175" y="48"/>
                    </a:cubicBezTo>
                    <a:cubicBezTo>
                      <a:pt x="1136" y="32"/>
                      <a:pt x="1098" y="19"/>
                      <a:pt x="1056" y="11"/>
                    </a:cubicBezTo>
                    <a:cubicBezTo>
                      <a:pt x="1015" y="6"/>
                      <a:pt x="974" y="4"/>
                      <a:pt x="931" y="1"/>
                    </a:cubicBezTo>
                    <a:cubicBezTo>
                      <a:pt x="925" y="0"/>
                      <a:pt x="918"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2503224" y="4175575"/>
                <a:ext cx="109621" cy="157383"/>
              </a:xfrm>
              <a:custGeom>
                <a:avLst/>
                <a:gdLst/>
                <a:ahLst/>
                <a:cxnLst/>
                <a:rect l="l" t="t" r="r" b="b"/>
                <a:pathLst>
                  <a:path w="1602" h="2300" extrusionOk="0">
                    <a:moveTo>
                      <a:pt x="825" y="1"/>
                    </a:moveTo>
                    <a:cubicBezTo>
                      <a:pt x="792" y="1"/>
                      <a:pt x="758" y="4"/>
                      <a:pt x="723" y="11"/>
                    </a:cubicBezTo>
                    <a:cubicBezTo>
                      <a:pt x="654" y="21"/>
                      <a:pt x="589" y="44"/>
                      <a:pt x="531" y="80"/>
                    </a:cubicBezTo>
                    <a:cubicBezTo>
                      <a:pt x="473" y="116"/>
                      <a:pt x="421" y="161"/>
                      <a:pt x="374" y="210"/>
                    </a:cubicBezTo>
                    <a:cubicBezTo>
                      <a:pt x="327" y="261"/>
                      <a:pt x="285" y="318"/>
                      <a:pt x="250" y="379"/>
                    </a:cubicBezTo>
                    <a:cubicBezTo>
                      <a:pt x="212" y="440"/>
                      <a:pt x="181" y="501"/>
                      <a:pt x="156" y="562"/>
                    </a:cubicBezTo>
                    <a:cubicBezTo>
                      <a:pt x="98" y="691"/>
                      <a:pt x="56" y="826"/>
                      <a:pt x="31" y="963"/>
                    </a:cubicBezTo>
                    <a:cubicBezTo>
                      <a:pt x="6" y="1100"/>
                      <a:pt x="0" y="1237"/>
                      <a:pt x="14" y="1374"/>
                    </a:cubicBezTo>
                    <a:cubicBezTo>
                      <a:pt x="20" y="1443"/>
                      <a:pt x="34" y="1510"/>
                      <a:pt x="54" y="1575"/>
                    </a:cubicBezTo>
                    <a:cubicBezTo>
                      <a:pt x="75" y="1641"/>
                      <a:pt x="101" y="1703"/>
                      <a:pt x="132" y="1761"/>
                    </a:cubicBezTo>
                    <a:cubicBezTo>
                      <a:pt x="164" y="1821"/>
                      <a:pt x="200" y="1874"/>
                      <a:pt x="242" y="1926"/>
                    </a:cubicBezTo>
                    <a:cubicBezTo>
                      <a:pt x="284" y="1978"/>
                      <a:pt x="330" y="2025"/>
                      <a:pt x="380" y="2070"/>
                    </a:cubicBezTo>
                    <a:cubicBezTo>
                      <a:pt x="428" y="2112"/>
                      <a:pt x="480" y="2152"/>
                      <a:pt x="537" y="2185"/>
                    </a:cubicBezTo>
                    <a:cubicBezTo>
                      <a:pt x="594" y="2219"/>
                      <a:pt x="654" y="2246"/>
                      <a:pt x="717" y="2265"/>
                    </a:cubicBezTo>
                    <a:cubicBezTo>
                      <a:pt x="780" y="2284"/>
                      <a:pt x="845" y="2296"/>
                      <a:pt x="913" y="2298"/>
                    </a:cubicBezTo>
                    <a:cubicBezTo>
                      <a:pt x="922" y="2299"/>
                      <a:pt x="931" y="2299"/>
                      <a:pt x="941" y="2299"/>
                    </a:cubicBezTo>
                    <a:cubicBezTo>
                      <a:pt x="999" y="2299"/>
                      <a:pt x="1057" y="2291"/>
                      <a:pt x="1115" y="2276"/>
                    </a:cubicBezTo>
                    <a:cubicBezTo>
                      <a:pt x="1180" y="2262"/>
                      <a:pt x="1239" y="2234"/>
                      <a:pt x="1296" y="2194"/>
                    </a:cubicBezTo>
                    <a:cubicBezTo>
                      <a:pt x="1353" y="2154"/>
                      <a:pt x="1403" y="2106"/>
                      <a:pt x="1446" y="2053"/>
                    </a:cubicBezTo>
                    <a:cubicBezTo>
                      <a:pt x="1493" y="1999"/>
                      <a:pt x="1530" y="1941"/>
                      <a:pt x="1559" y="1878"/>
                    </a:cubicBezTo>
                    <a:cubicBezTo>
                      <a:pt x="1587" y="1812"/>
                      <a:pt x="1601" y="1746"/>
                      <a:pt x="1601" y="1678"/>
                    </a:cubicBezTo>
                    <a:cubicBezTo>
                      <a:pt x="1600" y="1655"/>
                      <a:pt x="1596" y="1630"/>
                      <a:pt x="1589" y="1608"/>
                    </a:cubicBezTo>
                    <a:cubicBezTo>
                      <a:pt x="1582" y="1584"/>
                      <a:pt x="1570" y="1563"/>
                      <a:pt x="1554" y="1547"/>
                    </a:cubicBezTo>
                    <a:cubicBezTo>
                      <a:pt x="1543" y="1525"/>
                      <a:pt x="1525" y="1507"/>
                      <a:pt x="1502" y="1496"/>
                    </a:cubicBezTo>
                    <a:cubicBezTo>
                      <a:pt x="1487" y="1489"/>
                      <a:pt x="1473" y="1486"/>
                      <a:pt x="1458" y="1486"/>
                    </a:cubicBezTo>
                    <a:cubicBezTo>
                      <a:pt x="1449" y="1486"/>
                      <a:pt x="1439" y="1487"/>
                      <a:pt x="1430" y="1490"/>
                    </a:cubicBezTo>
                    <a:cubicBezTo>
                      <a:pt x="1396" y="1507"/>
                      <a:pt x="1365" y="1531"/>
                      <a:pt x="1338" y="1559"/>
                    </a:cubicBezTo>
                    <a:cubicBezTo>
                      <a:pt x="1311" y="1588"/>
                      <a:pt x="1285" y="1616"/>
                      <a:pt x="1261" y="1646"/>
                    </a:cubicBezTo>
                    <a:cubicBezTo>
                      <a:pt x="1223" y="1688"/>
                      <a:pt x="1181" y="1727"/>
                      <a:pt x="1135" y="1759"/>
                    </a:cubicBezTo>
                    <a:cubicBezTo>
                      <a:pt x="1088" y="1791"/>
                      <a:pt x="1038" y="1811"/>
                      <a:pt x="984" y="1823"/>
                    </a:cubicBezTo>
                    <a:cubicBezTo>
                      <a:pt x="956" y="1829"/>
                      <a:pt x="928" y="1832"/>
                      <a:pt x="901" y="1832"/>
                    </a:cubicBezTo>
                    <a:cubicBezTo>
                      <a:pt x="866" y="1832"/>
                      <a:pt x="831" y="1827"/>
                      <a:pt x="798" y="1816"/>
                    </a:cubicBezTo>
                    <a:cubicBezTo>
                      <a:pt x="738" y="1796"/>
                      <a:pt x="687" y="1763"/>
                      <a:pt x="646" y="1713"/>
                    </a:cubicBezTo>
                    <a:cubicBezTo>
                      <a:pt x="603" y="1669"/>
                      <a:pt x="570" y="1620"/>
                      <a:pt x="548" y="1562"/>
                    </a:cubicBezTo>
                    <a:cubicBezTo>
                      <a:pt x="525" y="1504"/>
                      <a:pt x="510" y="1444"/>
                      <a:pt x="503" y="1381"/>
                    </a:cubicBezTo>
                    <a:cubicBezTo>
                      <a:pt x="494" y="1289"/>
                      <a:pt x="494" y="1197"/>
                      <a:pt x="503" y="1106"/>
                    </a:cubicBezTo>
                    <a:cubicBezTo>
                      <a:pt x="510" y="1013"/>
                      <a:pt x="529" y="923"/>
                      <a:pt x="557" y="834"/>
                    </a:cubicBezTo>
                    <a:cubicBezTo>
                      <a:pt x="567" y="793"/>
                      <a:pt x="581" y="751"/>
                      <a:pt x="598" y="708"/>
                    </a:cubicBezTo>
                    <a:cubicBezTo>
                      <a:pt x="615" y="663"/>
                      <a:pt x="637" y="623"/>
                      <a:pt x="663" y="587"/>
                    </a:cubicBezTo>
                    <a:cubicBezTo>
                      <a:pt x="689" y="551"/>
                      <a:pt x="720" y="520"/>
                      <a:pt x="754" y="493"/>
                    </a:cubicBezTo>
                    <a:cubicBezTo>
                      <a:pt x="790" y="466"/>
                      <a:pt x="830" y="447"/>
                      <a:pt x="875" y="440"/>
                    </a:cubicBezTo>
                    <a:cubicBezTo>
                      <a:pt x="880" y="440"/>
                      <a:pt x="884" y="439"/>
                      <a:pt x="888" y="439"/>
                    </a:cubicBezTo>
                    <a:cubicBezTo>
                      <a:pt x="914" y="439"/>
                      <a:pt x="937" y="448"/>
                      <a:pt x="958" y="466"/>
                    </a:cubicBezTo>
                    <a:cubicBezTo>
                      <a:pt x="981" y="487"/>
                      <a:pt x="1002" y="509"/>
                      <a:pt x="1017" y="534"/>
                    </a:cubicBezTo>
                    <a:cubicBezTo>
                      <a:pt x="1037" y="570"/>
                      <a:pt x="1057" y="605"/>
                      <a:pt x="1078" y="636"/>
                    </a:cubicBezTo>
                    <a:cubicBezTo>
                      <a:pt x="1099" y="668"/>
                      <a:pt x="1118" y="701"/>
                      <a:pt x="1137" y="736"/>
                    </a:cubicBezTo>
                    <a:cubicBezTo>
                      <a:pt x="1161" y="771"/>
                      <a:pt x="1192" y="797"/>
                      <a:pt x="1232" y="812"/>
                    </a:cubicBezTo>
                    <a:cubicBezTo>
                      <a:pt x="1258" y="823"/>
                      <a:pt x="1285" y="828"/>
                      <a:pt x="1313" y="828"/>
                    </a:cubicBezTo>
                    <a:cubicBezTo>
                      <a:pt x="1327" y="828"/>
                      <a:pt x="1342" y="827"/>
                      <a:pt x="1356" y="824"/>
                    </a:cubicBezTo>
                    <a:cubicBezTo>
                      <a:pt x="1384" y="824"/>
                      <a:pt x="1410" y="819"/>
                      <a:pt x="1435" y="807"/>
                    </a:cubicBezTo>
                    <a:cubicBezTo>
                      <a:pt x="1460" y="795"/>
                      <a:pt x="1480" y="778"/>
                      <a:pt x="1498" y="760"/>
                    </a:cubicBezTo>
                    <a:cubicBezTo>
                      <a:pt x="1517" y="740"/>
                      <a:pt x="1529" y="716"/>
                      <a:pt x="1537" y="690"/>
                    </a:cubicBezTo>
                    <a:cubicBezTo>
                      <a:pt x="1544" y="664"/>
                      <a:pt x="1545" y="637"/>
                      <a:pt x="1540" y="608"/>
                    </a:cubicBezTo>
                    <a:cubicBezTo>
                      <a:pt x="1527" y="514"/>
                      <a:pt x="1492" y="427"/>
                      <a:pt x="1436" y="350"/>
                    </a:cubicBezTo>
                    <a:cubicBezTo>
                      <a:pt x="1383" y="273"/>
                      <a:pt x="1320" y="208"/>
                      <a:pt x="1248" y="156"/>
                    </a:cubicBezTo>
                    <a:cubicBezTo>
                      <a:pt x="1211" y="128"/>
                      <a:pt x="1172" y="104"/>
                      <a:pt x="1131" y="81"/>
                    </a:cubicBezTo>
                    <a:cubicBezTo>
                      <a:pt x="1089" y="60"/>
                      <a:pt x="1047" y="42"/>
                      <a:pt x="1003" y="28"/>
                    </a:cubicBezTo>
                    <a:cubicBezTo>
                      <a:pt x="958" y="14"/>
                      <a:pt x="913" y="7"/>
                      <a:pt x="866" y="3"/>
                    </a:cubicBezTo>
                    <a:cubicBezTo>
                      <a:pt x="852" y="1"/>
                      <a:pt x="839" y="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2625504" y="4147793"/>
                <a:ext cx="114890" cy="163268"/>
              </a:xfrm>
              <a:custGeom>
                <a:avLst/>
                <a:gdLst/>
                <a:ahLst/>
                <a:cxnLst/>
                <a:rect l="l" t="t" r="r" b="b"/>
                <a:pathLst>
                  <a:path w="1679" h="2386" extrusionOk="0">
                    <a:moveTo>
                      <a:pt x="1386" y="0"/>
                    </a:moveTo>
                    <a:cubicBezTo>
                      <a:pt x="1298" y="14"/>
                      <a:pt x="1209" y="27"/>
                      <a:pt x="1122" y="43"/>
                    </a:cubicBezTo>
                    <a:cubicBezTo>
                      <a:pt x="1034" y="58"/>
                      <a:pt x="946" y="79"/>
                      <a:pt x="859" y="104"/>
                    </a:cubicBezTo>
                    <a:cubicBezTo>
                      <a:pt x="744" y="134"/>
                      <a:pt x="630" y="165"/>
                      <a:pt x="518" y="197"/>
                    </a:cubicBezTo>
                    <a:cubicBezTo>
                      <a:pt x="405" y="229"/>
                      <a:pt x="293" y="263"/>
                      <a:pt x="177" y="296"/>
                    </a:cubicBezTo>
                    <a:cubicBezTo>
                      <a:pt x="157" y="301"/>
                      <a:pt x="136" y="310"/>
                      <a:pt x="115" y="321"/>
                    </a:cubicBezTo>
                    <a:cubicBezTo>
                      <a:pt x="95" y="331"/>
                      <a:pt x="76" y="345"/>
                      <a:pt x="58" y="358"/>
                    </a:cubicBezTo>
                    <a:cubicBezTo>
                      <a:pt x="42" y="372"/>
                      <a:pt x="29" y="391"/>
                      <a:pt x="17" y="410"/>
                    </a:cubicBezTo>
                    <a:cubicBezTo>
                      <a:pt x="6" y="429"/>
                      <a:pt x="0" y="451"/>
                      <a:pt x="0" y="476"/>
                    </a:cubicBezTo>
                    <a:cubicBezTo>
                      <a:pt x="7" y="527"/>
                      <a:pt x="24" y="573"/>
                      <a:pt x="51" y="619"/>
                    </a:cubicBezTo>
                    <a:cubicBezTo>
                      <a:pt x="56" y="626"/>
                      <a:pt x="63" y="635"/>
                      <a:pt x="69" y="645"/>
                    </a:cubicBezTo>
                    <a:cubicBezTo>
                      <a:pt x="76" y="656"/>
                      <a:pt x="82" y="665"/>
                      <a:pt x="89" y="673"/>
                    </a:cubicBezTo>
                    <a:cubicBezTo>
                      <a:pt x="98" y="683"/>
                      <a:pt x="105" y="689"/>
                      <a:pt x="114" y="696"/>
                    </a:cubicBezTo>
                    <a:cubicBezTo>
                      <a:pt x="124" y="702"/>
                      <a:pt x="135" y="704"/>
                      <a:pt x="146" y="704"/>
                    </a:cubicBezTo>
                    <a:cubicBezTo>
                      <a:pt x="218" y="687"/>
                      <a:pt x="288" y="670"/>
                      <a:pt x="357" y="653"/>
                    </a:cubicBezTo>
                    <a:cubicBezTo>
                      <a:pt x="426" y="636"/>
                      <a:pt x="496" y="621"/>
                      <a:pt x="567" y="606"/>
                    </a:cubicBezTo>
                    <a:cubicBezTo>
                      <a:pt x="599" y="714"/>
                      <a:pt x="624" y="822"/>
                      <a:pt x="642" y="933"/>
                    </a:cubicBezTo>
                    <a:cubicBezTo>
                      <a:pt x="660" y="1043"/>
                      <a:pt x="674" y="1153"/>
                      <a:pt x="684" y="1266"/>
                    </a:cubicBezTo>
                    <a:cubicBezTo>
                      <a:pt x="692" y="1368"/>
                      <a:pt x="694" y="1469"/>
                      <a:pt x="690" y="1570"/>
                    </a:cubicBezTo>
                    <a:cubicBezTo>
                      <a:pt x="687" y="1670"/>
                      <a:pt x="686" y="1772"/>
                      <a:pt x="686" y="1872"/>
                    </a:cubicBezTo>
                    <a:cubicBezTo>
                      <a:pt x="683" y="1924"/>
                      <a:pt x="684" y="1975"/>
                      <a:pt x="687" y="2027"/>
                    </a:cubicBezTo>
                    <a:cubicBezTo>
                      <a:pt x="690" y="2079"/>
                      <a:pt x="694" y="2132"/>
                      <a:pt x="700" y="2183"/>
                    </a:cubicBezTo>
                    <a:cubicBezTo>
                      <a:pt x="702" y="2223"/>
                      <a:pt x="712" y="2256"/>
                      <a:pt x="731" y="2284"/>
                    </a:cubicBezTo>
                    <a:cubicBezTo>
                      <a:pt x="750" y="2311"/>
                      <a:pt x="775" y="2334"/>
                      <a:pt x="803" y="2351"/>
                    </a:cubicBezTo>
                    <a:cubicBezTo>
                      <a:pt x="832" y="2367"/>
                      <a:pt x="864" y="2378"/>
                      <a:pt x="899" y="2383"/>
                    </a:cubicBezTo>
                    <a:cubicBezTo>
                      <a:pt x="913" y="2385"/>
                      <a:pt x="927" y="2386"/>
                      <a:pt x="940" y="2386"/>
                    </a:cubicBezTo>
                    <a:cubicBezTo>
                      <a:pt x="961" y="2386"/>
                      <a:pt x="982" y="2383"/>
                      <a:pt x="1003" y="2378"/>
                    </a:cubicBezTo>
                    <a:cubicBezTo>
                      <a:pt x="1024" y="2373"/>
                      <a:pt x="1042" y="2362"/>
                      <a:pt x="1057" y="2348"/>
                    </a:cubicBezTo>
                    <a:cubicBezTo>
                      <a:pt x="1075" y="2334"/>
                      <a:pt x="1087" y="2317"/>
                      <a:pt x="1100" y="2298"/>
                    </a:cubicBezTo>
                    <a:cubicBezTo>
                      <a:pt x="1111" y="2278"/>
                      <a:pt x="1120" y="2259"/>
                      <a:pt x="1128" y="2238"/>
                    </a:cubicBezTo>
                    <a:cubicBezTo>
                      <a:pt x="1136" y="2217"/>
                      <a:pt x="1142" y="2197"/>
                      <a:pt x="1147" y="2177"/>
                    </a:cubicBezTo>
                    <a:cubicBezTo>
                      <a:pt x="1159" y="2131"/>
                      <a:pt x="1168" y="2086"/>
                      <a:pt x="1173" y="2041"/>
                    </a:cubicBezTo>
                    <a:cubicBezTo>
                      <a:pt x="1178" y="1995"/>
                      <a:pt x="1181" y="1948"/>
                      <a:pt x="1184" y="1902"/>
                    </a:cubicBezTo>
                    <a:cubicBezTo>
                      <a:pt x="1178" y="1668"/>
                      <a:pt x="1173" y="1437"/>
                      <a:pt x="1167" y="1205"/>
                    </a:cubicBezTo>
                    <a:cubicBezTo>
                      <a:pt x="1160" y="974"/>
                      <a:pt x="1152" y="742"/>
                      <a:pt x="1137" y="509"/>
                    </a:cubicBezTo>
                    <a:cubicBezTo>
                      <a:pt x="1198" y="500"/>
                      <a:pt x="1257" y="489"/>
                      <a:pt x="1318" y="478"/>
                    </a:cubicBezTo>
                    <a:cubicBezTo>
                      <a:pt x="1379" y="466"/>
                      <a:pt x="1444" y="447"/>
                      <a:pt x="1516" y="418"/>
                    </a:cubicBezTo>
                    <a:cubicBezTo>
                      <a:pt x="1537" y="411"/>
                      <a:pt x="1558" y="400"/>
                      <a:pt x="1581" y="386"/>
                    </a:cubicBezTo>
                    <a:cubicBezTo>
                      <a:pt x="1600" y="371"/>
                      <a:pt x="1620" y="355"/>
                      <a:pt x="1635" y="336"/>
                    </a:cubicBezTo>
                    <a:cubicBezTo>
                      <a:pt x="1651" y="318"/>
                      <a:pt x="1663" y="297"/>
                      <a:pt x="1671" y="274"/>
                    </a:cubicBezTo>
                    <a:cubicBezTo>
                      <a:pt x="1679" y="251"/>
                      <a:pt x="1679" y="228"/>
                      <a:pt x="1672" y="202"/>
                    </a:cubicBezTo>
                    <a:cubicBezTo>
                      <a:pt x="1667" y="170"/>
                      <a:pt x="1654" y="143"/>
                      <a:pt x="1629" y="124"/>
                    </a:cubicBezTo>
                    <a:cubicBezTo>
                      <a:pt x="1608" y="101"/>
                      <a:pt x="1584" y="82"/>
                      <a:pt x="1561" y="63"/>
                    </a:cubicBezTo>
                    <a:cubicBezTo>
                      <a:pt x="1536" y="43"/>
                      <a:pt x="1509" y="27"/>
                      <a:pt x="1479" y="19"/>
                    </a:cubicBezTo>
                    <a:cubicBezTo>
                      <a:pt x="1448" y="9"/>
                      <a:pt x="1417" y="3"/>
                      <a:pt x="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2761059" y="4126786"/>
                <a:ext cx="110305" cy="162173"/>
              </a:xfrm>
              <a:custGeom>
                <a:avLst/>
                <a:gdLst/>
                <a:ahLst/>
                <a:cxnLst/>
                <a:rect l="l" t="t" r="r" b="b"/>
                <a:pathLst>
                  <a:path w="1612" h="2370" extrusionOk="0">
                    <a:moveTo>
                      <a:pt x="912" y="1"/>
                    </a:moveTo>
                    <a:cubicBezTo>
                      <a:pt x="876" y="1"/>
                      <a:pt x="840" y="3"/>
                      <a:pt x="804" y="10"/>
                    </a:cubicBezTo>
                    <a:cubicBezTo>
                      <a:pt x="722" y="22"/>
                      <a:pt x="641" y="42"/>
                      <a:pt x="564" y="70"/>
                    </a:cubicBezTo>
                    <a:cubicBezTo>
                      <a:pt x="486" y="99"/>
                      <a:pt x="409" y="132"/>
                      <a:pt x="335" y="172"/>
                    </a:cubicBezTo>
                    <a:cubicBezTo>
                      <a:pt x="303" y="191"/>
                      <a:pt x="269" y="212"/>
                      <a:pt x="234" y="233"/>
                    </a:cubicBezTo>
                    <a:cubicBezTo>
                      <a:pt x="199" y="253"/>
                      <a:pt x="165" y="276"/>
                      <a:pt x="134" y="301"/>
                    </a:cubicBezTo>
                    <a:cubicBezTo>
                      <a:pt x="102" y="327"/>
                      <a:pt x="75" y="354"/>
                      <a:pt x="52" y="386"/>
                    </a:cubicBezTo>
                    <a:cubicBezTo>
                      <a:pt x="29" y="419"/>
                      <a:pt x="11" y="455"/>
                      <a:pt x="3" y="494"/>
                    </a:cubicBezTo>
                    <a:cubicBezTo>
                      <a:pt x="1" y="514"/>
                      <a:pt x="4" y="531"/>
                      <a:pt x="11" y="546"/>
                    </a:cubicBezTo>
                    <a:cubicBezTo>
                      <a:pt x="19" y="561"/>
                      <a:pt x="29" y="575"/>
                      <a:pt x="41" y="585"/>
                    </a:cubicBezTo>
                    <a:cubicBezTo>
                      <a:pt x="53" y="597"/>
                      <a:pt x="67" y="605"/>
                      <a:pt x="84" y="611"/>
                    </a:cubicBezTo>
                    <a:cubicBezTo>
                      <a:pt x="99" y="617"/>
                      <a:pt x="117" y="620"/>
                      <a:pt x="133" y="620"/>
                    </a:cubicBezTo>
                    <a:cubicBezTo>
                      <a:pt x="153" y="625"/>
                      <a:pt x="174" y="627"/>
                      <a:pt x="195" y="627"/>
                    </a:cubicBezTo>
                    <a:cubicBezTo>
                      <a:pt x="212" y="627"/>
                      <a:pt x="229" y="625"/>
                      <a:pt x="246" y="623"/>
                    </a:cubicBezTo>
                    <a:cubicBezTo>
                      <a:pt x="284" y="617"/>
                      <a:pt x="322" y="610"/>
                      <a:pt x="360" y="603"/>
                    </a:cubicBezTo>
                    <a:lnTo>
                      <a:pt x="371" y="601"/>
                    </a:lnTo>
                    <a:lnTo>
                      <a:pt x="398" y="590"/>
                    </a:lnTo>
                    <a:lnTo>
                      <a:pt x="428" y="580"/>
                    </a:lnTo>
                    <a:cubicBezTo>
                      <a:pt x="435" y="579"/>
                      <a:pt x="445" y="576"/>
                      <a:pt x="453" y="572"/>
                    </a:cubicBezTo>
                    <a:cubicBezTo>
                      <a:pt x="460" y="569"/>
                      <a:pt x="469" y="565"/>
                      <a:pt x="477" y="561"/>
                    </a:cubicBezTo>
                    <a:cubicBezTo>
                      <a:pt x="489" y="598"/>
                      <a:pt x="496" y="637"/>
                      <a:pt x="503" y="677"/>
                    </a:cubicBezTo>
                    <a:cubicBezTo>
                      <a:pt x="508" y="718"/>
                      <a:pt x="513" y="756"/>
                      <a:pt x="516" y="796"/>
                    </a:cubicBezTo>
                    <a:cubicBezTo>
                      <a:pt x="525" y="891"/>
                      <a:pt x="531" y="988"/>
                      <a:pt x="537" y="1083"/>
                    </a:cubicBezTo>
                    <a:cubicBezTo>
                      <a:pt x="542" y="1179"/>
                      <a:pt x="547" y="1274"/>
                      <a:pt x="552" y="1371"/>
                    </a:cubicBezTo>
                    <a:cubicBezTo>
                      <a:pt x="554" y="1465"/>
                      <a:pt x="559" y="1558"/>
                      <a:pt x="567" y="1651"/>
                    </a:cubicBezTo>
                    <a:cubicBezTo>
                      <a:pt x="573" y="1743"/>
                      <a:pt x="579" y="1836"/>
                      <a:pt x="587" y="1929"/>
                    </a:cubicBezTo>
                    <a:cubicBezTo>
                      <a:pt x="590" y="1934"/>
                      <a:pt x="592" y="1939"/>
                      <a:pt x="592" y="1945"/>
                    </a:cubicBezTo>
                    <a:cubicBezTo>
                      <a:pt x="592" y="1951"/>
                      <a:pt x="592" y="1959"/>
                      <a:pt x="590" y="1964"/>
                    </a:cubicBezTo>
                    <a:cubicBezTo>
                      <a:pt x="557" y="1971"/>
                      <a:pt x="522" y="1980"/>
                      <a:pt x="487" y="1991"/>
                    </a:cubicBezTo>
                    <a:cubicBezTo>
                      <a:pt x="453" y="2001"/>
                      <a:pt x="418" y="2008"/>
                      <a:pt x="384" y="2016"/>
                    </a:cubicBezTo>
                    <a:cubicBezTo>
                      <a:pt x="370" y="2020"/>
                      <a:pt x="357" y="2025"/>
                      <a:pt x="341" y="2033"/>
                    </a:cubicBezTo>
                    <a:cubicBezTo>
                      <a:pt x="327" y="2039"/>
                      <a:pt x="314" y="2049"/>
                      <a:pt x="303" y="2060"/>
                    </a:cubicBezTo>
                    <a:cubicBezTo>
                      <a:pt x="291" y="2070"/>
                      <a:pt x="282" y="2084"/>
                      <a:pt x="274" y="2097"/>
                    </a:cubicBezTo>
                    <a:cubicBezTo>
                      <a:pt x="267" y="2112"/>
                      <a:pt x="264" y="2129"/>
                      <a:pt x="267" y="2146"/>
                    </a:cubicBezTo>
                    <a:cubicBezTo>
                      <a:pt x="269" y="2161"/>
                      <a:pt x="273" y="2175"/>
                      <a:pt x="278" y="2191"/>
                    </a:cubicBezTo>
                    <a:cubicBezTo>
                      <a:pt x="283" y="2207"/>
                      <a:pt x="291" y="2219"/>
                      <a:pt x="303" y="2233"/>
                    </a:cubicBezTo>
                    <a:cubicBezTo>
                      <a:pt x="322" y="2265"/>
                      <a:pt x="345" y="2291"/>
                      <a:pt x="375" y="2310"/>
                    </a:cubicBezTo>
                    <a:cubicBezTo>
                      <a:pt x="403" y="2329"/>
                      <a:pt x="435" y="2344"/>
                      <a:pt x="470" y="2354"/>
                    </a:cubicBezTo>
                    <a:cubicBezTo>
                      <a:pt x="506" y="2363"/>
                      <a:pt x="541" y="2368"/>
                      <a:pt x="578" y="2369"/>
                    </a:cubicBezTo>
                    <a:cubicBezTo>
                      <a:pt x="584" y="2369"/>
                      <a:pt x="590" y="2370"/>
                      <a:pt x="597" y="2370"/>
                    </a:cubicBezTo>
                    <a:cubicBezTo>
                      <a:pt x="627" y="2370"/>
                      <a:pt x="656" y="2368"/>
                      <a:pt x="686" y="2364"/>
                    </a:cubicBezTo>
                    <a:cubicBezTo>
                      <a:pt x="830" y="2348"/>
                      <a:pt x="972" y="2323"/>
                      <a:pt x="1112" y="2291"/>
                    </a:cubicBezTo>
                    <a:cubicBezTo>
                      <a:pt x="1251" y="2259"/>
                      <a:pt x="1390" y="2215"/>
                      <a:pt x="1526" y="2163"/>
                    </a:cubicBezTo>
                    <a:cubicBezTo>
                      <a:pt x="1557" y="2153"/>
                      <a:pt x="1580" y="2132"/>
                      <a:pt x="1593" y="2105"/>
                    </a:cubicBezTo>
                    <a:cubicBezTo>
                      <a:pt x="1604" y="2076"/>
                      <a:pt x="1611" y="2047"/>
                      <a:pt x="1611" y="2018"/>
                    </a:cubicBezTo>
                    <a:cubicBezTo>
                      <a:pt x="1609" y="1985"/>
                      <a:pt x="1604" y="1950"/>
                      <a:pt x="1597" y="1911"/>
                    </a:cubicBezTo>
                    <a:cubicBezTo>
                      <a:pt x="1586" y="1877"/>
                      <a:pt x="1561" y="1846"/>
                      <a:pt x="1523" y="1820"/>
                    </a:cubicBezTo>
                    <a:cubicBezTo>
                      <a:pt x="1498" y="1814"/>
                      <a:pt x="1472" y="1810"/>
                      <a:pt x="1445" y="1810"/>
                    </a:cubicBezTo>
                    <a:cubicBezTo>
                      <a:pt x="1438" y="1810"/>
                      <a:pt x="1430" y="1810"/>
                      <a:pt x="1422" y="1811"/>
                    </a:cubicBezTo>
                    <a:cubicBezTo>
                      <a:pt x="1387" y="1813"/>
                      <a:pt x="1353" y="1818"/>
                      <a:pt x="1319" y="1826"/>
                    </a:cubicBezTo>
                    <a:cubicBezTo>
                      <a:pt x="1304" y="1831"/>
                      <a:pt x="1288" y="1836"/>
                      <a:pt x="1273" y="1839"/>
                    </a:cubicBezTo>
                    <a:cubicBezTo>
                      <a:pt x="1257" y="1843"/>
                      <a:pt x="1242" y="1847"/>
                      <a:pt x="1228" y="1853"/>
                    </a:cubicBezTo>
                    <a:cubicBezTo>
                      <a:pt x="1213" y="1856"/>
                      <a:pt x="1197" y="1859"/>
                      <a:pt x="1182" y="1865"/>
                    </a:cubicBezTo>
                    <a:cubicBezTo>
                      <a:pt x="1166" y="1870"/>
                      <a:pt x="1151" y="1873"/>
                      <a:pt x="1135" y="1873"/>
                    </a:cubicBezTo>
                    <a:lnTo>
                      <a:pt x="1115" y="1880"/>
                    </a:lnTo>
                    <a:lnTo>
                      <a:pt x="1086" y="1882"/>
                    </a:lnTo>
                    <a:cubicBezTo>
                      <a:pt x="1071" y="1846"/>
                      <a:pt x="1060" y="1808"/>
                      <a:pt x="1053" y="1768"/>
                    </a:cubicBezTo>
                    <a:cubicBezTo>
                      <a:pt x="1044" y="1729"/>
                      <a:pt x="1038" y="1689"/>
                      <a:pt x="1034" y="1647"/>
                    </a:cubicBezTo>
                    <a:cubicBezTo>
                      <a:pt x="1030" y="1606"/>
                      <a:pt x="1027" y="1567"/>
                      <a:pt x="1023" y="1525"/>
                    </a:cubicBezTo>
                    <a:cubicBezTo>
                      <a:pt x="1019" y="1484"/>
                      <a:pt x="1014" y="1444"/>
                      <a:pt x="1009" y="1404"/>
                    </a:cubicBezTo>
                    <a:cubicBezTo>
                      <a:pt x="1006" y="1361"/>
                      <a:pt x="1001" y="1319"/>
                      <a:pt x="996" y="1274"/>
                    </a:cubicBezTo>
                    <a:cubicBezTo>
                      <a:pt x="991" y="1231"/>
                      <a:pt x="985" y="1187"/>
                      <a:pt x="978" y="1144"/>
                    </a:cubicBezTo>
                    <a:cubicBezTo>
                      <a:pt x="973" y="1098"/>
                      <a:pt x="968" y="1053"/>
                      <a:pt x="963" y="1010"/>
                    </a:cubicBezTo>
                    <a:cubicBezTo>
                      <a:pt x="958" y="968"/>
                      <a:pt x="952" y="922"/>
                      <a:pt x="947" y="877"/>
                    </a:cubicBezTo>
                    <a:cubicBezTo>
                      <a:pt x="942" y="840"/>
                      <a:pt x="939" y="802"/>
                      <a:pt x="937" y="765"/>
                    </a:cubicBezTo>
                    <a:cubicBezTo>
                      <a:pt x="936" y="727"/>
                      <a:pt x="934" y="690"/>
                      <a:pt x="931" y="652"/>
                    </a:cubicBezTo>
                    <a:cubicBezTo>
                      <a:pt x="932" y="613"/>
                      <a:pt x="931" y="579"/>
                      <a:pt x="927" y="543"/>
                    </a:cubicBezTo>
                    <a:cubicBezTo>
                      <a:pt x="923" y="508"/>
                      <a:pt x="920" y="472"/>
                      <a:pt x="919" y="435"/>
                    </a:cubicBezTo>
                    <a:cubicBezTo>
                      <a:pt x="961" y="419"/>
                      <a:pt x="1001" y="401"/>
                      <a:pt x="1040" y="386"/>
                    </a:cubicBezTo>
                    <a:cubicBezTo>
                      <a:pt x="1081" y="370"/>
                      <a:pt x="1121" y="355"/>
                      <a:pt x="1162" y="338"/>
                    </a:cubicBezTo>
                    <a:cubicBezTo>
                      <a:pt x="1197" y="315"/>
                      <a:pt x="1221" y="284"/>
                      <a:pt x="1239" y="245"/>
                    </a:cubicBezTo>
                    <a:cubicBezTo>
                      <a:pt x="1255" y="207"/>
                      <a:pt x="1265" y="168"/>
                      <a:pt x="1266" y="129"/>
                    </a:cubicBezTo>
                    <a:cubicBezTo>
                      <a:pt x="1244" y="93"/>
                      <a:pt x="1214" y="67"/>
                      <a:pt x="1177" y="49"/>
                    </a:cubicBezTo>
                    <a:cubicBezTo>
                      <a:pt x="1137" y="32"/>
                      <a:pt x="1099" y="19"/>
                      <a:pt x="1058" y="11"/>
                    </a:cubicBezTo>
                    <a:cubicBezTo>
                      <a:pt x="1016" y="6"/>
                      <a:pt x="975" y="2"/>
                      <a:pt x="932" y="1"/>
                    </a:cubicBezTo>
                    <a:cubicBezTo>
                      <a:pt x="925" y="1"/>
                      <a:pt x="919" y="1"/>
                      <a:pt x="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2888266" y="4103931"/>
                <a:ext cx="108184" cy="159368"/>
              </a:xfrm>
              <a:custGeom>
                <a:avLst/>
                <a:gdLst/>
                <a:ahLst/>
                <a:cxnLst/>
                <a:rect l="l" t="t" r="r" b="b"/>
                <a:pathLst>
                  <a:path w="1581" h="2329" extrusionOk="0">
                    <a:moveTo>
                      <a:pt x="821" y="430"/>
                    </a:moveTo>
                    <a:cubicBezTo>
                      <a:pt x="859" y="430"/>
                      <a:pt x="891" y="440"/>
                      <a:pt x="918" y="459"/>
                    </a:cubicBezTo>
                    <a:cubicBezTo>
                      <a:pt x="950" y="483"/>
                      <a:pt x="978" y="516"/>
                      <a:pt x="998" y="556"/>
                    </a:cubicBezTo>
                    <a:cubicBezTo>
                      <a:pt x="1019" y="598"/>
                      <a:pt x="1034" y="641"/>
                      <a:pt x="1045" y="691"/>
                    </a:cubicBezTo>
                    <a:cubicBezTo>
                      <a:pt x="1055" y="739"/>
                      <a:pt x="1061" y="785"/>
                      <a:pt x="1067" y="826"/>
                    </a:cubicBezTo>
                    <a:cubicBezTo>
                      <a:pt x="1077" y="920"/>
                      <a:pt x="1082" y="1015"/>
                      <a:pt x="1079" y="1109"/>
                    </a:cubicBezTo>
                    <a:cubicBezTo>
                      <a:pt x="1078" y="1203"/>
                      <a:pt x="1071" y="1298"/>
                      <a:pt x="1053" y="1395"/>
                    </a:cubicBezTo>
                    <a:cubicBezTo>
                      <a:pt x="1046" y="1437"/>
                      <a:pt x="1036" y="1482"/>
                      <a:pt x="1022" y="1528"/>
                    </a:cubicBezTo>
                    <a:cubicBezTo>
                      <a:pt x="1010" y="1575"/>
                      <a:pt x="991" y="1620"/>
                      <a:pt x="969" y="1662"/>
                    </a:cubicBezTo>
                    <a:cubicBezTo>
                      <a:pt x="948" y="1703"/>
                      <a:pt x="921" y="1739"/>
                      <a:pt x="887" y="1770"/>
                    </a:cubicBezTo>
                    <a:cubicBezTo>
                      <a:pt x="855" y="1799"/>
                      <a:pt x="813" y="1820"/>
                      <a:pt x="766" y="1830"/>
                    </a:cubicBezTo>
                    <a:cubicBezTo>
                      <a:pt x="759" y="1831"/>
                      <a:pt x="752" y="1832"/>
                      <a:pt x="745" y="1832"/>
                    </a:cubicBezTo>
                    <a:cubicBezTo>
                      <a:pt x="721" y="1832"/>
                      <a:pt x="700" y="1826"/>
                      <a:pt x="681" y="1815"/>
                    </a:cubicBezTo>
                    <a:cubicBezTo>
                      <a:pt x="658" y="1801"/>
                      <a:pt x="638" y="1783"/>
                      <a:pt x="621" y="1760"/>
                    </a:cubicBezTo>
                    <a:cubicBezTo>
                      <a:pt x="602" y="1736"/>
                      <a:pt x="587" y="1709"/>
                      <a:pt x="574" y="1679"/>
                    </a:cubicBezTo>
                    <a:cubicBezTo>
                      <a:pt x="561" y="1648"/>
                      <a:pt x="549" y="1618"/>
                      <a:pt x="539" y="1587"/>
                    </a:cubicBezTo>
                    <a:cubicBezTo>
                      <a:pt x="519" y="1529"/>
                      <a:pt x="505" y="1471"/>
                      <a:pt x="495" y="1408"/>
                    </a:cubicBezTo>
                    <a:cubicBezTo>
                      <a:pt x="486" y="1346"/>
                      <a:pt x="478" y="1284"/>
                      <a:pt x="472" y="1222"/>
                    </a:cubicBezTo>
                    <a:cubicBezTo>
                      <a:pt x="468" y="1177"/>
                      <a:pt x="466" y="1127"/>
                      <a:pt x="463" y="1074"/>
                    </a:cubicBezTo>
                    <a:cubicBezTo>
                      <a:pt x="462" y="1022"/>
                      <a:pt x="463" y="969"/>
                      <a:pt x="467" y="914"/>
                    </a:cubicBezTo>
                    <a:cubicBezTo>
                      <a:pt x="472" y="861"/>
                      <a:pt x="479" y="807"/>
                      <a:pt x="493" y="755"/>
                    </a:cubicBezTo>
                    <a:cubicBezTo>
                      <a:pt x="504" y="703"/>
                      <a:pt x="524" y="656"/>
                      <a:pt x="548" y="612"/>
                    </a:cubicBezTo>
                    <a:cubicBezTo>
                      <a:pt x="572" y="569"/>
                      <a:pt x="605" y="532"/>
                      <a:pt x="644" y="499"/>
                    </a:cubicBezTo>
                    <a:cubicBezTo>
                      <a:pt x="683" y="468"/>
                      <a:pt x="731" y="445"/>
                      <a:pt x="789" y="432"/>
                    </a:cubicBezTo>
                    <a:cubicBezTo>
                      <a:pt x="800" y="431"/>
                      <a:pt x="811" y="430"/>
                      <a:pt x="821" y="430"/>
                    </a:cubicBezTo>
                    <a:close/>
                    <a:moveTo>
                      <a:pt x="819" y="1"/>
                    </a:moveTo>
                    <a:cubicBezTo>
                      <a:pt x="777" y="1"/>
                      <a:pt x="735" y="5"/>
                      <a:pt x="694" y="14"/>
                    </a:cubicBezTo>
                    <a:cubicBezTo>
                      <a:pt x="632" y="24"/>
                      <a:pt x="572" y="42"/>
                      <a:pt x="514" y="71"/>
                    </a:cubicBezTo>
                    <a:cubicBezTo>
                      <a:pt x="457" y="99"/>
                      <a:pt x="405" y="134"/>
                      <a:pt x="355" y="177"/>
                    </a:cubicBezTo>
                    <a:cubicBezTo>
                      <a:pt x="307" y="220"/>
                      <a:pt x="263" y="268"/>
                      <a:pt x="225" y="321"/>
                    </a:cubicBezTo>
                    <a:cubicBezTo>
                      <a:pt x="188" y="375"/>
                      <a:pt x="155" y="430"/>
                      <a:pt x="130" y="490"/>
                    </a:cubicBezTo>
                    <a:cubicBezTo>
                      <a:pt x="75" y="609"/>
                      <a:pt x="39" y="732"/>
                      <a:pt x="21" y="858"/>
                    </a:cubicBezTo>
                    <a:cubicBezTo>
                      <a:pt x="2" y="986"/>
                      <a:pt x="0" y="1112"/>
                      <a:pt x="11" y="1236"/>
                    </a:cubicBezTo>
                    <a:cubicBezTo>
                      <a:pt x="23" y="1370"/>
                      <a:pt x="49" y="1501"/>
                      <a:pt x="90" y="1627"/>
                    </a:cubicBezTo>
                    <a:cubicBezTo>
                      <a:pt x="131" y="1752"/>
                      <a:pt x="188" y="1870"/>
                      <a:pt x="260" y="1976"/>
                    </a:cubicBezTo>
                    <a:cubicBezTo>
                      <a:pt x="293" y="2030"/>
                      <a:pt x="333" y="2079"/>
                      <a:pt x="379" y="2126"/>
                    </a:cubicBezTo>
                    <a:cubicBezTo>
                      <a:pt x="425" y="2175"/>
                      <a:pt x="476" y="2214"/>
                      <a:pt x="530" y="2248"/>
                    </a:cubicBezTo>
                    <a:cubicBezTo>
                      <a:pt x="585" y="2280"/>
                      <a:pt x="644" y="2304"/>
                      <a:pt x="707" y="2318"/>
                    </a:cubicBezTo>
                    <a:cubicBezTo>
                      <a:pt x="739" y="2325"/>
                      <a:pt x="771" y="2328"/>
                      <a:pt x="804" y="2328"/>
                    </a:cubicBezTo>
                    <a:cubicBezTo>
                      <a:pt x="837" y="2328"/>
                      <a:pt x="871" y="2325"/>
                      <a:pt x="906" y="2318"/>
                    </a:cubicBezTo>
                    <a:cubicBezTo>
                      <a:pt x="979" y="2306"/>
                      <a:pt x="1045" y="2281"/>
                      <a:pt x="1104" y="2243"/>
                    </a:cubicBezTo>
                    <a:cubicBezTo>
                      <a:pt x="1164" y="2204"/>
                      <a:pt x="1217" y="2156"/>
                      <a:pt x="1263" y="2102"/>
                    </a:cubicBezTo>
                    <a:cubicBezTo>
                      <a:pt x="1310" y="2048"/>
                      <a:pt x="1350" y="1988"/>
                      <a:pt x="1384" y="1921"/>
                    </a:cubicBezTo>
                    <a:cubicBezTo>
                      <a:pt x="1419" y="1855"/>
                      <a:pt x="1449" y="1789"/>
                      <a:pt x="1472" y="1722"/>
                    </a:cubicBezTo>
                    <a:cubicBezTo>
                      <a:pt x="1524" y="1585"/>
                      <a:pt x="1555" y="1446"/>
                      <a:pt x="1568" y="1305"/>
                    </a:cubicBezTo>
                    <a:cubicBezTo>
                      <a:pt x="1581" y="1163"/>
                      <a:pt x="1581" y="1023"/>
                      <a:pt x="1567" y="883"/>
                    </a:cubicBezTo>
                    <a:cubicBezTo>
                      <a:pt x="1560" y="825"/>
                      <a:pt x="1552" y="767"/>
                      <a:pt x="1535" y="708"/>
                    </a:cubicBezTo>
                    <a:cubicBezTo>
                      <a:pt x="1523" y="651"/>
                      <a:pt x="1506" y="596"/>
                      <a:pt x="1485" y="542"/>
                    </a:cubicBezTo>
                    <a:cubicBezTo>
                      <a:pt x="1465" y="487"/>
                      <a:pt x="1440" y="434"/>
                      <a:pt x="1411" y="384"/>
                    </a:cubicBezTo>
                    <a:cubicBezTo>
                      <a:pt x="1383" y="334"/>
                      <a:pt x="1351" y="287"/>
                      <a:pt x="1313" y="244"/>
                    </a:cubicBezTo>
                    <a:cubicBezTo>
                      <a:pt x="1279" y="196"/>
                      <a:pt x="1237" y="156"/>
                      <a:pt x="1191" y="122"/>
                    </a:cubicBezTo>
                    <a:cubicBezTo>
                      <a:pt x="1144" y="88"/>
                      <a:pt x="1093" y="60"/>
                      <a:pt x="1041" y="40"/>
                    </a:cubicBezTo>
                    <a:cubicBezTo>
                      <a:pt x="987" y="21"/>
                      <a:pt x="930" y="8"/>
                      <a:pt x="872" y="3"/>
                    </a:cubicBezTo>
                    <a:cubicBezTo>
                      <a:pt x="854" y="1"/>
                      <a:pt x="837"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3020810" y="4078066"/>
                <a:ext cx="110305" cy="163884"/>
              </a:xfrm>
              <a:custGeom>
                <a:avLst/>
                <a:gdLst/>
                <a:ahLst/>
                <a:cxnLst/>
                <a:rect l="l" t="t" r="r" b="b"/>
                <a:pathLst>
                  <a:path w="1612" h="2395" extrusionOk="0">
                    <a:moveTo>
                      <a:pt x="1156" y="1"/>
                    </a:moveTo>
                    <a:cubicBezTo>
                      <a:pt x="1149" y="1"/>
                      <a:pt x="1141" y="1"/>
                      <a:pt x="1134" y="2"/>
                    </a:cubicBezTo>
                    <a:cubicBezTo>
                      <a:pt x="1115" y="2"/>
                      <a:pt x="1098" y="7"/>
                      <a:pt x="1081" y="16"/>
                    </a:cubicBezTo>
                    <a:cubicBezTo>
                      <a:pt x="1064" y="25"/>
                      <a:pt x="1049" y="37"/>
                      <a:pt x="1038" y="51"/>
                    </a:cubicBezTo>
                    <a:cubicBezTo>
                      <a:pt x="1025" y="66"/>
                      <a:pt x="1015" y="81"/>
                      <a:pt x="1008" y="99"/>
                    </a:cubicBezTo>
                    <a:cubicBezTo>
                      <a:pt x="999" y="117"/>
                      <a:pt x="996" y="135"/>
                      <a:pt x="993" y="154"/>
                    </a:cubicBezTo>
                    <a:cubicBezTo>
                      <a:pt x="982" y="195"/>
                      <a:pt x="976" y="236"/>
                      <a:pt x="976" y="279"/>
                    </a:cubicBezTo>
                    <a:cubicBezTo>
                      <a:pt x="976" y="321"/>
                      <a:pt x="978" y="362"/>
                      <a:pt x="981" y="403"/>
                    </a:cubicBezTo>
                    <a:cubicBezTo>
                      <a:pt x="989" y="471"/>
                      <a:pt x="1001" y="538"/>
                      <a:pt x="1014" y="608"/>
                    </a:cubicBezTo>
                    <a:cubicBezTo>
                      <a:pt x="1028" y="675"/>
                      <a:pt x="1041" y="743"/>
                      <a:pt x="1054" y="810"/>
                    </a:cubicBezTo>
                    <a:cubicBezTo>
                      <a:pt x="1070" y="878"/>
                      <a:pt x="1082" y="947"/>
                      <a:pt x="1094" y="1016"/>
                    </a:cubicBezTo>
                    <a:cubicBezTo>
                      <a:pt x="1106" y="1084"/>
                      <a:pt x="1115" y="1154"/>
                      <a:pt x="1122" y="1224"/>
                    </a:cubicBezTo>
                    <a:cubicBezTo>
                      <a:pt x="1123" y="1239"/>
                      <a:pt x="1127" y="1256"/>
                      <a:pt x="1129" y="1273"/>
                    </a:cubicBezTo>
                    <a:cubicBezTo>
                      <a:pt x="1132" y="1291"/>
                      <a:pt x="1132" y="1308"/>
                      <a:pt x="1129" y="1323"/>
                    </a:cubicBezTo>
                    <a:cubicBezTo>
                      <a:pt x="1089" y="1275"/>
                      <a:pt x="1051" y="1223"/>
                      <a:pt x="1015" y="1168"/>
                    </a:cubicBezTo>
                    <a:cubicBezTo>
                      <a:pt x="979" y="1113"/>
                      <a:pt x="946" y="1059"/>
                      <a:pt x="915" y="1004"/>
                    </a:cubicBezTo>
                    <a:cubicBezTo>
                      <a:pt x="882" y="948"/>
                      <a:pt x="849" y="891"/>
                      <a:pt x="818" y="836"/>
                    </a:cubicBezTo>
                    <a:cubicBezTo>
                      <a:pt x="787" y="780"/>
                      <a:pt x="755" y="724"/>
                      <a:pt x="723" y="669"/>
                    </a:cubicBezTo>
                    <a:cubicBezTo>
                      <a:pt x="698" y="635"/>
                      <a:pt x="674" y="600"/>
                      <a:pt x="651" y="562"/>
                    </a:cubicBezTo>
                    <a:cubicBezTo>
                      <a:pt x="627" y="523"/>
                      <a:pt x="603" y="484"/>
                      <a:pt x="578" y="447"/>
                    </a:cubicBezTo>
                    <a:cubicBezTo>
                      <a:pt x="554" y="409"/>
                      <a:pt x="527" y="372"/>
                      <a:pt x="498" y="337"/>
                    </a:cubicBezTo>
                    <a:cubicBezTo>
                      <a:pt x="470" y="301"/>
                      <a:pt x="439" y="271"/>
                      <a:pt x="407" y="244"/>
                    </a:cubicBezTo>
                    <a:cubicBezTo>
                      <a:pt x="374" y="218"/>
                      <a:pt x="337" y="197"/>
                      <a:pt x="299" y="181"/>
                    </a:cubicBezTo>
                    <a:cubicBezTo>
                      <a:pt x="263" y="167"/>
                      <a:pt x="223" y="161"/>
                      <a:pt x="180" y="161"/>
                    </a:cubicBezTo>
                    <a:cubicBezTo>
                      <a:pt x="177" y="161"/>
                      <a:pt x="173" y="161"/>
                      <a:pt x="170" y="161"/>
                    </a:cubicBezTo>
                    <a:cubicBezTo>
                      <a:pt x="136" y="197"/>
                      <a:pt x="112" y="237"/>
                      <a:pt x="94" y="281"/>
                    </a:cubicBezTo>
                    <a:cubicBezTo>
                      <a:pt x="78" y="325"/>
                      <a:pt x="67" y="372"/>
                      <a:pt x="57" y="419"/>
                    </a:cubicBezTo>
                    <a:cubicBezTo>
                      <a:pt x="50" y="467"/>
                      <a:pt x="43" y="517"/>
                      <a:pt x="40" y="565"/>
                    </a:cubicBezTo>
                    <a:cubicBezTo>
                      <a:pt x="35" y="615"/>
                      <a:pt x="29" y="661"/>
                      <a:pt x="21" y="707"/>
                    </a:cubicBezTo>
                    <a:cubicBezTo>
                      <a:pt x="12" y="816"/>
                      <a:pt x="5" y="925"/>
                      <a:pt x="3" y="1033"/>
                    </a:cubicBezTo>
                    <a:cubicBezTo>
                      <a:pt x="0" y="1140"/>
                      <a:pt x="3" y="1249"/>
                      <a:pt x="11" y="1358"/>
                    </a:cubicBezTo>
                    <a:cubicBezTo>
                      <a:pt x="12" y="1397"/>
                      <a:pt x="15" y="1435"/>
                      <a:pt x="19" y="1472"/>
                    </a:cubicBezTo>
                    <a:cubicBezTo>
                      <a:pt x="22" y="1509"/>
                      <a:pt x="26" y="1547"/>
                      <a:pt x="31" y="1585"/>
                    </a:cubicBezTo>
                    <a:cubicBezTo>
                      <a:pt x="46" y="1693"/>
                      <a:pt x="63" y="1802"/>
                      <a:pt x="86" y="1909"/>
                    </a:cubicBezTo>
                    <a:cubicBezTo>
                      <a:pt x="108" y="2016"/>
                      <a:pt x="143" y="2118"/>
                      <a:pt x="191" y="2216"/>
                    </a:cubicBezTo>
                    <a:cubicBezTo>
                      <a:pt x="201" y="2242"/>
                      <a:pt x="213" y="2265"/>
                      <a:pt x="229" y="2288"/>
                    </a:cubicBezTo>
                    <a:cubicBezTo>
                      <a:pt x="246" y="2309"/>
                      <a:pt x="263" y="2330"/>
                      <a:pt x="283" y="2351"/>
                    </a:cubicBezTo>
                    <a:cubicBezTo>
                      <a:pt x="305" y="2366"/>
                      <a:pt x="331" y="2377"/>
                      <a:pt x="358" y="2384"/>
                    </a:cubicBezTo>
                    <a:cubicBezTo>
                      <a:pt x="379" y="2390"/>
                      <a:pt x="398" y="2394"/>
                      <a:pt x="419" y="2394"/>
                    </a:cubicBezTo>
                    <a:cubicBezTo>
                      <a:pt x="427" y="2394"/>
                      <a:pt x="435" y="2394"/>
                      <a:pt x="443" y="2393"/>
                    </a:cubicBezTo>
                    <a:cubicBezTo>
                      <a:pt x="481" y="2386"/>
                      <a:pt x="510" y="2369"/>
                      <a:pt x="528" y="2345"/>
                    </a:cubicBezTo>
                    <a:cubicBezTo>
                      <a:pt x="547" y="2319"/>
                      <a:pt x="559" y="2290"/>
                      <a:pt x="564" y="2257"/>
                    </a:cubicBezTo>
                    <a:cubicBezTo>
                      <a:pt x="569" y="2223"/>
                      <a:pt x="572" y="2190"/>
                      <a:pt x="569" y="2154"/>
                    </a:cubicBezTo>
                    <a:cubicBezTo>
                      <a:pt x="567" y="2117"/>
                      <a:pt x="565" y="2084"/>
                      <a:pt x="563" y="2056"/>
                    </a:cubicBezTo>
                    <a:cubicBezTo>
                      <a:pt x="555" y="2007"/>
                      <a:pt x="547" y="1959"/>
                      <a:pt x="539" y="1912"/>
                    </a:cubicBezTo>
                    <a:cubicBezTo>
                      <a:pt x="532" y="1864"/>
                      <a:pt x="523" y="1814"/>
                      <a:pt x="513" y="1767"/>
                    </a:cubicBezTo>
                    <a:cubicBezTo>
                      <a:pt x="503" y="1716"/>
                      <a:pt x="496" y="1665"/>
                      <a:pt x="489" y="1617"/>
                    </a:cubicBezTo>
                    <a:cubicBezTo>
                      <a:pt x="482" y="1567"/>
                      <a:pt x="476" y="1517"/>
                      <a:pt x="469" y="1467"/>
                    </a:cubicBezTo>
                    <a:cubicBezTo>
                      <a:pt x="465" y="1436"/>
                      <a:pt x="464" y="1404"/>
                      <a:pt x="464" y="1371"/>
                    </a:cubicBezTo>
                    <a:cubicBezTo>
                      <a:pt x="464" y="1339"/>
                      <a:pt x="466" y="1307"/>
                      <a:pt x="472" y="1273"/>
                    </a:cubicBezTo>
                    <a:cubicBezTo>
                      <a:pt x="545" y="1374"/>
                      <a:pt x="616" y="1473"/>
                      <a:pt x="686" y="1572"/>
                    </a:cubicBezTo>
                    <a:cubicBezTo>
                      <a:pt x="755" y="1674"/>
                      <a:pt x="827" y="1773"/>
                      <a:pt x="899" y="1872"/>
                    </a:cubicBezTo>
                    <a:cubicBezTo>
                      <a:pt x="931" y="1909"/>
                      <a:pt x="967" y="1948"/>
                      <a:pt x="1003" y="1988"/>
                    </a:cubicBezTo>
                    <a:cubicBezTo>
                      <a:pt x="1042" y="2030"/>
                      <a:pt x="1080" y="2066"/>
                      <a:pt x="1122" y="2098"/>
                    </a:cubicBezTo>
                    <a:cubicBezTo>
                      <a:pt x="1166" y="2131"/>
                      <a:pt x="1210" y="2156"/>
                      <a:pt x="1259" y="2174"/>
                    </a:cubicBezTo>
                    <a:cubicBezTo>
                      <a:pt x="1288" y="2185"/>
                      <a:pt x="1320" y="2190"/>
                      <a:pt x="1353" y="2190"/>
                    </a:cubicBezTo>
                    <a:cubicBezTo>
                      <a:pt x="1374" y="2190"/>
                      <a:pt x="1395" y="2188"/>
                      <a:pt x="1417" y="2185"/>
                    </a:cubicBezTo>
                    <a:cubicBezTo>
                      <a:pt x="1454" y="2170"/>
                      <a:pt x="1484" y="2145"/>
                      <a:pt x="1509" y="2111"/>
                    </a:cubicBezTo>
                    <a:cubicBezTo>
                      <a:pt x="1534" y="2077"/>
                      <a:pt x="1554" y="2042"/>
                      <a:pt x="1569" y="2005"/>
                    </a:cubicBezTo>
                    <a:cubicBezTo>
                      <a:pt x="1585" y="1967"/>
                      <a:pt x="1595" y="1929"/>
                      <a:pt x="1602" y="1891"/>
                    </a:cubicBezTo>
                    <a:cubicBezTo>
                      <a:pt x="1608" y="1852"/>
                      <a:pt x="1612" y="1813"/>
                      <a:pt x="1611" y="1774"/>
                    </a:cubicBezTo>
                    <a:cubicBezTo>
                      <a:pt x="1608" y="1710"/>
                      <a:pt x="1605" y="1647"/>
                      <a:pt x="1602" y="1583"/>
                    </a:cubicBezTo>
                    <a:cubicBezTo>
                      <a:pt x="1597" y="1520"/>
                      <a:pt x="1591" y="1458"/>
                      <a:pt x="1583" y="1396"/>
                    </a:cubicBezTo>
                    <a:cubicBezTo>
                      <a:pt x="1575" y="1329"/>
                      <a:pt x="1568" y="1263"/>
                      <a:pt x="1562" y="1198"/>
                    </a:cubicBezTo>
                    <a:cubicBezTo>
                      <a:pt x="1556" y="1132"/>
                      <a:pt x="1549" y="1066"/>
                      <a:pt x="1541" y="1002"/>
                    </a:cubicBezTo>
                    <a:cubicBezTo>
                      <a:pt x="1535" y="946"/>
                      <a:pt x="1529" y="893"/>
                      <a:pt x="1524" y="839"/>
                    </a:cubicBezTo>
                    <a:cubicBezTo>
                      <a:pt x="1516" y="787"/>
                      <a:pt x="1510" y="735"/>
                      <a:pt x="1503" y="682"/>
                    </a:cubicBezTo>
                    <a:cubicBezTo>
                      <a:pt x="1498" y="629"/>
                      <a:pt x="1491" y="574"/>
                      <a:pt x="1483" y="522"/>
                    </a:cubicBezTo>
                    <a:cubicBezTo>
                      <a:pt x="1475" y="469"/>
                      <a:pt x="1468" y="414"/>
                      <a:pt x="1462" y="361"/>
                    </a:cubicBezTo>
                    <a:cubicBezTo>
                      <a:pt x="1454" y="319"/>
                      <a:pt x="1444" y="275"/>
                      <a:pt x="1429" y="229"/>
                    </a:cubicBezTo>
                    <a:cubicBezTo>
                      <a:pt x="1413" y="185"/>
                      <a:pt x="1392" y="144"/>
                      <a:pt x="1365" y="109"/>
                    </a:cubicBezTo>
                    <a:cubicBezTo>
                      <a:pt x="1339" y="74"/>
                      <a:pt x="1306" y="46"/>
                      <a:pt x="1267" y="26"/>
                    </a:cubicBezTo>
                    <a:cubicBezTo>
                      <a:pt x="1235" y="9"/>
                      <a:pt x="1197"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3156501" y="4055895"/>
                <a:ext cx="113795" cy="161899"/>
              </a:xfrm>
              <a:custGeom>
                <a:avLst/>
                <a:gdLst/>
                <a:ahLst/>
                <a:cxnLst/>
                <a:rect l="l" t="t" r="r" b="b"/>
                <a:pathLst>
                  <a:path w="1663" h="2366" extrusionOk="0">
                    <a:moveTo>
                      <a:pt x="690" y="610"/>
                    </a:moveTo>
                    <a:cubicBezTo>
                      <a:pt x="713" y="655"/>
                      <a:pt x="735" y="702"/>
                      <a:pt x="757" y="748"/>
                    </a:cubicBezTo>
                    <a:cubicBezTo>
                      <a:pt x="779" y="795"/>
                      <a:pt x="801" y="842"/>
                      <a:pt x="822" y="889"/>
                    </a:cubicBezTo>
                    <a:cubicBezTo>
                      <a:pt x="843" y="938"/>
                      <a:pt x="860" y="985"/>
                      <a:pt x="877" y="1035"/>
                    </a:cubicBezTo>
                    <a:cubicBezTo>
                      <a:pt x="894" y="1084"/>
                      <a:pt x="906" y="1134"/>
                      <a:pt x="915" y="1186"/>
                    </a:cubicBezTo>
                    <a:cubicBezTo>
                      <a:pt x="918" y="1204"/>
                      <a:pt x="916" y="1219"/>
                      <a:pt x="908" y="1229"/>
                    </a:cubicBezTo>
                    <a:cubicBezTo>
                      <a:pt x="902" y="1244"/>
                      <a:pt x="891" y="1255"/>
                      <a:pt x="879" y="1266"/>
                    </a:cubicBezTo>
                    <a:cubicBezTo>
                      <a:pt x="865" y="1275"/>
                      <a:pt x="851" y="1284"/>
                      <a:pt x="835" y="1289"/>
                    </a:cubicBezTo>
                    <a:cubicBezTo>
                      <a:pt x="820" y="1296"/>
                      <a:pt x="806" y="1300"/>
                      <a:pt x="792" y="1302"/>
                    </a:cubicBezTo>
                    <a:lnTo>
                      <a:pt x="745" y="1311"/>
                    </a:lnTo>
                    <a:cubicBezTo>
                      <a:pt x="716" y="1315"/>
                      <a:pt x="688" y="1319"/>
                      <a:pt x="659" y="1325"/>
                    </a:cubicBezTo>
                    <a:cubicBezTo>
                      <a:pt x="629" y="1330"/>
                      <a:pt x="601" y="1335"/>
                      <a:pt x="573" y="1337"/>
                    </a:cubicBezTo>
                    <a:lnTo>
                      <a:pt x="573" y="1337"/>
                    </a:lnTo>
                    <a:lnTo>
                      <a:pt x="569" y="1316"/>
                    </a:lnTo>
                    <a:lnTo>
                      <a:pt x="566" y="1285"/>
                    </a:lnTo>
                    <a:cubicBezTo>
                      <a:pt x="559" y="1231"/>
                      <a:pt x="559" y="1175"/>
                      <a:pt x="564" y="1116"/>
                    </a:cubicBezTo>
                    <a:cubicBezTo>
                      <a:pt x="570" y="1059"/>
                      <a:pt x="576" y="1002"/>
                      <a:pt x="586" y="945"/>
                    </a:cubicBezTo>
                    <a:cubicBezTo>
                      <a:pt x="598" y="887"/>
                      <a:pt x="612" y="830"/>
                      <a:pt x="628" y="774"/>
                    </a:cubicBezTo>
                    <a:cubicBezTo>
                      <a:pt x="643" y="718"/>
                      <a:pt x="664" y="665"/>
                      <a:pt x="690" y="610"/>
                    </a:cubicBezTo>
                    <a:close/>
                    <a:moveTo>
                      <a:pt x="637" y="1"/>
                    </a:moveTo>
                    <a:cubicBezTo>
                      <a:pt x="615" y="1"/>
                      <a:pt x="593" y="3"/>
                      <a:pt x="571" y="7"/>
                    </a:cubicBezTo>
                    <a:cubicBezTo>
                      <a:pt x="518" y="28"/>
                      <a:pt x="476" y="57"/>
                      <a:pt x="441" y="97"/>
                    </a:cubicBezTo>
                    <a:cubicBezTo>
                      <a:pt x="408" y="137"/>
                      <a:pt x="379" y="183"/>
                      <a:pt x="358" y="231"/>
                    </a:cubicBezTo>
                    <a:cubicBezTo>
                      <a:pt x="337" y="281"/>
                      <a:pt x="318" y="333"/>
                      <a:pt x="305" y="387"/>
                    </a:cubicBezTo>
                    <a:cubicBezTo>
                      <a:pt x="290" y="441"/>
                      <a:pt x="276" y="492"/>
                      <a:pt x="264" y="539"/>
                    </a:cubicBezTo>
                    <a:cubicBezTo>
                      <a:pt x="244" y="653"/>
                      <a:pt x="224" y="768"/>
                      <a:pt x="205" y="882"/>
                    </a:cubicBezTo>
                    <a:cubicBezTo>
                      <a:pt x="186" y="996"/>
                      <a:pt x="168" y="1110"/>
                      <a:pt x="155" y="1227"/>
                    </a:cubicBezTo>
                    <a:cubicBezTo>
                      <a:pt x="137" y="1300"/>
                      <a:pt x="119" y="1372"/>
                      <a:pt x="100" y="1444"/>
                    </a:cubicBezTo>
                    <a:cubicBezTo>
                      <a:pt x="80" y="1517"/>
                      <a:pt x="63" y="1590"/>
                      <a:pt x="46" y="1666"/>
                    </a:cubicBezTo>
                    <a:cubicBezTo>
                      <a:pt x="29" y="1733"/>
                      <a:pt x="17" y="1801"/>
                      <a:pt x="8" y="1868"/>
                    </a:cubicBezTo>
                    <a:cubicBezTo>
                      <a:pt x="1" y="1937"/>
                      <a:pt x="1" y="2004"/>
                      <a:pt x="10" y="2071"/>
                    </a:cubicBezTo>
                    <a:cubicBezTo>
                      <a:pt x="16" y="2108"/>
                      <a:pt x="28" y="2145"/>
                      <a:pt x="46" y="2179"/>
                    </a:cubicBezTo>
                    <a:cubicBezTo>
                      <a:pt x="63" y="2212"/>
                      <a:pt x="84" y="2243"/>
                      <a:pt x="109" y="2271"/>
                    </a:cubicBezTo>
                    <a:cubicBezTo>
                      <a:pt x="136" y="2298"/>
                      <a:pt x="166" y="2320"/>
                      <a:pt x="201" y="2339"/>
                    </a:cubicBezTo>
                    <a:cubicBezTo>
                      <a:pt x="233" y="2358"/>
                      <a:pt x="268" y="2366"/>
                      <a:pt x="305" y="2366"/>
                    </a:cubicBezTo>
                    <a:cubicBezTo>
                      <a:pt x="308" y="2366"/>
                      <a:pt x="310" y="2366"/>
                      <a:pt x="312" y="2366"/>
                    </a:cubicBezTo>
                    <a:cubicBezTo>
                      <a:pt x="339" y="2365"/>
                      <a:pt x="367" y="2357"/>
                      <a:pt x="395" y="2343"/>
                    </a:cubicBezTo>
                    <a:cubicBezTo>
                      <a:pt x="424" y="2329"/>
                      <a:pt x="441" y="2307"/>
                      <a:pt x="452" y="2276"/>
                    </a:cubicBezTo>
                    <a:cubicBezTo>
                      <a:pt x="461" y="2248"/>
                      <a:pt x="466" y="2220"/>
                      <a:pt x="465" y="2191"/>
                    </a:cubicBezTo>
                    <a:cubicBezTo>
                      <a:pt x="463" y="2163"/>
                      <a:pt x="462" y="2133"/>
                      <a:pt x="462" y="2105"/>
                    </a:cubicBezTo>
                    <a:cubicBezTo>
                      <a:pt x="463" y="2080"/>
                      <a:pt x="465" y="2055"/>
                      <a:pt x="467" y="2029"/>
                    </a:cubicBezTo>
                    <a:cubicBezTo>
                      <a:pt x="470" y="2003"/>
                      <a:pt x="481" y="1978"/>
                      <a:pt x="498" y="1956"/>
                    </a:cubicBezTo>
                    <a:cubicBezTo>
                      <a:pt x="532" y="1917"/>
                      <a:pt x="572" y="1888"/>
                      <a:pt x="617" y="1867"/>
                    </a:cubicBezTo>
                    <a:cubicBezTo>
                      <a:pt x="663" y="1847"/>
                      <a:pt x="708" y="1826"/>
                      <a:pt x="753" y="1806"/>
                    </a:cubicBezTo>
                    <a:cubicBezTo>
                      <a:pt x="801" y="1787"/>
                      <a:pt x="849" y="1770"/>
                      <a:pt x="896" y="1755"/>
                    </a:cubicBezTo>
                    <a:cubicBezTo>
                      <a:pt x="944" y="1739"/>
                      <a:pt x="995" y="1726"/>
                      <a:pt x="1046" y="1717"/>
                    </a:cubicBezTo>
                    <a:cubicBezTo>
                      <a:pt x="1062" y="1711"/>
                      <a:pt x="1078" y="1709"/>
                      <a:pt x="1094" y="1709"/>
                    </a:cubicBezTo>
                    <a:cubicBezTo>
                      <a:pt x="1097" y="1709"/>
                      <a:pt x="1100" y="1709"/>
                      <a:pt x="1103" y="1709"/>
                    </a:cubicBezTo>
                    <a:cubicBezTo>
                      <a:pt x="1122" y="1710"/>
                      <a:pt x="1140" y="1712"/>
                      <a:pt x="1159" y="1715"/>
                    </a:cubicBezTo>
                    <a:cubicBezTo>
                      <a:pt x="1172" y="1749"/>
                      <a:pt x="1185" y="1782"/>
                      <a:pt x="1195" y="1816"/>
                    </a:cubicBezTo>
                    <a:cubicBezTo>
                      <a:pt x="1206" y="1849"/>
                      <a:pt x="1217" y="1883"/>
                      <a:pt x="1227" y="1916"/>
                    </a:cubicBezTo>
                    <a:cubicBezTo>
                      <a:pt x="1239" y="1951"/>
                      <a:pt x="1251" y="1986"/>
                      <a:pt x="1264" y="2023"/>
                    </a:cubicBezTo>
                    <a:cubicBezTo>
                      <a:pt x="1277" y="2059"/>
                      <a:pt x="1295" y="2091"/>
                      <a:pt x="1319" y="2118"/>
                    </a:cubicBezTo>
                    <a:cubicBezTo>
                      <a:pt x="1345" y="2138"/>
                      <a:pt x="1376" y="2150"/>
                      <a:pt x="1410" y="2150"/>
                    </a:cubicBezTo>
                    <a:cubicBezTo>
                      <a:pt x="1412" y="2150"/>
                      <a:pt x="1415" y="2150"/>
                      <a:pt x="1418" y="2150"/>
                    </a:cubicBezTo>
                    <a:cubicBezTo>
                      <a:pt x="1455" y="2149"/>
                      <a:pt x="1490" y="2143"/>
                      <a:pt x="1523" y="2131"/>
                    </a:cubicBezTo>
                    <a:cubicBezTo>
                      <a:pt x="1563" y="2117"/>
                      <a:pt x="1598" y="2092"/>
                      <a:pt x="1623" y="2056"/>
                    </a:cubicBezTo>
                    <a:cubicBezTo>
                      <a:pt x="1649" y="2019"/>
                      <a:pt x="1662" y="1981"/>
                      <a:pt x="1663" y="1937"/>
                    </a:cubicBezTo>
                    <a:lnTo>
                      <a:pt x="1663" y="1927"/>
                    </a:lnTo>
                    <a:cubicBezTo>
                      <a:pt x="1663" y="1895"/>
                      <a:pt x="1660" y="1862"/>
                      <a:pt x="1654" y="1831"/>
                    </a:cubicBezTo>
                    <a:cubicBezTo>
                      <a:pt x="1649" y="1798"/>
                      <a:pt x="1641" y="1767"/>
                      <a:pt x="1631" y="1737"/>
                    </a:cubicBezTo>
                    <a:cubicBezTo>
                      <a:pt x="1618" y="1707"/>
                      <a:pt x="1606" y="1677"/>
                      <a:pt x="1598" y="1646"/>
                    </a:cubicBezTo>
                    <a:cubicBezTo>
                      <a:pt x="1588" y="1615"/>
                      <a:pt x="1577" y="1585"/>
                      <a:pt x="1562" y="1556"/>
                    </a:cubicBezTo>
                    <a:cubicBezTo>
                      <a:pt x="1501" y="1383"/>
                      <a:pt x="1437" y="1213"/>
                      <a:pt x="1371" y="1043"/>
                    </a:cubicBezTo>
                    <a:cubicBezTo>
                      <a:pt x="1305" y="876"/>
                      <a:pt x="1238" y="706"/>
                      <a:pt x="1169" y="536"/>
                    </a:cubicBezTo>
                    <a:cubicBezTo>
                      <a:pt x="1149" y="494"/>
                      <a:pt x="1130" y="453"/>
                      <a:pt x="1114" y="410"/>
                    </a:cubicBezTo>
                    <a:cubicBezTo>
                      <a:pt x="1097" y="367"/>
                      <a:pt x="1077" y="324"/>
                      <a:pt x="1058" y="282"/>
                    </a:cubicBezTo>
                    <a:cubicBezTo>
                      <a:pt x="1031" y="238"/>
                      <a:pt x="1001" y="196"/>
                      <a:pt x="968" y="159"/>
                    </a:cubicBezTo>
                    <a:cubicBezTo>
                      <a:pt x="934" y="122"/>
                      <a:pt x="896" y="91"/>
                      <a:pt x="853" y="66"/>
                    </a:cubicBezTo>
                    <a:cubicBezTo>
                      <a:pt x="812" y="41"/>
                      <a:pt x="767" y="22"/>
                      <a:pt x="719" y="10"/>
                    </a:cubicBezTo>
                    <a:cubicBezTo>
                      <a:pt x="691" y="4"/>
                      <a:pt x="664"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3286035" y="4029003"/>
                <a:ext cx="122896" cy="162789"/>
              </a:xfrm>
              <a:custGeom>
                <a:avLst/>
                <a:gdLst/>
                <a:ahLst/>
                <a:cxnLst/>
                <a:rect l="l" t="t" r="r" b="b"/>
                <a:pathLst>
                  <a:path w="1796" h="2379" extrusionOk="0">
                    <a:moveTo>
                      <a:pt x="903" y="438"/>
                    </a:moveTo>
                    <a:cubicBezTo>
                      <a:pt x="912" y="438"/>
                      <a:pt x="921" y="440"/>
                      <a:pt x="930" y="443"/>
                    </a:cubicBezTo>
                    <a:cubicBezTo>
                      <a:pt x="946" y="451"/>
                      <a:pt x="958" y="459"/>
                      <a:pt x="968" y="471"/>
                    </a:cubicBezTo>
                    <a:cubicBezTo>
                      <a:pt x="979" y="483"/>
                      <a:pt x="988" y="497"/>
                      <a:pt x="993" y="513"/>
                    </a:cubicBezTo>
                    <a:cubicBezTo>
                      <a:pt x="998" y="528"/>
                      <a:pt x="1000" y="545"/>
                      <a:pt x="1000" y="561"/>
                    </a:cubicBezTo>
                    <a:cubicBezTo>
                      <a:pt x="1000" y="590"/>
                      <a:pt x="995" y="616"/>
                      <a:pt x="985" y="639"/>
                    </a:cubicBezTo>
                    <a:cubicBezTo>
                      <a:pt x="975" y="664"/>
                      <a:pt x="962" y="685"/>
                      <a:pt x="946" y="706"/>
                    </a:cubicBezTo>
                    <a:cubicBezTo>
                      <a:pt x="930" y="727"/>
                      <a:pt x="910" y="746"/>
                      <a:pt x="891" y="764"/>
                    </a:cubicBezTo>
                    <a:cubicBezTo>
                      <a:pt x="871" y="783"/>
                      <a:pt x="853" y="800"/>
                      <a:pt x="833" y="818"/>
                    </a:cubicBezTo>
                    <a:cubicBezTo>
                      <a:pt x="788" y="852"/>
                      <a:pt x="744" y="885"/>
                      <a:pt x="697" y="914"/>
                    </a:cubicBezTo>
                    <a:cubicBezTo>
                      <a:pt x="651" y="944"/>
                      <a:pt x="600" y="968"/>
                      <a:pt x="547" y="986"/>
                    </a:cubicBezTo>
                    <a:cubicBezTo>
                      <a:pt x="532" y="932"/>
                      <a:pt x="518" y="875"/>
                      <a:pt x="511" y="818"/>
                    </a:cubicBezTo>
                    <a:cubicBezTo>
                      <a:pt x="503" y="761"/>
                      <a:pt x="497" y="702"/>
                      <a:pt x="492" y="643"/>
                    </a:cubicBezTo>
                    <a:cubicBezTo>
                      <a:pt x="494" y="626"/>
                      <a:pt x="494" y="611"/>
                      <a:pt x="492" y="595"/>
                    </a:cubicBezTo>
                    <a:cubicBezTo>
                      <a:pt x="488" y="579"/>
                      <a:pt x="488" y="562"/>
                      <a:pt x="492" y="547"/>
                    </a:cubicBezTo>
                    <a:cubicBezTo>
                      <a:pt x="488" y="545"/>
                      <a:pt x="486" y="543"/>
                      <a:pt x="486" y="540"/>
                    </a:cubicBezTo>
                    <a:cubicBezTo>
                      <a:pt x="485" y="535"/>
                      <a:pt x="483" y="531"/>
                      <a:pt x="481" y="529"/>
                    </a:cubicBezTo>
                    <a:lnTo>
                      <a:pt x="486" y="523"/>
                    </a:lnTo>
                    <a:cubicBezTo>
                      <a:pt x="554" y="509"/>
                      <a:pt x="620" y="494"/>
                      <a:pt x="684" y="480"/>
                    </a:cubicBezTo>
                    <a:cubicBezTo>
                      <a:pt x="750" y="467"/>
                      <a:pt x="814" y="453"/>
                      <a:pt x="880" y="441"/>
                    </a:cubicBezTo>
                    <a:cubicBezTo>
                      <a:pt x="888" y="439"/>
                      <a:pt x="895" y="438"/>
                      <a:pt x="903" y="438"/>
                    </a:cubicBezTo>
                    <a:close/>
                    <a:moveTo>
                      <a:pt x="902" y="1"/>
                    </a:moveTo>
                    <a:cubicBezTo>
                      <a:pt x="874" y="1"/>
                      <a:pt x="846" y="4"/>
                      <a:pt x="817" y="9"/>
                    </a:cubicBezTo>
                    <a:cubicBezTo>
                      <a:pt x="714" y="29"/>
                      <a:pt x="611" y="50"/>
                      <a:pt x="509" y="72"/>
                    </a:cubicBezTo>
                    <a:cubicBezTo>
                      <a:pt x="409" y="95"/>
                      <a:pt x="308" y="123"/>
                      <a:pt x="206" y="157"/>
                    </a:cubicBezTo>
                    <a:cubicBezTo>
                      <a:pt x="168" y="167"/>
                      <a:pt x="137" y="185"/>
                      <a:pt x="110" y="210"/>
                    </a:cubicBezTo>
                    <a:cubicBezTo>
                      <a:pt x="84" y="235"/>
                      <a:pt x="62" y="265"/>
                      <a:pt x="46" y="297"/>
                    </a:cubicBezTo>
                    <a:cubicBezTo>
                      <a:pt x="30" y="329"/>
                      <a:pt x="18" y="364"/>
                      <a:pt x="11" y="401"/>
                    </a:cubicBezTo>
                    <a:cubicBezTo>
                      <a:pt x="2" y="438"/>
                      <a:pt x="0" y="474"/>
                      <a:pt x="2" y="509"/>
                    </a:cubicBezTo>
                    <a:cubicBezTo>
                      <a:pt x="8" y="560"/>
                      <a:pt x="15" y="612"/>
                      <a:pt x="22" y="662"/>
                    </a:cubicBezTo>
                    <a:cubicBezTo>
                      <a:pt x="30" y="712"/>
                      <a:pt x="41" y="763"/>
                      <a:pt x="52" y="815"/>
                    </a:cubicBezTo>
                    <a:cubicBezTo>
                      <a:pt x="69" y="865"/>
                      <a:pt x="83" y="917"/>
                      <a:pt x="94" y="967"/>
                    </a:cubicBezTo>
                    <a:cubicBezTo>
                      <a:pt x="105" y="1018"/>
                      <a:pt x="115" y="1072"/>
                      <a:pt x="124" y="1126"/>
                    </a:cubicBezTo>
                    <a:cubicBezTo>
                      <a:pt x="127" y="1212"/>
                      <a:pt x="131" y="1297"/>
                      <a:pt x="135" y="1380"/>
                    </a:cubicBezTo>
                    <a:cubicBezTo>
                      <a:pt x="139" y="1465"/>
                      <a:pt x="141" y="1550"/>
                      <a:pt x="142" y="1636"/>
                    </a:cubicBezTo>
                    <a:cubicBezTo>
                      <a:pt x="147" y="1715"/>
                      <a:pt x="152" y="1796"/>
                      <a:pt x="157" y="1877"/>
                    </a:cubicBezTo>
                    <a:cubicBezTo>
                      <a:pt x="161" y="1957"/>
                      <a:pt x="170" y="2037"/>
                      <a:pt x="183" y="2118"/>
                    </a:cubicBezTo>
                    <a:cubicBezTo>
                      <a:pt x="188" y="2154"/>
                      <a:pt x="198" y="2189"/>
                      <a:pt x="212" y="2221"/>
                    </a:cubicBezTo>
                    <a:cubicBezTo>
                      <a:pt x="228" y="2253"/>
                      <a:pt x="248" y="2283"/>
                      <a:pt x="270" y="2308"/>
                    </a:cubicBezTo>
                    <a:cubicBezTo>
                      <a:pt x="294" y="2333"/>
                      <a:pt x="322" y="2351"/>
                      <a:pt x="353" y="2365"/>
                    </a:cubicBezTo>
                    <a:cubicBezTo>
                      <a:pt x="376" y="2374"/>
                      <a:pt x="402" y="2379"/>
                      <a:pt x="431" y="2379"/>
                    </a:cubicBezTo>
                    <a:cubicBezTo>
                      <a:pt x="440" y="2379"/>
                      <a:pt x="450" y="2378"/>
                      <a:pt x="460" y="2377"/>
                    </a:cubicBezTo>
                    <a:cubicBezTo>
                      <a:pt x="462" y="2378"/>
                      <a:pt x="465" y="2378"/>
                      <a:pt x="468" y="2378"/>
                    </a:cubicBezTo>
                    <a:cubicBezTo>
                      <a:pt x="488" y="2378"/>
                      <a:pt x="508" y="2371"/>
                      <a:pt x="525" y="2361"/>
                    </a:cubicBezTo>
                    <a:cubicBezTo>
                      <a:pt x="544" y="2349"/>
                      <a:pt x="561" y="2334"/>
                      <a:pt x="576" y="2313"/>
                    </a:cubicBezTo>
                    <a:cubicBezTo>
                      <a:pt x="592" y="2293"/>
                      <a:pt x="605" y="2269"/>
                      <a:pt x="616" y="2243"/>
                    </a:cubicBezTo>
                    <a:cubicBezTo>
                      <a:pt x="627" y="2217"/>
                      <a:pt x="635" y="2189"/>
                      <a:pt x="641" y="2159"/>
                    </a:cubicBezTo>
                    <a:cubicBezTo>
                      <a:pt x="647" y="2108"/>
                      <a:pt x="648" y="2060"/>
                      <a:pt x="644" y="2013"/>
                    </a:cubicBezTo>
                    <a:cubicBezTo>
                      <a:pt x="641" y="1966"/>
                      <a:pt x="636" y="1917"/>
                      <a:pt x="632" y="1869"/>
                    </a:cubicBezTo>
                    <a:cubicBezTo>
                      <a:pt x="627" y="1831"/>
                      <a:pt x="622" y="1796"/>
                      <a:pt x="617" y="1761"/>
                    </a:cubicBezTo>
                    <a:cubicBezTo>
                      <a:pt x="612" y="1726"/>
                      <a:pt x="607" y="1690"/>
                      <a:pt x="602" y="1653"/>
                    </a:cubicBezTo>
                    <a:cubicBezTo>
                      <a:pt x="599" y="1633"/>
                      <a:pt x="596" y="1611"/>
                      <a:pt x="596" y="1588"/>
                    </a:cubicBezTo>
                    <a:cubicBezTo>
                      <a:pt x="596" y="1564"/>
                      <a:pt x="596" y="1542"/>
                      <a:pt x="597" y="1518"/>
                    </a:cubicBezTo>
                    <a:cubicBezTo>
                      <a:pt x="685" y="1564"/>
                      <a:pt x="773" y="1614"/>
                      <a:pt x="861" y="1664"/>
                    </a:cubicBezTo>
                    <a:cubicBezTo>
                      <a:pt x="949" y="1714"/>
                      <a:pt x="1034" y="1769"/>
                      <a:pt x="1113" y="1827"/>
                    </a:cubicBezTo>
                    <a:cubicBezTo>
                      <a:pt x="1158" y="1869"/>
                      <a:pt x="1200" y="1909"/>
                      <a:pt x="1242" y="1948"/>
                    </a:cubicBezTo>
                    <a:cubicBezTo>
                      <a:pt x="1284" y="1988"/>
                      <a:pt x="1326" y="2029"/>
                      <a:pt x="1370" y="2071"/>
                    </a:cubicBezTo>
                    <a:cubicBezTo>
                      <a:pt x="1412" y="2107"/>
                      <a:pt x="1461" y="2133"/>
                      <a:pt x="1516" y="2148"/>
                    </a:cubicBezTo>
                    <a:cubicBezTo>
                      <a:pt x="1538" y="2153"/>
                      <a:pt x="1560" y="2156"/>
                      <a:pt x="1581" y="2156"/>
                    </a:cubicBezTo>
                    <a:cubicBezTo>
                      <a:pt x="1616" y="2156"/>
                      <a:pt x="1651" y="2149"/>
                      <a:pt x="1686" y="2134"/>
                    </a:cubicBezTo>
                    <a:cubicBezTo>
                      <a:pt x="1706" y="2128"/>
                      <a:pt x="1723" y="2118"/>
                      <a:pt x="1738" y="2103"/>
                    </a:cubicBezTo>
                    <a:cubicBezTo>
                      <a:pt x="1752" y="2091"/>
                      <a:pt x="1764" y="2074"/>
                      <a:pt x="1773" y="2056"/>
                    </a:cubicBezTo>
                    <a:cubicBezTo>
                      <a:pt x="1781" y="2038"/>
                      <a:pt x="1786" y="2018"/>
                      <a:pt x="1791" y="1998"/>
                    </a:cubicBezTo>
                    <a:cubicBezTo>
                      <a:pt x="1795" y="1978"/>
                      <a:pt x="1796" y="1957"/>
                      <a:pt x="1795" y="1940"/>
                    </a:cubicBezTo>
                    <a:cubicBezTo>
                      <a:pt x="1796" y="1915"/>
                      <a:pt x="1794" y="1890"/>
                      <a:pt x="1791" y="1865"/>
                    </a:cubicBezTo>
                    <a:cubicBezTo>
                      <a:pt x="1785" y="1842"/>
                      <a:pt x="1780" y="1817"/>
                      <a:pt x="1774" y="1793"/>
                    </a:cubicBezTo>
                    <a:cubicBezTo>
                      <a:pt x="1755" y="1761"/>
                      <a:pt x="1734" y="1730"/>
                      <a:pt x="1709" y="1704"/>
                    </a:cubicBezTo>
                    <a:cubicBezTo>
                      <a:pt x="1683" y="1678"/>
                      <a:pt x="1657" y="1653"/>
                      <a:pt x="1629" y="1631"/>
                    </a:cubicBezTo>
                    <a:cubicBezTo>
                      <a:pt x="1600" y="1607"/>
                      <a:pt x="1571" y="1585"/>
                      <a:pt x="1540" y="1563"/>
                    </a:cubicBezTo>
                    <a:cubicBezTo>
                      <a:pt x="1507" y="1543"/>
                      <a:pt x="1478" y="1520"/>
                      <a:pt x="1448" y="1499"/>
                    </a:cubicBezTo>
                    <a:cubicBezTo>
                      <a:pt x="1378" y="1452"/>
                      <a:pt x="1305" y="1408"/>
                      <a:pt x="1233" y="1367"/>
                    </a:cubicBezTo>
                    <a:cubicBezTo>
                      <a:pt x="1161" y="1326"/>
                      <a:pt x="1086" y="1285"/>
                      <a:pt x="1009" y="1248"/>
                    </a:cubicBezTo>
                    <a:cubicBezTo>
                      <a:pt x="1073" y="1210"/>
                      <a:pt x="1132" y="1162"/>
                      <a:pt x="1184" y="1108"/>
                    </a:cubicBezTo>
                    <a:cubicBezTo>
                      <a:pt x="1237" y="1054"/>
                      <a:pt x="1285" y="995"/>
                      <a:pt x="1328" y="931"/>
                    </a:cubicBezTo>
                    <a:cubicBezTo>
                      <a:pt x="1367" y="872"/>
                      <a:pt x="1398" y="806"/>
                      <a:pt x="1421" y="738"/>
                    </a:cubicBezTo>
                    <a:cubicBezTo>
                      <a:pt x="1444" y="670"/>
                      <a:pt x="1450" y="602"/>
                      <a:pt x="1440" y="531"/>
                    </a:cubicBezTo>
                    <a:cubicBezTo>
                      <a:pt x="1432" y="454"/>
                      <a:pt x="1408" y="381"/>
                      <a:pt x="1373" y="314"/>
                    </a:cubicBezTo>
                    <a:cubicBezTo>
                      <a:pt x="1339" y="247"/>
                      <a:pt x="1293" y="188"/>
                      <a:pt x="1236" y="136"/>
                    </a:cubicBezTo>
                    <a:cubicBezTo>
                      <a:pt x="1207" y="111"/>
                      <a:pt x="1178" y="90"/>
                      <a:pt x="1145" y="70"/>
                    </a:cubicBezTo>
                    <a:cubicBezTo>
                      <a:pt x="1113" y="50"/>
                      <a:pt x="1078" y="35"/>
                      <a:pt x="1044" y="24"/>
                    </a:cubicBezTo>
                    <a:cubicBezTo>
                      <a:pt x="1008" y="12"/>
                      <a:pt x="971" y="4"/>
                      <a:pt x="932" y="2"/>
                    </a:cubicBezTo>
                    <a:cubicBezTo>
                      <a:pt x="922" y="1"/>
                      <a:pt x="912"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3407151" y="4005191"/>
                <a:ext cx="95456" cy="163473"/>
              </a:xfrm>
              <a:custGeom>
                <a:avLst/>
                <a:gdLst/>
                <a:ahLst/>
                <a:cxnLst/>
                <a:rect l="l" t="t" r="r" b="b"/>
                <a:pathLst>
                  <a:path w="1395" h="2389" extrusionOk="0">
                    <a:moveTo>
                      <a:pt x="1113" y="0"/>
                    </a:moveTo>
                    <a:cubicBezTo>
                      <a:pt x="1089" y="0"/>
                      <a:pt x="1065" y="5"/>
                      <a:pt x="1043" y="18"/>
                    </a:cubicBezTo>
                    <a:cubicBezTo>
                      <a:pt x="1022" y="29"/>
                      <a:pt x="1002" y="45"/>
                      <a:pt x="985" y="61"/>
                    </a:cubicBezTo>
                    <a:cubicBezTo>
                      <a:pt x="956" y="96"/>
                      <a:pt x="937" y="134"/>
                      <a:pt x="924" y="176"/>
                    </a:cubicBezTo>
                    <a:cubicBezTo>
                      <a:pt x="913" y="217"/>
                      <a:pt x="899" y="261"/>
                      <a:pt x="884" y="300"/>
                    </a:cubicBezTo>
                    <a:cubicBezTo>
                      <a:pt x="873" y="346"/>
                      <a:pt x="861" y="391"/>
                      <a:pt x="851" y="437"/>
                    </a:cubicBezTo>
                    <a:cubicBezTo>
                      <a:pt x="839" y="481"/>
                      <a:pt x="827" y="527"/>
                      <a:pt x="813" y="572"/>
                    </a:cubicBezTo>
                    <a:cubicBezTo>
                      <a:pt x="801" y="608"/>
                      <a:pt x="791" y="645"/>
                      <a:pt x="782" y="681"/>
                    </a:cubicBezTo>
                    <a:cubicBezTo>
                      <a:pt x="773" y="717"/>
                      <a:pt x="764" y="753"/>
                      <a:pt x="754" y="789"/>
                    </a:cubicBezTo>
                    <a:cubicBezTo>
                      <a:pt x="745" y="806"/>
                      <a:pt x="738" y="822"/>
                      <a:pt x="733" y="840"/>
                    </a:cubicBezTo>
                    <a:cubicBezTo>
                      <a:pt x="727" y="857"/>
                      <a:pt x="722" y="873"/>
                      <a:pt x="713" y="890"/>
                    </a:cubicBezTo>
                    <a:cubicBezTo>
                      <a:pt x="707" y="907"/>
                      <a:pt x="698" y="921"/>
                      <a:pt x="688" y="935"/>
                    </a:cubicBezTo>
                    <a:cubicBezTo>
                      <a:pt x="676" y="950"/>
                      <a:pt x="662" y="960"/>
                      <a:pt x="645" y="967"/>
                    </a:cubicBezTo>
                    <a:cubicBezTo>
                      <a:pt x="639" y="968"/>
                      <a:pt x="633" y="969"/>
                      <a:pt x="628" y="969"/>
                    </a:cubicBezTo>
                    <a:cubicBezTo>
                      <a:pt x="609" y="969"/>
                      <a:pt x="593" y="964"/>
                      <a:pt x="579" y="955"/>
                    </a:cubicBezTo>
                    <a:cubicBezTo>
                      <a:pt x="561" y="941"/>
                      <a:pt x="546" y="926"/>
                      <a:pt x="532" y="907"/>
                    </a:cubicBezTo>
                    <a:cubicBezTo>
                      <a:pt x="521" y="889"/>
                      <a:pt x="511" y="867"/>
                      <a:pt x="502" y="842"/>
                    </a:cubicBezTo>
                    <a:cubicBezTo>
                      <a:pt x="495" y="817"/>
                      <a:pt x="487" y="796"/>
                      <a:pt x="482" y="776"/>
                    </a:cubicBezTo>
                    <a:cubicBezTo>
                      <a:pt x="465" y="711"/>
                      <a:pt x="451" y="645"/>
                      <a:pt x="438" y="578"/>
                    </a:cubicBezTo>
                    <a:cubicBezTo>
                      <a:pt x="424" y="512"/>
                      <a:pt x="412" y="447"/>
                      <a:pt x="399" y="380"/>
                    </a:cubicBezTo>
                    <a:cubicBezTo>
                      <a:pt x="392" y="357"/>
                      <a:pt x="382" y="335"/>
                      <a:pt x="370" y="313"/>
                    </a:cubicBezTo>
                    <a:cubicBezTo>
                      <a:pt x="357" y="289"/>
                      <a:pt x="342" y="269"/>
                      <a:pt x="325" y="254"/>
                    </a:cubicBezTo>
                    <a:cubicBezTo>
                      <a:pt x="308" y="238"/>
                      <a:pt x="288" y="227"/>
                      <a:pt x="267" y="221"/>
                    </a:cubicBezTo>
                    <a:cubicBezTo>
                      <a:pt x="258" y="218"/>
                      <a:pt x="249" y="217"/>
                      <a:pt x="239" y="217"/>
                    </a:cubicBezTo>
                    <a:cubicBezTo>
                      <a:pt x="225" y="217"/>
                      <a:pt x="210" y="219"/>
                      <a:pt x="195" y="225"/>
                    </a:cubicBezTo>
                    <a:cubicBezTo>
                      <a:pt x="160" y="233"/>
                      <a:pt x="129" y="248"/>
                      <a:pt x="104" y="269"/>
                    </a:cubicBezTo>
                    <a:cubicBezTo>
                      <a:pt x="78" y="292"/>
                      <a:pt x="58" y="318"/>
                      <a:pt x="42" y="346"/>
                    </a:cubicBezTo>
                    <a:cubicBezTo>
                      <a:pt x="26" y="376"/>
                      <a:pt x="15" y="407"/>
                      <a:pt x="9" y="439"/>
                    </a:cubicBezTo>
                    <a:cubicBezTo>
                      <a:pt x="3" y="471"/>
                      <a:pt x="1" y="504"/>
                      <a:pt x="4" y="536"/>
                    </a:cubicBezTo>
                    <a:cubicBezTo>
                      <a:pt x="6" y="633"/>
                      <a:pt x="16" y="727"/>
                      <a:pt x="36" y="820"/>
                    </a:cubicBezTo>
                    <a:cubicBezTo>
                      <a:pt x="56" y="913"/>
                      <a:pt x="86" y="1002"/>
                      <a:pt x="125" y="1088"/>
                    </a:cubicBezTo>
                    <a:cubicBezTo>
                      <a:pt x="145" y="1131"/>
                      <a:pt x="168" y="1173"/>
                      <a:pt x="195" y="1214"/>
                    </a:cubicBezTo>
                    <a:cubicBezTo>
                      <a:pt x="221" y="1257"/>
                      <a:pt x="252" y="1295"/>
                      <a:pt x="285" y="1328"/>
                    </a:cubicBezTo>
                    <a:cubicBezTo>
                      <a:pt x="319" y="1362"/>
                      <a:pt x="358" y="1389"/>
                      <a:pt x="401" y="1411"/>
                    </a:cubicBezTo>
                    <a:cubicBezTo>
                      <a:pt x="443" y="1433"/>
                      <a:pt x="490" y="1446"/>
                      <a:pt x="541" y="1450"/>
                    </a:cubicBezTo>
                    <a:lnTo>
                      <a:pt x="486" y="1617"/>
                    </a:lnTo>
                    <a:cubicBezTo>
                      <a:pt x="468" y="1674"/>
                      <a:pt x="453" y="1729"/>
                      <a:pt x="439" y="1786"/>
                    </a:cubicBezTo>
                    <a:cubicBezTo>
                      <a:pt x="427" y="1843"/>
                      <a:pt x="417" y="1900"/>
                      <a:pt x="409" y="1957"/>
                    </a:cubicBezTo>
                    <a:cubicBezTo>
                      <a:pt x="403" y="2014"/>
                      <a:pt x="402" y="2071"/>
                      <a:pt x="408" y="2128"/>
                    </a:cubicBezTo>
                    <a:cubicBezTo>
                      <a:pt x="408" y="2167"/>
                      <a:pt x="418" y="2205"/>
                      <a:pt x="434" y="2239"/>
                    </a:cubicBezTo>
                    <a:cubicBezTo>
                      <a:pt x="450" y="2274"/>
                      <a:pt x="471" y="2304"/>
                      <a:pt x="500" y="2329"/>
                    </a:cubicBezTo>
                    <a:cubicBezTo>
                      <a:pt x="528" y="2352"/>
                      <a:pt x="561" y="2371"/>
                      <a:pt x="598" y="2381"/>
                    </a:cubicBezTo>
                    <a:cubicBezTo>
                      <a:pt x="616" y="2386"/>
                      <a:pt x="635" y="2389"/>
                      <a:pt x="655" y="2389"/>
                    </a:cubicBezTo>
                    <a:cubicBezTo>
                      <a:pt x="674" y="2389"/>
                      <a:pt x="693" y="2387"/>
                      <a:pt x="712" y="2382"/>
                    </a:cubicBezTo>
                    <a:cubicBezTo>
                      <a:pt x="738" y="2376"/>
                      <a:pt x="759" y="2363"/>
                      <a:pt x="775" y="2347"/>
                    </a:cubicBezTo>
                    <a:cubicBezTo>
                      <a:pt x="791" y="2329"/>
                      <a:pt x="806" y="2310"/>
                      <a:pt x="818" y="2288"/>
                    </a:cubicBezTo>
                    <a:cubicBezTo>
                      <a:pt x="830" y="2264"/>
                      <a:pt x="841" y="2241"/>
                      <a:pt x="848" y="2217"/>
                    </a:cubicBezTo>
                    <a:cubicBezTo>
                      <a:pt x="856" y="2192"/>
                      <a:pt x="864" y="2169"/>
                      <a:pt x="873" y="2145"/>
                    </a:cubicBezTo>
                    <a:cubicBezTo>
                      <a:pt x="884" y="2092"/>
                      <a:pt x="894" y="2041"/>
                      <a:pt x="904" y="1990"/>
                    </a:cubicBezTo>
                    <a:cubicBezTo>
                      <a:pt x="913" y="1938"/>
                      <a:pt x="923" y="1887"/>
                      <a:pt x="934" y="1835"/>
                    </a:cubicBezTo>
                    <a:cubicBezTo>
                      <a:pt x="952" y="1726"/>
                      <a:pt x="975" y="1621"/>
                      <a:pt x="1001" y="1514"/>
                    </a:cubicBezTo>
                    <a:cubicBezTo>
                      <a:pt x="1027" y="1410"/>
                      <a:pt x="1054" y="1302"/>
                      <a:pt x="1082" y="1195"/>
                    </a:cubicBezTo>
                    <a:cubicBezTo>
                      <a:pt x="1112" y="1109"/>
                      <a:pt x="1144" y="1023"/>
                      <a:pt x="1180" y="938"/>
                    </a:cubicBezTo>
                    <a:cubicBezTo>
                      <a:pt x="1215" y="852"/>
                      <a:pt x="1251" y="768"/>
                      <a:pt x="1287" y="682"/>
                    </a:cubicBezTo>
                    <a:cubicBezTo>
                      <a:pt x="1301" y="645"/>
                      <a:pt x="1315" y="607"/>
                      <a:pt x="1330" y="569"/>
                    </a:cubicBezTo>
                    <a:cubicBezTo>
                      <a:pt x="1345" y="531"/>
                      <a:pt x="1358" y="494"/>
                      <a:pt x="1367" y="454"/>
                    </a:cubicBezTo>
                    <a:cubicBezTo>
                      <a:pt x="1378" y="416"/>
                      <a:pt x="1385" y="377"/>
                      <a:pt x="1390" y="336"/>
                    </a:cubicBezTo>
                    <a:cubicBezTo>
                      <a:pt x="1395" y="297"/>
                      <a:pt x="1395" y="257"/>
                      <a:pt x="1391" y="217"/>
                    </a:cubicBezTo>
                    <a:cubicBezTo>
                      <a:pt x="1384" y="184"/>
                      <a:pt x="1370" y="154"/>
                      <a:pt x="1354" y="129"/>
                    </a:cubicBezTo>
                    <a:cubicBezTo>
                      <a:pt x="1337" y="102"/>
                      <a:pt x="1314" y="78"/>
                      <a:pt x="1290" y="59"/>
                    </a:cubicBezTo>
                    <a:cubicBezTo>
                      <a:pt x="1266" y="40"/>
                      <a:pt x="1237" y="25"/>
                      <a:pt x="1208" y="15"/>
                    </a:cubicBezTo>
                    <a:cubicBezTo>
                      <a:pt x="1177" y="4"/>
                      <a:pt x="114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2092180" y="4099826"/>
                <a:ext cx="62543" cy="430341"/>
              </a:xfrm>
              <a:custGeom>
                <a:avLst/>
                <a:gdLst/>
                <a:ahLst/>
                <a:cxnLst/>
                <a:rect l="l" t="t" r="r" b="b"/>
                <a:pathLst>
                  <a:path w="914" h="6289" extrusionOk="0">
                    <a:moveTo>
                      <a:pt x="98" y="1"/>
                    </a:moveTo>
                    <a:cubicBezTo>
                      <a:pt x="50" y="1"/>
                      <a:pt x="0" y="35"/>
                      <a:pt x="6" y="89"/>
                    </a:cubicBezTo>
                    <a:cubicBezTo>
                      <a:pt x="125" y="1284"/>
                      <a:pt x="472" y="2428"/>
                      <a:pt x="493" y="3646"/>
                    </a:cubicBezTo>
                    <a:cubicBezTo>
                      <a:pt x="503" y="4297"/>
                      <a:pt x="488" y="4944"/>
                      <a:pt x="412" y="5590"/>
                    </a:cubicBezTo>
                    <a:cubicBezTo>
                      <a:pt x="385" y="5820"/>
                      <a:pt x="336" y="6055"/>
                      <a:pt x="293" y="6289"/>
                    </a:cubicBezTo>
                    <a:cubicBezTo>
                      <a:pt x="448" y="6277"/>
                      <a:pt x="603" y="6262"/>
                      <a:pt x="758" y="6239"/>
                    </a:cubicBezTo>
                    <a:cubicBezTo>
                      <a:pt x="913" y="5379"/>
                      <a:pt x="874" y="4401"/>
                      <a:pt x="838" y="3646"/>
                    </a:cubicBezTo>
                    <a:cubicBezTo>
                      <a:pt x="783" y="2475"/>
                      <a:pt x="694" y="1112"/>
                      <a:pt x="171" y="43"/>
                    </a:cubicBezTo>
                    <a:cubicBezTo>
                      <a:pt x="157" y="14"/>
                      <a:pt x="128"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3588279" y="3861903"/>
                <a:ext cx="109621" cy="407554"/>
              </a:xfrm>
              <a:custGeom>
                <a:avLst/>
                <a:gdLst/>
                <a:ahLst/>
                <a:cxnLst/>
                <a:rect l="l" t="t" r="r" b="b"/>
                <a:pathLst>
                  <a:path w="1602" h="5956" extrusionOk="0">
                    <a:moveTo>
                      <a:pt x="178" y="0"/>
                    </a:moveTo>
                    <a:cubicBezTo>
                      <a:pt x="88" y="0"/>
                      <a:pt x="1" y="115"/>
                      <a:pt x="51" y="214"/>
                    </a:cubicBezTo>
                    <a:cubicBezTo>
                      <a:pt x="579" y="1255"/>
                      <a:pt x="1039" y="2280"/>
                      <a:pt x="1087" y="3470"/>
                    </a:cubicBezTo>
                    <a:cubicBezTo>
                      <a:pt x="1108" y="4002"/>
                      <a:pt x="1097" y="4542"/>
                      <a:pt x="991" y="5063"/>
                    </a:cubicBezTo>
                    <a:cubicBezTo>
                      <a:pt x="930" y="5365"/>
                      <a:pt x="820" y="5657"/>
                      <a:pt x="772" y="5956"/>
                    </a:cubicBezTo>
                    <a:cubicBezTo>
                      <a:pt x="939" y="5925"/>
                      <a:pt x="1098" y="5898"/>
                      <a:pt x="1241" y="5868"/>
                    </a:cubicBezTo>
                    <a:cubicBezTo>
                      <a:pt x="1601" y="5016"/>
                      <a:pt x="1527" y="3808"/>
                      <a:pt x="1433" y="2998"/>
                    </a:cubicBezTo>
                    <a:cubicBezTo>
                      <a:pt x="1307" y="1960"/>
                      <a:pt x="927" y="868"/>
                      <a:pt x="267" y="47"/>
                    </a:cubicBezTo>
                    <a:cubicBezTo>
                      <a:pt x="241" y="14"/>
                      <a:pt x="209"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1276593" y="3831248"/>
                <a:ext cx="1004037" cy="221705"/>
              </a:xfrm>
              <a:custGeom>
                <a:avLst/>
                <a:gdLst/>
                <a:ahLst/>
                <a:cxnLst/>
                <a:rect l="l" t="t" r="r" b="b"/>
                <a:pathLst>
                  <a:path w="14673" h="3240" extrusionOk="0">
                    <a:moveTo>
                      <a:pt x="3902" y="1"/>
                    </a:moveTo>
                    <a:cubicBezTo>
                      <a:pt x="2648" y="1"/>
                      <a:pt x="1396" y="34"/>
                      <a:pt x="146" y="102"/>
                    </a:cubicBezTo>
                    <a:cubicBezTo>
                      <a:pt x="347" y="388"/>
                      <a:pt x="429" y="747"/>
                      <a:pt x="395" y="1093"/>
                    </a:cubicBezTo>
                    <a:cubicBezTo>
                      <a:pt x="365" y="1430"/>
                      <a:pt x="231" y="1751"/>
                      <a:pt x="0" y="1994"/>
                    </a:cubicBezTo>
                    <a:cubicBezTo>
                      <a:pt x="4589" y="2372"/>
                      <a:pt x="9287" y="2822"/>
                      <a:pt x="13882" y="3206"/>
                    </a:cubicBezTo>
                    <a:cubicBezTo>
                      <a:pt x="14019" y="3218"/>
                      <a:pt x="14156" y="3228"/>
                      <a:pt x="14293" y="3239"/>
                    </a:cubicBezTo>
                    <a:cubicBezTo>
                      <a:pt x="14673" y="2914"/>
                      <a:pt x="14616" y="2210"/>
                      <a:pt x="14418" y="1754"/>
                    </a:cubicBezTo>
                    <a:cubicBezTo>
                      <a:pt x="14220" y="1295"/>
                      <a:pt x="13793" y="965"/>
                      <a:pt x="13332" y="777"/>
                    </a:cubicBezTo>
                    <a:cubicBezTo>
                      <a:pt x="12872" y="588"/>
                      <a:pt x="12370" y="520"/>
                      <a:pt x="11873" y="464"/>
                    </a:cubicBezTo>
                    <a:cubicBezTo>
                      <a:pt x="9231" y="153"/>
                      <a:pt x="6565" y="1"/>
                      <a:pt x="3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1276593" y="3906108"/>
                <a:ext cx="959354" cy="144587"/>
              </a:xfrm>
              <a:custGeom>
                <a:avLst/>
                <a:gdLst/>
                <a:ahLst/>
                <a:cxnLst/>
                <a:rect l="l" t="t" r="r" b="b"/>
                <a:pathLst>
                  <a:path w="14020" h="2113" extrusionOk="0">
                    <a:moveTo>
                      <a:pt x="395" y="0"/>
                    </a:moveTo>
                    <a:cubicBezTo>
                      <a:pt x="365" y="336"/>
                      <a:pt x="231" y="657"/>
                      <a:pt x="0" y="900"/>
                    </a:cubicBezTo>
                    <a:cubicBezTo>
                      <a:pt x="4589" y="1278"/>
                      <a:pt x="9287" y="1728"/>
                      <a:pt x="13882" y="2112"/>
                    </a:cubicBezTo>
                    <a:lnTo>
                      <a:pt x="14019" y="795"/>
                    </a:lnTo>
                    <a:lnTo>
                      <a:pt x="14019" y="795"/>
                    </a:lnTo>
                    <a:cubicBezTo>
                      <a:pt x="12614" y="982"/>
                      <a:pt x="11202" y="1058"/>
                      <a:pt x="9840" y="1058"/>
                    </a:cubicBezTo>
                    <a:cubicBezTo>
                      <a:pt x="5703" y="1058"/>
                      <a:pt x="2025" y="362"/>
                      <a:pt x="395"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40"/>
              <p:cNvGrpSpPr/>
              <p:nvPr/>
            </p:nvGrpSpPr>
            <p:grpSpPr>
              <a:xfrm>
                <a:off x="1208028" y="3600579"/>
                <a:ext cx="2605240" cy="495963"/>
                <a:chOff x="1208028" y="3600579"/>
                <a:chExt cx="2605240" cy="495963"/>
              </a:xfrm>
            </p:grpSpPr>
            <p:sp>
              <p:nvSpPr>
                <p:cNvPr id="650" name="Google Shape;650;p40"/>
                <p:cNvSpPr/>
                <p:nvPr/>
              </p:nvSpPr>
              <p:spPr>
                <a:xfrm>
                  <a:off x="1208028" y="3600579"/>
                  <a:ext cx="2605240" cy="495963"/>
                </a:xfrm>
                <a:custGeom>
                  <a:avLst/>
                  <a:gdLst/>
                  <a:ahLst/>
                  <a:cxnLst/>
                  <a:rect l="l" t="t" r="r" b="b"/>
                  <a:pathLst>
                    <a:path w="38073" h="7248" extrusionOk="0">
                      <a:moveTo>
                        <a:pt x="23704" y="0"/>
                      </a:moveTo>
                      <a:cubicBezTo>
                        <a:pt x="23661" y="0"/>
                        <a:pt x="23624" y="9"/>
                        <a:pt x="23590" y="23"/>
                      </a:cubicBezTo>
                      <a:lnTo>
                        <a:pt x="595" y="3212"/>
                      </a:lnTo>
                      <a:cubicBezTo>
                        <a:pt x="575" y="3209"/>
                        <a:pt x="556" y="3208"/>
                        <a:pt x="537" y="3208"/>
                      </a:cubicBezTo>
                      <a:cubicBezTo>
                        <a:pt x="150" y="3208"/>
                        <a:pt x="99" y="3763"/>
                        <a:pt x="512" y="3781"/>
                      </a:cubicBezTo>
                      <a:cubicBezTo>
                        <a:pt x="5110" y="3942"/>
                        <a:pt x="8828" y="4235"/>
                        <a:pt x="14364" y="4895"/>
                      </a:cubicBezTo>
                      <a:cubicBezTo>
                        <a:pt x="14399" y="5178"/>
                        <a:pt x="14469" y="5457"/>
                        <a:pt x="14451" y="5750"/>
                      </a:cubicBezTo>
                      <a:cubicBezTo>
                        <a:pt x="14442" y="5947"/>
                        <a:pt x="14399" y="6129"/>
                        <a:pt x="14359" y="6319"/>
                      </a:cubicBezTo>
                      <a:cubicBezTo>
                        <a:pt x="9724" y="5993"/>
                        <a:pt x="5412" y="5670"/>
                        <a:pt x="1009" y="5120"/>
                      </a:cubicBezTo>
                      <a:cubicBezTo>
                        <a:pt x="848" y="5086"/>
                        <a:pt x="686" y="5053"/>
                        <a:pt x="522" y="5017"/>
                      </a:cubicBezTo>
                      <a:cubicBezTo>
                        <a:pt x="492" y="5010"/>
                        <a:pt x="462" y="5007"/>
                        <a:pt x="435" y="5007"/>
                      </a:cubicBezTo>
                      <a:cubicBezTo>
                        <a:pt x="57" y="5007"/>
                        <a:pt x="0" y="5613"/>
                        <a:pt x="440" y="5653"/>
                      </a:cubicBezTo>
                      <a:cubicBezTo>
                        <a:pt x="2746" y="5869"/>
                        <a:pt x="5028" y="6226"/>
                        <a:pt x="7328" y="6484"/>
                      </a:cubicBezTo>
                      <a:cubicBezTo>
                        <a:pt x="9220" y="6697"/>
                        <a:pt x="14521" y="7247"/>
                        <a:pt x="14760" y="7247"/>
                      </a:cubicBezTo>
                      <a:cubicBezTo>
                        <a:pt x="14762" y="7247"/>
                        <a:pt x="14764" y="7247"/>
                        <a:pt x="14765" y="7247"/>
                      </a:cubicBezTo>
                      <a:cubicBezTo>
                        <a:pt x="18581" y="7029"/>
                        <a:pt x="22339" y="6308"/>
                        <a:pt x="26101" y="5641"/>
                      </a:cubicBezTo>
                      <a:cubicBezTo>
                        <a:pt x="29883" y="4969"/>
                        <a:pt x="33742" y="4391"/>
                        <a:pt x="37479" y="3514"/>
                      </a:cubicBezTo>
                      <a:cubicBezTo>
                        <a:pt x="37604" y="3483"/>
                        <a:pt x="37641" y="3387"/>
                        <a:pt x="37619" y="3292"/>
                      </a:cubicBezTo>
                      <a:cubicBezTo>
                        <a:pt x="38073" y="2665"/>
                        <a:pt x="37826" y="1613"/>
                        <a:pt x="37278" y="1125"/>
                      </a:cubicBezTo>
                      <a:cubicBezTo>
                        <a:pt x="37229" y="1083"/>
                        <a:pt x="37180" y="1065"/>
                        <a:pt x="37129" y="1058"/>
                      </a:cubicBezTo>
                      <a:cubicBezTo>
                        <a:pt x="37111" y="1042"/>
                        <a:pt x="37089" y="1027"/>
                        <a:pt x="37061" y="1025"/>
                      </a:cubicBezTo>
                      <a:cubicBezTo>
                        <a:pt x="32640" y="472"/>
                        <a:pt x="28161" y="514"/>
                        <a:pt x="23739" y="2"/>
                      </a:cubicBezTo>
                      <a:cubicBezTo>
                        <a:pt x="23727" y="1"/>
                        <a:pt x="23715" y="0"/>
                        <a:pt x="23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1208028" y="3600579"/>
                  <a:ext cx="2605240" cy="495963"/>
                </a:xfrm>
                <a:custGeom>
                  <a:avLst/>
                  <a:gdLst/>
                  <a:ahLst/>
                  <a:cxnLst/>
                  <a:rect l="l" t="t" r="r" b="b"/>
                  <a:pathLst>
                    <a:path w="38073" h="7248" extrusionOk="0">
                      <a:moveTo>
                        <a:pt x="23704" y="0"/>
                      </a:moveTo>
                      <a:cubicBezTo>
                        <a:pt x="23661" y="0"/>
                        <a:pt x="23624" y="9"/>
                        <a:pt x="23590" y="23"/>
                      </a:cubicBezTo>
                      <a:lnTo>
                        <a:pt x="595" y="3212"/>
                      </a:lnTo>
                      <a:cubicBezTo>
                        <a:pt x="575" y="3209"/>
                        <a:pt x="556" y="3208"/>
                        <a:pt x="537" y="3208"/>
                      </a:cubicBezTo>
                      <a:cubicBezTo>
                        <a:pt x="150" y="3208"/>
                        <a:pt x="99" y="3763"/>
                        <a:pt x="512" y="3781"/>
                      </a:cubicBezTo>
                      <a:cubicBezTo>
                        <a:pt x="5110" y="3942"/>
                        <a:pt x="8828" y="4235"/>
                        <a:pt x="14364" y="4895"/>
                      </a:cubicBezTo>
                      <a:cubicBezTo>
                        <a:pt x="14399" y="5178"/>
                        <a:pt x="14469" y="5457"/>
                        <a:pt x="14451" y="5750"/>
                      </a:cubicBezTo>
                      <a:cubicBezTo>
                        <a:pt x="14442" y="5947"/>
                        <a:pt x="14399" y="6129"/>
                        <a:pt x="14359" y="6319"/>
                      </a:cubicBezTo>
                      <a:cubicBezTo>
                        <a:pt x="9724" y="5993"/>
                        <a:pt x="5412" y="5670"/>
                        <a:pt x="1009" y="5120"/>
                      </a:cubicBezTo>
                      <a:cubicBezTo>
                        <a:pt x="848" y="5086"/>
                        <a:pt x="686" y="5053"/>
                        <a:pt x="522" y="5017"/>
                      </a:cubicBezTo>
                      <a:cubicBezTo>
                        <a:pt x="492" y="5010"/>
                        <a:pt x="462" y="5007"/>
                        <a:pt x="435" y="5007"/>
                      </a:cubicBezTo>
                      <a:cubicBezTo>
                        <a:pt x="57" y="5007"/>
                        <a:pt x="0" y="5613"/>
                        <a:pt x="440" y="5653"/>
                      </a:cubicBezTo>
                      <a:cubicBezTo>
                        <a:pt x="2746" y="5869"/>
                        <a:pt x="5028" y="6226"/>
                        <a:pt x="7328" y="6484"/>
                      </a:cubicBezTo>
                      <a:cubicBezTo>
                        <a:pt x="9220" y="6697"/>
                        <a:pt x="14521" y="7247"/>
                        <a:pt x="14760" y="7247"/>
                      </a:cubicBezTo>
                      <a:cubicBezTo>
                        <a:pt x="14762" y="7247"/>
                        <a:pt x="14764" y="7247"/>
                        <a:pt x="14765" y="7247"/>
                      </a:cubicBezTo>
                      <a:cubicBezTo>
                        <a:pt x="18581" y="7029"/>
                        <a:pt x="22339" y="6308"/>
                        <a:pt x="26101" y="5641"/>
                      </a:cubicBezTo>
                      <a:cubicBezTo>
                        <a:pt x="29883" y="4969"/>
                        <a:pt x="33742" y="4391"/>
                        <a:pt x="37479" y="3514"/>
                      </a:cubicBezTo>
                      <a:cubicBezTo>
                        <a:pt x="37604" y="3483"/>
                        <a:pt x="37641" y="3387"/>
                        <a:pt x="37619" y="3292"/>
                      </a:cubicBezTo>
                      <a:cubicBezTo>
                        <a:pt x="38073" y="2665"/>
                        <a:pt x="37826" y="1613"/>
                        <a:pt x="37278" y="1125"/>
                      </a:cubicBezTo>
                      <a:cubicBezTo>
                        <a:pt x="37229" y="1083"/>
                        <a:pt x="37180" y="1065"/>
                        <a:pt x="37129" y="1058"/>
                      </a:cubicBezTo>
                      <a:cubicBezTo>
                        <a:pt x="37111" y="1042"/>
                        <a:pt x="37089" y="1027"/>
                        <a:pt x="37061" y="1025"/>
                      </a:cubicBezTo>
                      <a:cubicBezTo>
                        <a:pt x="32640" y="472"/>
                        <a:pt x="28161" y="514"/>
                        <a:pt x="23739" y="2"/>
                      </a:cubicBezTo>
                      <a:cubicBezTo>
                        <a:pt x="23727" y="1"/>
                        <a:pt x="23715" y="0"/>
                        <a:pt x="23704" y="0"/>
                      </a:cubicBezTo>
                      <a:close/>
                    </a:path>
                  </a:pathLst>
                </a:cu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40"/>
              <p:cNvSpPr/>
              <p:nvPr/>
            </p:nvSpPr>
            <p:spPr>
              <a:xfrm>
                <a:off x="1207960" y="3670443"/>
                <a:ext cx="2605240" cy="426098"/>
              </a:xfrm>
              <a:custGeom>
                <a:avLst/>
                <a:gdLst/>
                <a:ahLst/>
                <a:cxnLst/>
                <a:rect l="l" t="t" r="r" b="b"/>
                <a:pathLst>
                  <a:path w="38073" h="6227" extrusionOk="0">
                    <a:moveTo>
                      <a:pt x="37061" y="1"/>
                    </a:moveTo>
                    <a:lnTo>
                      <a:pt x="35987" y="183"/>
                    </a:lnTo>
                    <a:lnTo>
                      <a:pt x="35713" y="232"/>
                    </a:lnTo>
                    <a:lnTo>
                      <a:pt x="34992" y="353"/>
                    </a:lnTo>
                    <a:lnTo>
                      <a:pt x="34682" y="405"/>
                    </a:lnTo>
                    <a:lnTo>
                      <a:pt x="34679" y="405"/>
                    </a:lnTo>
                    <a:lnTo>
                      <a:pt x="17398" y="3354"/>
                    </a:lnTo>
                    <a:lnTo>
                      <a:pt x="17112" y="3403"/>
                    </a:lnTo>
                    <a:lnTo>
                      <a:pt x="16164" y="3564"/>
                    </a:lnTo>
                    <a:lnTo>
                      <a:pt x="15851" y="3619"/>
                    </a:lnTo>
                    <a:lnTo>
                      <a:pt x="14366" y="3872"/>
                    </a:lnTo>
                    <a:cubicBezTo>
                      <a:pt x="14402" y="4154"/>
                      <a:pt x="14471" y="4433"/>
                      <a:pt x="14454" y="4726"/>
                    </a:cubicBezTo>
                    <a:cubicBezTo>
                      <a:pt x="14444" y="4923"/>
                      <a:pt x="14402" y="5105"/>
                      <a:pt x="14362" y="5295"/>
                    </a:cubicBezTo>
                    <a:cubicBezTo>
                      <a:pt x="9727" y="4969"/>
                      <a:pt x="5415" y="4647"/>
                      <a:pt x="1011" y="4096"/>
                    </a:cubicBezTo>
                    <a:cubicBezTo>
                      <a:pt x="850" y="4063"/>
                      <a:pt x="689" y="4029"/>
                      <a:pt x="524" y="3993"/>
                    </a:cubicBezTo>
                    <a:cubicBezTo>
                      <a:pt x="494" y="3986"/>
                      <a:pt x="466" y="3983"/>
                      <a:pt x="439" y="3983"/>
                    </a:cubicBezTo>
                    <a:cubicBezTo>
                      <a:pt x="59" y="3983"/>
                      <a:pt x="0" y="4592"/>
                      <a:pt x="441" y="4632"/>
                    </a:cubicBezTo>
                    <a:cubicBezTo>
                      <a:pt x="2747" y="4848"/>
                      <a:pt x="5029" y="5205"/>
                      <a:pt x="7329" y="5463"/>
                    </a:cubicBezTo>
                    <a:cubicBezTo>
                      <a:pt x="9221" y="5676"/>
                      <a:pt x="14522" y="6226"/>
                      <a:pt x="14761" y="6226"/>
                    </a:cubicBezTo>
                    <a:cubicBezTo>
                      <a:pt x="14763" y="6226"/>
                      <a:pt x="14765" y="6226"/>
                      <a:pt x="14766" y="6226"/>
                    </a:cubicBezTo>
                    <a:cubicBezTo>
                      <a:pt x="15092" y="6209"/>
                      <a:pt x="15417" y="6184"/>
                      <a:pt x="15743" y="6159"/>
                    </a:cubicBezTo>
                    <a:cubicBezTo>
                      <a:pt x="15911" y="6148"/>
                      <a:pt x="16078" y="6132"/>
                      <a:pt x="16243" y="6117"/>
                    </a:cubicBezTo>
                    <a:cubicBezTo>
                      <a:pt x="16534" y="6092"/>
                      <a:pt x="16824" y="6063"/>
                      <a:pt x="17112" y="6032"/>
                    </a:cubicBezTo>
                    <a:cubicBezTo>
                      <a:pt x="17258" y="6016"/>
                      <a:pt x="17405" y="6001"/>
                      <a:pt x="17548" y="5982"/>
                    </a:cubicBezTo>
                    <a:cubicBezTo>
                      <a:pt x="20414" y="5657"/>
                      <a:pt x="23256" y="5124"/>
                      <a:pt x="26102" y="4618"/>
                    </a:cubicBezTo>
                    <a:cubicBezTo>
                      <a:pt x="29073" y="4089"/>
                      <a:pt x="32091" y="3620"/>
                      <a:pt x="35058" y="3014"/>
                    </a:cubicBezTo>
                    <a:cubicBezTo>
                      <a:pt x="35195" y="2989"/>
                      <a:pt x="35332" y="2963"/>
                      <a:pt x="35465" y="2932"/>
                    </a:cubicBezTo>
                    <a:cubicBezTo>
                      <a:pt x="35717" y="2880"/>
                      <a:pt x="35970" y="2828"/>
                      <a:pt x="36223" y="2774"/>
                    </a:cubicBezTo>
                    <a:cubicBezTo>
                      <a:pt x="36362" y="2743"/>
                      <a:pt x="36506" y="2713"/>
                      <a:pt x="36646" y="2679"/>
                    </a:cubicBezTo>
                    <a:cubicBezTo>
                      <a:pt x="36926" y="2619"/>
                      <a:pt x="37202" y="2554"/>
                      <a:pt x="37479" y="2491"/>
                    </a:cubicBezTo>
                    <a:cubicBezTo>
                      <a:pt x="37604" y="2460"/>
                      <a:pt x="37641" y="2363"/>
                      <a:pt x="37619" y="2269"/>
                    </a:cubicBezTo>
                    <a:cubicBezTo>
                      <a:pt x="38073" y="1642"/>
                      <a:pt x="37826" y="589"/>
                      <a:pt x="37278" y="102"/>
                    </a:cubicBezTo>
                    <a:cubicBezTo>
                      <a:pt x="37228" y="60"/>
                      <a:pt x="37180" y="41"/>
                      <a:pt x="37129" y="35"/>
                    </a:cubicBezTo>
                    <a:cubicBezTo>
                      <a:pt x="37111" y="19"/>
                      <a:pt x="37088" y="4"/>
                      <a:pt x="37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2285214" y="3914387"/>
                <a:ext cx="53100" cy="177501"/>
              </a:xfrm>
              <a:custGeom>
                <a:avLst/>
                <a:gdLst/>
                <a:ahLst/>
                <a:cxnLst/>
                <a:rect l="l" t="t" r="r" b="b"/>
                <a:pathLst>
                  <a:path w="776" h="2594" extrusionOk="0">
                    <a:moveTo>
                      <a:pt x="421" y="0"/>
                    </a:moveTo>
                    <a:lnTo>
                      <a:pt x="108" y="54"/>
                    </a:lnTo>
                    <a:cubicBezTo>
                      <a:pt x="227" y="471"/>
                      <a:pt x="318" y="891"/>
                      <a:pt x="288" y="1357"/>
                    </a:cubicBezTo>
                    <a:cubicBezTo>
                      <a:pt x="259" y="1811"/>
                      <a:pt x="119" y="2195"/>
                      <a:pt x="0" y="2593"/>
                    </a:cubicBezTo>
                    <a:cubicBezTo>
                      <a:pt x="168" y="2582"/>
                      <a:pt x="335" y="2566"/>
                      <a:pt x="500" y="2551"/>
                    </a:cubicBezTo>
                    <a:cubicBezTo>
                      <a:pt x="776" y="1793"/>
                      <a:pt x="718" y="768"/>
                      <a:pt x="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2378960" y="3900086"/>
                <a:ext cx="51321" cy="183112"/>
              </a:xfrm>
              <a:custGeom>
                <a:avLst/>
                <a:gdLst/>
                <a:ahLst/>
                <a:cxnLst/>
                <a:rect l="l" t="t" r="r" b="b"/>
                <a:pathLst>
                  <a:path w="750" h="2676" extrusionOk="0">
                    <a:moveTo>
                      <a:pt x="288" y="1"/>
                    </a:moveTo>
                    <a:lnTo>
                      <a:pt x="3" y="50"/>
                    </a:lnTo>
                    <a:cubicBezTo>
                      <a:pt x="122" y="463"/>
                      <a:pt x="220" y="873"/>
                      <a:pt x="217" y="1327"/>
                    </a:cubicBezTo>
                    <a:cubicBezTo>
                      <a:pt x="215" y="1802"/>
                      <a:pt x="73" y="2228"/>
                      <a:pt x="0" y="2676"/>
                    </a:cubicBezTo>
                    <a:cubicBezTo>
                      <a:pt x="147" y="2660"/>
                      <a:pt x="293" y="2645"/>
                      <a:pt x="437" y="2626"/>
                    </a:cubicBezTo>
                    <a:cubicBezTo>
                      <a:pt x="749" y="1860"/>
                      <a:pt x="644" y="770"/>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3651917" y="3683102"/>
                <a:ext cx="73286" cy="177296"/>
              </a:xfrm>
              <a:custGeom>
                <a:avLst/>
                <a:gdLst/>
                <a:ahLst/>
                <a:cxnLst/>
                <a:rect l="l" t="t" r="r" b="b"/>
                <a:pathLst>
                  <a:path w="1071" h="2591" extrusionOk="0">
                    <a:moveTo>
                      <a:pt x="274" y="1"/>
                    </a:moveTo>
                    <a:lnTo>
                      <a:pt x="0" y="50"/>
                    </a:lnTo>
                    <a:cubicBezTo>
                      <a:pt x="465" y="889"/>
                      <a:pt x="641" y="1662"/>
                      <a:pt x="508" y="2590"/>
                    </a:cubicBezTo>
                    <a:cubicBezTo>
                      <a:pt x="647" y="2559"/>
                      <a:pt x="791" y="2529"/>
                      <a:pt x="931" y="2496"/>
                    </a:cubicBezTo>
                    <a:cubicBezTo>
                      <a:pt x="1070" y="1631"/>
                      <a:pt x="829" y="662"/>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3581163" y="3694735"/>
                <a:ext cx="68359" cy="182086"/>
              </a:xfrm>
              <a:custGeom>
                <a:avLst/>
                <a:gdLst/>
                <a:ahLst/>
                <a:cxnLst/>
                <a:rect l="l" t="t" r="r" b="b"/>
                <a:pathLst>
                  <a:path w="999" h="2661" extrusionOk="0">
                    <a:moveTo>
                      <a:pt x="311" y="0"/>
                    </a:moveTo>
                    <a:lnTo>
                      <a:pt x="1" y="52"/>
                    </a:lnTo>
                    <a:cubicBezTo>
                      <a:pt x="430" y="899"/>
                      <a:pt x="564" y="1690"/>
                      <a:pt x="376" y="2660"/>
                    </a:cubicBezTo>
                    <a:cubicBezTo>
                      <a:pt x="513" y="2636"/>
                      <a:pt x="650" y="2609"/>
                      <a:pt x="783" y="2578"/>
                    </a:cubicBezTo>
                    <a:cubicBezTo>
                      <a:pt x="999" y="1728"/>
                      <a:pt x="823" y="721"/>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1355695" y="3532220"/>
                <a:ext cx="835431" cy="316203"/>
              </a:xfrm>
              <a:custGeom>
                <a:avLst/>
                <a:gdLst/>
                <a:ahLst/>
                <a:cxnLst/>
                <a:rect l="l" t="t" r="r" b="b"/>
                <a:pathLst>
                  <a:path w="12209" h="4621" extrusionOk="0">
                    <a:moveTo>
                      <a:pt x="0" y="1"/>
                    </a:moveTo>
                    <a:cubicBezTo>
                      <a:pt x="0" y="2"/>
                      <a:pt x="4" y="6"/>
                      <a:pt x="8" y="11"/>
                    </a:cubicBezTo>
                    <a:cubicBezTo>
                      <a:pt x="636" y="1110"/>
                      <a:pt x="646" y="2537"/>
                      <a:pt x="31" y="3641"/>
                    </a:cubicBezTo>
                    <a:cubicBezTo>
                      <a:pt x="2259" y="3967"/>
                      <a:pt x="4477" y="4019"/>
                      <a:pt x="6702" y="4340"/>
                    </a:cubicBezTo>
                    <a:cubicBezTo>
                      <a:pt x="7663" y="4482"/>
                      <a:pt x="8629" y="4620"/>
                      <a:pt x="9596" y="4620"/>
                    </a:cubicBezTo>
                    <a:cubicBezTo>
                      <a:pt x="9797" y="4620"/>
                      <a:pt x="9998" y="4614"/>
                      <a:pt x="10199" y="4601"/>
                    </a:cubicBezTo>
                    <a:cubicBezTo>
                      <a:pt x="10531" y="4580"/>
                      <a:pt x="10868" y="4534"/>
                      <a:pt x="11173" y="4394"/>
                    </a:cubicBezTo>
                    <a:cubicBezTo>
                      <a:pt x="11498" y="4246"/>
                      <a:pt x="11763" y="3984"/>
                      <a:pt x="11939" y="3670"/>
                    </a:cubicBezTo>
                    <a:cubicBezTo>
                      <a:pt x="12119" y="3352"/>
                      <a:pt x="12209" y="2976"/>
                      <a:pt x="12180" y="2612"/>
                    </a:cubicBezTo>
                    <a:cubicBezTo>
                      <a:pt x="12125" y="1888"/>
                      <a:pt x="11646" y="1224"/>
                      <a:pt x="11004" y="883"/>
                    </a:cubicBezTo>
                    <a:cubicBezTo>
                      <a:pt x="10387" y="557"/>
                      <a:pt x="9665" y="515"/>
                      <a:pt x="8969" y="479"/>
                    </a:cubicBezTo>
                    <a:cubicBezTo>
                      <a:pt x="5928" y="317"/>
                      <a:pt x="3040" y="16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1356037" y="3532972"/>
                <a:ext cx="816545" cy="315519"/>
              </a:xfrm>
              <a:custGeom>
                <a:avLst/>
                <a:gdLst/>
                <a:ahLst/>
                <a:cxnLst/>
                <a:rect l="l" t="t" r="r" b="b"/>
                <a:pathLst>
                  <a:path w="11933" h="4611" extrusionOk="0">
                    <a:moveTo>
                      <a:pt x="1" y="0"/>
                    </a:moveTo>
                    <a:cubicBezTo>
                      <a:pt x="631" y="1099"/>
                      <a:pt x="641" y="2526"/>
                      <a:pt x="25" y="3631"/>
                    </a:cubicBezTo>
                    <a:cubicBezTo>
                      <a:pt x="2253" y="3957"/>
                      <a:pt x="4471" y="4009"/>
                      <a:pt x="6696" y="4330"/>
                    </a:cubicBezTo>
                    <a:cubicBezTo>
                      <a:pt x="7658" y="4472"/>
                      <a:pt x="8626" y="4611"/>
                      <a:pt x="9596" y="4611"/>
                    </a:cubicBezTo>
                    <a:cubicBezTo>
                      <a:pt x="9794" y="4611"/>
                      <a:pt x="9993" y="4605"/>
                      <a:pt x="10192" y="4592"/>
                    </a:cubicBezTo>
                    <a:cubicBezTo>
                      <a:pt x="10525" y="4571"/>
                      <a:pt x="10862" y="4525"/>
                      <a:pt x="11166" y="4385"/>
                    </a:cubicBezTo>
                    <a:cubicBezTo>
                      <a:pt x="11492" y="4236"/>
                      <a:pt x="11757" y="3974"/>
                      <a:pt x="11933" y="3661"/>
                    </a:cubicBezTo>
                    <a:lnTo>
                      <a:pt x="11933" y="3661"/>
                    </a:lnTo>
                    <a:cubicBezTo>
                      <a:pt x="11412" y="3688"/>
                      <a:pt x="10913" y="3701"/>
                      <a:pt x="10434" y="3701"/>
                    </a:cubicBezTo>
                    <a:cubicBezTo>
                      <a:pt x="2494" y="3701"/>
                      <a:pt x="141" y="218"/>
                      <a:pt x="1"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0"/>
              <p:cNvSpPr/>
              <p:nvPr/>
            </p:nvSpPr>
            <p:spPr>
              <a:xfrm>
                <a:off x="1312038" y="3377095"/>
                <a:ext cx="2391199" cy="494662"/>
              </a:xfrm>
              <a:custGeom>
                <a:avLst/>
                <a:gdLst/>
                <a:ahLst/>
                <a:cxnLst/>
                <a:rect l="l" t="t" r="r" b="b"/>
                <a:pathLst>
                  <a:path w="34945" h="7229" extrusionOk="0">
                    <a:moveTo>
                      <a:pt x="19988" y="0"/>
                    </a:moveTo>
                    <a:cubicBezTo>
                      <a:pt x="19936" y="0"/>
                      <a:pt x="19884" y="0"/>
                      <a:pt x="19833" y="6"/>
                    </a:cubicBezTo>
                    <a:lnTo>
                      <a:pt x="446" y="1987"/>
                    </a:lnTo>
                    <a:cubicBezTo>
                      <a:pt x="436" y="1986"/>
                      <a:pt x="427" y="1986"/>
                      <a:pt x="417" y="1986"/>
                    </a:cubicBezTo>
                    <a:cubicBezTo>
                      <a:pt x="35" y="1986"/>
                      <a:pt x="48" y="2592"/>
                      <a:pt x="446" y="2623"/>
                    </a:cubicBezTo>
                    <a:cubicBezTo>
                      <a:pt x="2519" y="2778"/>
                      <a:pt x="4593" y="2983"/>
                      <a:pt x="6669" y="3067"/>
                    </a:cubicBezTo>
                    <a:cubicBezTo>
                      <a:pt x="8285" y="3135"/>
                      <a:pt x="9935" y="3326"/>
                      <a:pt x="11562" y="3349"/>
                    </a:cubicBezTo>
                    <a:cubicBezTo>
                      <a:pt x="11683" y="3890"/>
                      <a:pt x="11933" y="4359"/>
                      <a:pt x="11906" y="4955"/>
                    </a:cubicBezTo>
                    <a:cubicBezTo>
                      <a:pt x="11875" y="5650"/>
                      <a:pt x="11702" y="6267"/>
                      <a:pt x="11348" y="6863"/>
                    </a:cubicBezTo>
                    <a:cubicBezTo>
                      <a:pt x="9794" y="6592"/>
                      <a:pt x="8227" y="6418"/>
                      <a:pt x="6656" y="6242"/>
                    </a:cubicBezTo>
                    <a:cubicBezTo>
                      <a:pt x="4593" y="6012"/>
                      <a:pt x="2472" y="5650"/>
                      <a:pt x="393" y="5627"/>
                    </a:cubicBezTo>
                    <a:cubicBezTo>
                      <a:pt x="393" y="5627"/>
                      <a:pt x="393" y="5627"/>
                      <a:pt x="392" y="5627"/>
                    </a:cubicBezTo>
                    <a:cubicBezTo>
                      <a:pt x="82" y="5627"/>
                      <a:pt x="1" y="6125"/>
                      <a:pt x="320" y="6188"/>
                    </a:cubicBezTo>
                    <a:cubicBezTo>
                      <a:pt x="2203" y="6553"/>
                      <a:pt x="4180" y="6627"/>
                      <a:pt x="6088" y="6800"/>
                    </a:cubicBezTo>
                    <a:cubicBezTo>
                      <a:pt x="7157" y="6897"/>
                      <a:pt x="8222" y="6997"/>
                      <a:pt x="9287" y="7074"/>
                    </a:cubicBezTo>
                    <a:cubicBezTo>
                      <a:pt x="9817" y="7110"/>
                      <a:pt x="10359" y="7101"/>
                      <a:pt x="10885" y="7162"/>
                    </a:cubicBezTo>
                    <a:cubicBezTo>
                      <a:pt x="11121" y="7189"/>
                      <a:pt x="11350" y="7229"/>
                      <a:pt x="11582" y="7229"/>
                    </a:cubicBezTo>
                    <a:cubicBezTo>
                      <a:pt x="11690" y="7229"/>
                      <a:pt x="11799" y="7220"/>
                      <a:pt x="11910" y="7198"/>
                    </a:cubicBezTo>
                    <a:cubicBezTo>
                      <a:pt x="12388" y="7101"/>
                      <a:pt x="12869" y="7021"/>
                      <a:pt x="13355" y="6949"/>
                    </a:cubicBezTo>
                    <a:cubicBezTo>
                      <a:pt x="13473" y="6930"/>
                      <a:pt x="13595" y="6914"/>
                      <a:pt x="13716" y="6899"/>
                    </a:cubicBezTo>
                    <a:cubicBezTo>
                      <a:pt x="15029" y="6720"/>
                      <a:pt x="16356" y="6607"/>
                      <a:pt x="17666" y="6473"/>
                    </a:cubicBezTo>
                    <a:cubicBezTo>
                      <a:pt x="19482" y="6287"/>
                      <a:pt x="21302" y="6086"/>
                      <a:pt x="23116" y="5870"/>
                    </a:cubicBezTo>
                    <a:cubicBezTo>
                      <a:pt x="25876" y="5538"/>
                      <a:pt x="28594" y="5155"/>
                      <a:pt x="31332" y="4684"/>
                    </a:cubicBezTo>
                    <a:cubicBezTo>
                      <a:pt x="32106" y="4553"/>
                      <a:pt x="32937" y="4468"/>
                      <a:pt x="33709" y="4319"/>
                    </a:cubicBezTo>
                    <a:cubicBezTo>
                      <a:pt x="33767" y="4310"/>
                      <a:pt x="33824" y="4298"/>
                      <a:pt x="33882" y="4283"/>
                    </a:cubicBezTo>
                    <a:cubicBezTo>
                      <a:pt x="33902" y="4280"/>
                      <a:pt x="33927" y="4276"/>
                      <a:pt x="33949" y="4271"/>
                    </a:cubicBezTo>
                    <a:cubicBezTo>
                      <a:pt x="34403" y="4174"/>
                      <a:pt x="34625" y="3873"/>
                      <a:pt x="34740" y="3431"/>
                    </a:cubicBezTo>
                    <a:cubicBezTo>
                      <a:pt x="34945" y="2637"/>
                      <a:pt x="34786" y="1480"/>
                      <a:pt x="34351" y="786"/>
                    </a:cubicBezTo>
                    <a:cubicBezTo>
                      <a:pt x="34319" y="735"/>
                      <a:pt x="34268" y="715"/>
                      <a:pt x="34217" y="715"/>
                    </a:cubicBezTo>
                    <a:cubicBezTo>
                      <a:pt x="34205" y="715"/>
                      <a:pt x="34193" y="717"/>
                      <a:pt x="34181" y="719"/>
                    </a:cubicBezTo>
                    <a:cubicBezTo>
                      <a:pt x="34174" y="717"/>
                      <a:pt x="34169" y="717"/>
                      <a:pt x="34159" y="717"/>
                    </a:cubicBezTo>
                    <a:cubicBezTo>
                      <a:pt x="34138" y="717"/>
                      <a:pt x="33902" y="707"/>
                      <a:pt x="33510" y="686"/>
                    </a:cubicBezTo>
                    <a:cubicBezTo>
                      <a:pt x="33407" y="678"/>
                      <a:pt x="33291" y="673"/>
                      <a:pt x="33164" y="667"/>
                    </a:cubicBezTo>
                    <a:cubicBezTo>
                      <a:pt x="30505" y="523"/>
                      <a:pt x="23213" y="119"/>
                      <a:pt x="19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1388403" y="3600510"/>
                <a:ext cx="664020" cy="41946"/>
              </a:xfrm>
              <a:custGeom>
                <a:avLst/>
                <a:gdLst/>
                <a:ahLst/>
                <a:cxnLst/>
                <a:rect l="l" t="t" r="r" b="b"/>
                <a:pathLst>
                  <a:path w="9704" h="613" extrusionOk="0">
                    <a:moveTo>
                      <a:pt x="451" y="1"/>
                    </a:moveTo>
                    <a:lnTo>
                      <a:pt x="0" y="612"/>
                    </a:lnTo>
                    <a:lnTo>
                      <a:pt x="9704" y="612"/>
                    </a:lnTo>
                    <a:lnTo>
                      <a:pt x="45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2216376" y="3563423"/>
                <a:ext cx="173943" cy="289243"/>
              </a:xfrm>
              <a:custGeom>
                <a:avLst/>
                <a:gdLst/>
                <a:ahLst/>
                <a:cxnLst/>
                <a:rect l="l" t="t" r="r" b="b"/>
                <a:pathLst>
                  <a:path w="2542" h="4227" extrusionOk="0">
                    <a:moveTo>
                      <a:pt x="56" y="0"/>
                    </a:moveTo>
                    <a:cubicBezTo>
                      <a:pt x="28" y="0"/>
                      <a:pt x="0" y="25"/>
                      <a:pt x="10" y="59"/>
                    </a:cubicBezTo>
                    <a:cubicBezTo>
                      <a:pt x="59" y="248"/>
                      <a:pt x="111" y="436"/>
                      <a:pt x="156" y="626"/>
                    </a:cubicBezTo>
                    <a:cubicBezTo>
                      <a:pt x="135" y="659"/>
                      <a:pt x="125" y="698"/>
                      <a:pt x="145" y="745"/>
                    </a:cubicBezTo>
                    <a:cubicBezTo>
                      <a:pt x="163" y="791"/>
                      <a:pt x="191" y="840"/>
                      <a:pt x="218" y="885"/>
                    </a:cubicBezTo>
                    <a:cubicBezTo>
                      <a:pt x="328" y="1366"/>
                      <a:pt x="406" y="1856"/>
                      <a:pt x="404" y="2353"/>
                    </a:cubicBezTo>
                    <a:cubicBezTo>
                      <a:pt x="401" y="3006"/>
                      <a:pt x="265" y="3604"/>
                      <a:pt x="140" y="4227"/>
                    </a:cubicBezTo>
                    <a:cubicBezTo>
                      <a:pt x="258" y="4209"/>
                      <a:pt x="379" y="4194"/>
                      <a:pt x="502" y="4178"/>
                    </a:cubicBezTo>
                    <a:cubicBezTo>
                      <a:pt x="541" y="4065"/>
                      <a:pt x="571" y="3946"/>
                      <a:pt x="598" y="3827"/>
                    </a:cubicBezTo>
                    <a:cubicBezTo>
                      <a:pt x="610" y="3816"/>
                      <a:pt x="622" y="3801"/>
                      <a:pt x="632" y="3778"/>
                    </a:cubicBezTo>
                    <a:cubicBezTo>
                      <a:pt x="996" y="2919"/>
                      <a:pt x="2540" y="3270"/>
                      <a:pt x="2542" y="2111"/>
                    </a:cubicBezTo>
                    <a:cubicBezTo>
                      <a:pt x="2542" y="1605"/>
                      <a:pt x="2028" y="1373"/>
                      <a:pt x="1490" y="1243"/>
                    </a:cubicBezTo>
                    <a:cubicBezTo>
                      <a:pt x="1484" y="1237"/>
                      <a:pt x="1475" y="1232"/>
                      <a:pt x="1465" y="1228"/>
                    </a:cubicBezTo>
                    <a:cubicBezTo>
                      <a:pt x="1259" y="1170"/>
                      <a:pt x="1042" y="1167"/>
                      <a:pt x="850" y="1061"/>
                    </a:cubicBezTo>
                    <a:cubicBezTo>
                      <a:pt x="659" y="951"/>
                      <a:pt x="543" y="814"/>
                      <a:pt x="436" y="623"/>
                    </a:cubicBezTo>
                    <a:cubicBezTo>
                      <a:pt x="412" y="580"/>
                      <a:pt x="375" y="559"/>
                      <a:pt x="333" y="553"/>
                    </a:cubicBezTo>
                    <a:cubicBezTo>
                      <a:pt x="264" y="367"/>
                      <a:pt x="184" y="191"/>
                      <a:pt x="95" y="23"/>
                    </a:cubicBezTo>
                    <a:cubicBezTo>
                      <a:pt x="86" y="7"/>
                      <a:pt x="7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3448413" y="3422941"/>
                <a:ext cx="182291" cy="249829"/>
              </a:xfrm>
              <a:custGeom>
                <a:avLst/>
                <a:gdLst/>
                <a:ahLst/>
                <a:cxnLst/>
                <a:rect l="l" t="t" r="r" b="b"/>
                <a:pathLst>
                  <a:path w="2664" h="3651" extrusionOk="0">
                    <a:moveTo>
                      <a:pt x="1946" y="0"/>
                    </a:moveTo>
                    <a:cubicBezTo>
                      <a:pt x="1919" y="110"/>
                      <a:pt x="1901" y="223"/>
                      <a:pt x="1885" y="334"/>
                    </a:cubicBezTo>
                    <a:cubicBezTo>
                      <a:pt x="1874" y="350"/>
                      <a:pt x="1860" y="365"/>
                      <a:pt x="1854" y="386"/>
                    </a:cubicBezTo>
                    <a:cubicBezTo>
                      <a:pt x="1568" y="1273"/>
                      <a:pt x="1" y="1066"/>
                      <a:pt x="104" y="2224"/>
                    </a:cubicBezTo>
                    <a:cubicBezTo>
                      <a:pt x="150" y="2722"/>
                      <a:pt x="685" y="2908"/>
                      <a:pt x="1232" y="2987"/>
                    </a:cubicBezTo>
                    <a:cubicBezTo>
                      <a:pt x="1239" y="2996"/>
                      <a:pt x="1248" y="2999"/>
                      <a:pt x="1257" y="3002"/>
                    </a:cubicBezTo>
                    <a:cubicBezTo>
                      <a:pt x="1466" y="3043"/>
                      <a:pt x="1683" y="3023"/>
                      <a:pt x="1884" y="3113"/>
                    </a:cubicBezTo>
                    <a:cubicBezTo>
                      <a:pt x="2085" y="3204"/>
                      <a:pt x="2216" y="3332"/>
                      <a:pt x="2338" y="3511"/>
                    </a:cubicBezTo>
                    <a:cubicBezTo>
                      <a:pt x="2365" y="3550"/>
                      <a:pt x="2405" y="3569"/>
                      <a:pt x="2448" y="3571"/>
                    </a:cubicBezTo>
                    <a:cubicBezTo>
                      <a:pt x="2459" y="3599"/>
                      <a:pt x="2475" y="3626"/>
                      <a:pt x="2490" y="3651"/>
                    </a:cubicBezTo>
                    <a:cubicBezTo>
                      <a:pt x="2548" y="3641"/>
                      <a:pt x="2605" y="3630"/>
                      <a:pt x="2664" y="3615"/>
                    </a:cubicBezTo>
                    <a:cubicBezTo>
                      <a:pt x="2648" y="3571"/>
                      <a:pt x="2633" y="3527"/>
                      <a:pt x="2618" y="3483"/>
                    </a:cubicBezTo>
                    <a:cubicBezTo>
                      <a:pt x="2636" y="3447"/>
                      <a:pt x="2639" y="3408"/>
                      <a:pt x="2618" y="3362"/>
                    </a:cubicBezTo>
                    <a:cubicBezTo>
                      <a:pt x="2593" y="3317"/>
                      <a:pt x="2567" y="3274"/>
                      <a:pt x="2532" y="3232"/>
                    </a:cubicBezTo>
                    <a:cubicBezTo>
                      <a:pt x="2380" y="2759"/>
                      <a:pt x="2256" y="2283"/>
                      <a:pt x="2214" y="1786"/>
                    </a:cubicBezTo>
                    <a:cubicBezTo>
                      <a:pt x="2159" y="1177"/>
                      <a:pt x="2229" y="606"/>
                      <a:pt x="2292" y="18"/>
                    </a:cubicBezTo>
                    <a:cubicBezTo>
                      <a:pt x="2189" y="12"/>
                      <a:pt x="2072" y="6"/>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2293836" y="3460987"/>
                <a:ext cx="1238606" cy="157999"/>
              </a:xfrm>
              <a:custGeom>
                <a:avLst/>
                <a:gdLst/>
                <a:ahLst/>
                <a:cxnLst/>
                <a:rect l="l" t="t" r="r" b="b"/>
                <a:pathLst>
                  <a:path w="18101" h="2309" extrusionOk="0">
                    <a:moveTo>
                      <a:pt x="18049" y="0"/>
                    </a:moveTo>
                    <a:cubicBezTo>
                      <a:pt x="18048" y="0"/>
                      <a:pt x="18047" y="0"/>
                      <a:pt x="18047" y="1"/>
                    </a:cubicBezTo>
                    <a:cubicBezTo>
                      <a:pt x="12082" y="489"/>
                      <a:pt x="6144" y="1378"/>
                      <a:pt x="197" y="2026"/>
                    </a:cubicBezTo>
                    <a:cubicBezTo>
                      <a:pt x="1" y="2049"/>
                      <a:pt x="22" y="2309"/>
                      <a:pt x="202" y="2309"/>
                    </a:cubicBezTo>
                    <a:cubicBezTo>
                      <a:pt x="211" y="2309"/>
                      <a:pt x="220" y="2308"/>
                      <a:pt x="230" y="2307"/>
                    </a:cubicBezTo>
                    <a:cubicBezTo>
                      <a:pt x="6165" y="1540"/>
                      <a:pt x="12146" y="1009"/>
                      <a:pt x="18056" y="82"/>
                    </a:cubicBezTo>
                    <a:cubicBezTo>
                      <a:pt x="18100" y="76"/>
                      <a:pt x="18093" y="0"/>
                      <a:pt x="18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2457378" y="3546521"/>
                <a:ext cx="959422" cy="225469"/>
              </a:xfrm>
              <a:custGeom>
                <a:avLst/>
                <a:gdLst/>
                <a:ahLst/>
                <a:cxnLst/>
                <a:rect l="l" t="t" r="r" b="b"/>
                <a:pathLst>
                  <a:path w="14021" h="3295" extrusionOk="0">
                    <a:moveTo>
                      <a:pt x="13419" y="0"/>
                    </a:moveTo>
                    <a:cubicBezTo>
                      <a:pt x="11736" y="0"/>
                      <a:pt x="595" y="1466"/>
                      <a:pt x="306" y="1644"/>
                    </a:cubicBezTo>
                    <a:cubicBezTo>
                      <a:pt x="0" y="1832"/>
                      <a:pt x="22" y="3231"/>
                      <a:pt x="306" y="3293"/>
                    </a:cubicBezTo>
                    <a:cubicBezTo>
                      <a:pt x="312" y="3294"/>
                      <a:pt x="321" y="3294"/>
                      <a:pt x="334" y="3294"/>
                    </a:cubicBezTo>
                    <a:cubicBezTo>
                      <a:pt x="1051" y="3294"/>
                      <a:pt x="13401" y="1723"/>
                      <a:pt x="13752" y="1401"/>
                    </a:cubicBezTo>
                    <a:cubicBezTo>
                      <a:pt x="13752" y="1401"/>
                      <a:pt x="14020" y="233"/>
                      <a:pt x="13621" y="19"/>
                    </a:cubicBezTo>
                    <a:cubicBezTo>
                      <a:pt x="13597" y="6"/>
                      <a:pt x="13528" y="0"/>
                      <a:pt x="13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1124752" y="3136640"/>
                <a:ext cx="1140550" cy="415697"/>
              </a:xfrm>
              <a:custGeom>
                <a:avLst/>
                <a:gdLst/>
                <a:ahLst/>
                <a:cxnLst/>
                <a:rect l="l" t="t" r="r" b="b"/>
                <a:pathLst>
                  <a:path w="16668" h="6075" extrusionOk="0">
                    <a:moveTo>
                      <a:pt x="1" y="1"/>
                    </a:moveTo>
                    <a:cubicBezTo>
                      <a:pt x="174" y="442"/>
                      <a:pt x="304" y="902"/>
                      <a:pt x="390" y="1367"/>
                    </a:cubicBezTo>
                    <a:cubicBezTo>
                      <a:pt x="453" y="1708"/>
                      <a:pt x="490" y="2055"/>
                      <a:pt x="505" y="2401"/>
                    </a:cubicBezTo>
                    <a:cubicBezTo>
                      <a:pt x="516" y="2624"/>
                      <a:pt x="516" y="2848"/>
                      <a:pt x="505" y="3068"/>
                    </a:cubicBezTo>
                    <a:cubicBezTo>
                      <a:pt x="494" y="3412"/>
                      <a:pt x="454" y="3753"/>
                      <a:pt x="394" y="4088"/>
                    </a:cubicBezTo>
                    <a:cubicBezTo>
                      <a:pt x="330" y="4434"/>
                      <a:pt x="241" y="4776"/>
                      <a:pt x="128" y="5111"/>
                    </a:cubicBezTo>
                    <a:lnTo>
                      <a:pt x="15049" y="6075"/>
                    </a:lnTo>
                    <a:cubicBezTo>
                      <a:pt x="15049" y="6075"/>
                      <a:pt x="16668" y="2393"/>
                      <a:pt x="15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1151439" y="3230249"/>
                <a:ext cx="941289" cy="85398"/>
              </a:xfrm>
              <a:custGeom>
                <a:avLst/>
                <a:gdLst/>
                <a:ahLst/>
                <a:cxnLst/>
                <a:rect l="l" t="t" r="r" b="b"/>
                <a:pathLst>
                  <a:path w="13756" h="1248" extrusionOk="0">
                    <a:moveTo>
                      <a:pt x="1" y="0"/>
                    </a:moveTo>
                    <a:lnTo>
                      <a:pt x="1" y="0"/>
                    </a:lnTo>
                    <a:cubicBezTo>
                      <a:pt x="64" y="341"/>
                      <a:pt x="101" y="688"/>
                      <a:pt x="116" y="1034"/>
                    </a:cubicBezTo>
                    <a:lnTo>
                      <a:pt x="13755" y="1247"/>
                    </a:lnTo>
                    <a:lnTo>
                      <a:pt x="13755" y="1247"/>
                    </a:lnTo>
                    <a:lnTo>
                      <a:pt x="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1151644" y="3346576"/>
                <a:ext cx="941083" cy="84645"/>
              </a:xfrm>
              <a:custGeom>
                <a:avLst/>
                <a:gdLst/>
                <a:ahLst/>
                <a:cxnLst/>
                <a:rect l="l" t="t" r="r" b="b"/>
                <a:pathLst>
                  <a:path w="13753" h="1237" extrusionOk="0">
                    <a:moveTo>
                      <a:pt x="113" y="0"/>
                    </a:moveTo>
                    <a:cubicBezTo>
                      <a:pt x="101" y="344"/>
                      <a:pt x="61" y="685"/>
                      <a:pt x="1" y="1020"/>
                    </a:cubicBezTo>
                    <a:lnTo>
                      <a:pt x="13752" y="1236"/>
                    </a:lnTo>
                    <a:lnTo>
                      <a:pt x="13752" y="1236"/>
                    </a:lnTo>
                    <a:lnTo>
                      <a:pt x="113"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1075553" y="2989179"/>
                <a:ext cx="2576911" cy="569591"/>
              </a:xfrm>
              <a:custGeom>
                <a:avLst/>
                <a:gdLst/>
                <a:ahLst/>
                <a:cxnLst/>
                <a:rect l="l" t="t" r="r" b="b"/>
                <a:pathLst>
                  <a:path w="37659" h="8324" extrusionOk="0">
                    <a:moveTo>
                      <a:pt x="16106" y="6580"/>
                    </a:moveTo>
                    <a:lnTo>
                      <a:pt x="16106" y="6584"/>
                    </a:lnTo>
                    <a:lnTo>
                      <a:pt x="16104" y="6587"/>
                    </a:lnTo>
                    <a:cubicBezTo>
                      <a:pt x="16105" y="6584"/>
                      <a:pt x="16105" y="6582"/>
                      <a:pt x="16106" y="6580"/>
                    </a:cubicBezTo>
                    <a:close/>
                    <a:moveTo>
                      <a:pt x="36457" y="0"/>
                    </a:moveTo>
                    <a:cubicBezTo>
                      <a:pt x="36394" y="0"/>
                      <a:pt x="36333" y="24"/>
                      <a:pt x="36282" y="62"/>
                    </a:cubicBezTo>
                    <a:lnTo>
                      <a:pt x="21821" y="368"/>
                    </a:lnTo>
                    <a:lnTo>
                      <a:pt x="493" y="1759"/>
                    </a:lnTo>
                    <a:cubicBezTo>
                      <a:pt x="486" y="1758"/>
                      <a:pt x="478" y="1758"/>
                      <a:pt x="471" y="1758"/>
                    </a:cubicBezTo>
                    <a:cubicBezTo>
                      <a:pt x="0" y="1758"/>
                      <a:pt x="6" y="2515"/>
                      <a:pt x="493" y="2525"/>
                    </a:cubicBezTo>
                    <a:cubicBezTo>
                      <a:pt x="3379" y="2586"/>
                      <a:pt x="6264" y="2707"/>
                      <a:pt x="9149" y="2804"/>
                    </a:cubicBezTo>
                    <a:cubicBezTo>
                      <a:pt x="10646" y="2856"/>
                      <a:pt x="12250" y="3023"/>
                      <a:pt x="13820" y="3023"/>
                    </a:cubicBezTo>
                    <a:cubicBezTo>
                      <a:pt x="14147" y="3023"/>
                      <a:pt x="14473" y="3016"/>
                      <a:pt x="14796" y="2999"/>
                    </a:cubicBezTo>
                    <a:cubicBezTo>
                      <a:pt x="14810" y="2998"/>
                      <a:pt x="14825" y="2998"/>
                      <a:pt x="14839" y="2998"/>
                    </a:cubicBezTo>
                    <a:cubicBezTo>
                      <a:pt x="15162" y="2998"/>
                      <a:pt x="15453" y="3196"/>
                      <a:pt x="15583" y="3496"/>
                    </a:cubicBezTo>
                    <a:cubicBezTo>
                      <a:pt x="15786" y="3964"/>
                      <a:pt x="15956" y="4438"/>
                      <a:pt x="15918" y="4984"/>
                    </a:cubicBezTo>
                    <a:cubicBezTo>
                      <a:pt x="15839" y="6070"/>
                      <a:pt x="15443" y="7018"/>
                      <a:pt x="14724" y="7834"/>
                    </a:cubicBezTo>
                    <a:cubicBezTo>
                      <a:pt x="12825" y="7604"/>
                      <a:pt x="10835" y="7694"/>
                      <a:pt x="8953" y="7523"/>
                    </a:cubicBezTo>
                    <a:cubicBezTo>
                      <a:pt x="6263" y="7278"/>
                      <a:pt x="3566" y="7192"/>
                      <a:pt x="887" y="6821"/>
                    </a:cubicBezTo>
                    <a:cubicBezTo>
                      <a:pt x="861" y="6817"/>
                      <a:pt x="836" y="6816"/>
                      <a:pt x="812" y="6816"/>
                    </a:cubicBezTo>
                    <a:cubicBezTo>
                      <a:pt x="304" y="6816"/>
                      <a:pt x="241" y="7584"/>
                      <a:pt x="783" y="7597"/>
                    </a:cubicBezTo>
                    <a:cubicBezTo>
                      <a:pt x="3510" y="7663"/>
                      <a:pt x="6227" y="7921"/>
                      <a:pt x="8953" y="8036"/>
                    </a:cubicBezTo>
                    <a:cubicBezTo>
                      <a:pt x="10601" y="8105"/>
                      <a:pt x="12343" y="8323"/>
                      <a:pt x="14039" y="8323"/>
                    </a:cubicBezTo>
                    <a:cubicBezTo>
                      <a:pt x="14269" y="8323"/>
                      <a:pt x="14497" y="8319"/>
                      <a:pt x="14725" y="8310"/>
                    </a:cubicBezTo>
                    <a:cubicBezTo>
                      <a:pt x="15026" y="8299"/>
                      <a:pt x="15517" y="8255"/>
                      <a:pt x="15817" y="8222"/>
                    </a:cubicBezTo>
                    <a:cubicBezTo>
                      <a:pt x="17657" y="8017"/>
                      <a:pt x="31286" y="6950"/>
                      <a:pt x="36539" y="6331"/>
                    </a:cubicBezTo>
                    <a:cubicBezTo>
                      <a:pt x="36578" y="6326"/>
                      <a:pt x="36608" y="6308"/>
                      <a:pt x="36627" y="6283"/>
                    </a:cubicBezTo>
                    <a:cubicBezTo>
                      <a:pt x="37408" y="5890"/>
                      <a:pt x="37531" y="3669"/>
                      <a:pt x="37585" y="2888"/>
                    </a:cubicBezTo>
                    <a:cubicBezTo>
                      <a:pt x="37658" y="1811"/>
                      <a:pt x="37456" y="822"/>
                      <a:pt x="36632" y="72"/>
                    </a:cubicBezTo>
                    <a:cubicBezTo>
                      <a:pt x="36577" y="21"/>
                      <a:pt x="36516" y="0"/>
                      <a:pt x="36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2366027" y="3106669"/>
                <a:ext cx="1096277" cy="342001"/>
              </a:xfrm>
              <a:custGeom>
                <a:avLst/>
                <a:gdLst/>
                <a:ahLst/>
                <a:cxnLst/>
                <a:rect l="l" t="t" r="r" b="b"/>
                <a:pathLst>
                  <a:path w="16021" h="4998" extrusionOk="0">
                    <a:moveTo>
                      <a:pt x="14181" y="0"/>
                    </a:moveTo>
                    <a:cubicBezTo>
                      <a:pt x="14116" y="0"/>
                      <a:pt x="14050" y="4"/>
                      <a:pt x="13984" y="11"/>
                    </a:cubicBezTo>
                    <a:lnTo>
                      <a:pt x="1646" y="1325"/>
                    </a:lnTo>
                    <a:cubicBezTo>
                      <a:pt x="710" y="1425"/>
                      <a:pt x="0" y="2215"/>
                      <a:pt x="0" y="3156"/>
                    </a:cubicBezTo>
                    <a:cubicBezTo>
                      <a:pt x="0" y="4182"/>
                      <a:pt x="834" y="4998"/>
                      <a:pt x="1839" y="4998"/>
                    </a:cubicBezTo>
                    <a:cubicBezTo>
                      <a:pt x="1897" y="4998"/>
                      <a:pt x="1955" y="4995"/>
                      <a:pt x="2014" y="4989"/>
                    </a:cubicBezTo>
                    <a:lnTo>
                      <a:pt x="14352" y="3824"/>
                    </a:lnTo>
                    <a:cubicBezTo>
                      <a:pt x="15298" y="3735"/>
                      <a:pt x="16020" y="2942"/>
                      <a:pt x="16020" y="1991"/>
                    </a:cubicBezTo>
                    <a:lnTo>
                      <a:pt x="16020" y="1841"/>
                    </a:lnTo>
                    <a:cubicBezTo>
                      <a:pt x="16020" y="814"/>
                      <a:pt x="15185" y="0"/>
                      <a:pt x="14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2555297" y="3235039"/>
                <a:ext cx="156904" cy="169221"/>
              </a:xfrm>
              <a:custGeom>
                <a:avLst/>
                <a:gdLst/>
                <a:ahLst/>
                <a:cxnLst/>
                <a:rect l="l" t="t" r="r" b="b"/>
                <a:pathLst>
                  <a:path w="2293" h="2473" extrusionOk="0">
                    <a:moveTo>
                      <a:pt x="2030" y="0"/>
                    </a:moveTo>
                    <a:lnTo>
                      <a:pt x="1471" y="53"/>
                    </a:lnTo>
                    <a:lnTo>
                      <a:pt x="1465" y="328"/>
                    </a:lnTo>
                    <a:cubicBezTo>
                      <a:pt x="1333" y="129"/>
                      <a:pt x="1104" y="57"/>
                      <a:pt x="869" y="57"/>
                    </a:cubicBezTo>
                    <a:cubicBezTo>
                      <a:pt x="831" y="57"/>
                      <a:pt x="792" y="59"/>
                      <a:pt x="753" y="63"/>
                    </a:cubicBezTo>
                    <a:cubicBezTo>
                      <a:pt x="435" y="94"/>
                      <a:pt x="1" y="354"/>
                      <a:pt x="47" y="835"/>
                    </a:cubicBezTo>
                    <a:cubicBezTo>
                      <a:pt x="126" y="1663"/>
                      <a:pt x="1363" y="1438"/>
                      <a:pt x="1387" y="1691"/>
                    </a:cubicBezTo>
                    <a:cubicBezTo>
                      <a:pt x="1400" y="1828"/>
                      <a:pt x="1242" y="1869"/>
                      <a:pt x="1128" y="1880"/>
                    </a:cubicBezTo>
                    <a:cubicBezTo>
                      <a:pt x="1116" y="1880"/>
                      <a:pt x="1102" y="1880"/>
                      <a:pt x="1088" y="1880"/>
                    </a:cubicBezTo>
                    <a:cubicBezTo>
                      <a:pt x="943" y="1880"/>
                      <a:pt x="710" y="1843"/>
                      <a:pt x="686" y="1594"/>
                    </a:cubicBezTo>
                    <a:lnTo>
                      <a:pt x="81" y="1652"/>
                    </a:lnTo>
                    <a:lnTo>
                      <a:pt x="161" y="2472"/>
                    </a:lnTo>
                    <a:lnTo>
                      <a:pt x="730" y="2417"/>
                    </a:lnTo>
                    <a:lnTo>
                      <a:pt x="741" y="2164"/>
                    </a:lnTo>
                    <a:cubicBezTo>
                      <a:pt x="866" y="2285"/>
                      <a:pt x="1073" y="2402"/>
                      <a:pt x="1352" y="2402"/>
                    </a:cubicBezTo>
                    <a:cubicBezTo>
                      <a:pt x="1384" y="2402"/>
                      <a:pt x="1416" y="2401"/>
                      <a:pt x="1449" y="2398"/>
                    </a:cubicBezTo>
                    <a:cubicBezTo>
                      <a:pt x="1836" y="2360"/>
                      <a:pt x="2292" y="2133"/>
                      <a:pt x="2245" y="1626"/>
                    </a:cubicBezTo>
                    <a:cubicBezTo>
                      <a:pt x="2172" y="862"/>
                      <a:pt x="892" y="1064"/>
                      <a:pt x="860" y="730"/>
                    </a:cubicBezTo>
                    <a:cubicBezTo>
                      <a:pt x="850" y="616"/>
                      <a:pt x="974" y="544"/>
                      <a:pt x="1068" y="535"/>
                    </a:cubicBezTo>
                    <a:cubicBezTo>
                      <a:pt x="1086" y="533"/>
                      <a:pt x="1103" y="533"/>
                      <a:pt x="1120" y="533"/>
                    </a:cubicBezTo>
                    <a:cubicBezTo>
                      <a:pt x="1325" y="533"/>
                      <a:pt x="1498" y="651"/>
                      <a:pt x="1519" y="872"/>
                    </a:cubicBezTo>
                    <a:lnTo>
                      <a:pt x="2107" y="815"/>
                    </a:lnTo>
                    <a:lnTo>
                      <a:pt x="20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2719113" y="3222038"/>
                <a:ext cx="179143" cy="167032"/>
              </a:xfrm>
              <a:custGeom>
                <a:avLst/>
                <a:gdLst/>
                <a:ahLst/>
                <a:cxnLst/>
                <a:rect l="l" t="t" r="r" b="b"/>
                <a:pathLst>
                  <a:path w="2618" h="2441" extrusionOk="0">
                    <a:moveTo>
                      <a:pt x="1053" y="594"/>
                    </a:moveTo>
                    <a:lnTo>
                      <a:pt x="1336" y="1274"/>
                    </a:lnTo>
                    <a:lnTo>
                      <a:pt x="911" y="1315"/>
                    </a:lnTo>
                    <a:lnTo>
                      <a:pt x="911" y="1315"/>
                    </a:lnTo>
                    <a:lnTo>
                      <a:pt x="1053" y="594"/>
                    </a:lnTo>
                    <a:close/>
                    <a:moveTo>
                      <a:pt x="1598" y="0"/>
                    </a:moveTo>
                    <a:lnTo>
                      <a:pt x="350" y="119"/>
                    </a:lnTo>
                    <a:lnTo>
                      <a:pt x="391" y="538"/>
                    </a:lnTo>
                    <a:lnTo>
                      <a:pt x="524" y="524"/>
                    </a:lnTo>
                    <a:lnTo>
                      <a:pt x="221" y="1993"/>
                    </a:lnTo>
                    <a:lnTo>
                      <a:pt x="1" y="2016"/>
                    </a:lnTo>
                    <a:lnTo>
                      <a:pt x="42" y="2441"/>
                    </a:lnTo>
                    <a:lnTo>
                      <a:pt x="1074" y="2343"/>
                    </a:lnTo>
                    <a:lnTo>
                      <a:pt x="1035" y="1918"/>
                    </a:lnTo>
                    <a:lnTo>
                      <a:pt x="781" y="1941"/>
                    </a:lnTo>
                    <a:lnTo>
                      <a:pt x="781" y="1941"/>
                    </a:lnTo>
                    <a:lnTo>
                      <a:pt x="829" y="1714"/>
                    </a:lnTo>
                    <a:lnTo>
                      <a:pt x="1495" y="1651"/>
                    </a:lnTo>
                    <a:lnTo>
                      <a:pt x="1584" y="1866"/>
                    </a:lnTo>
                    <a:lnTo>
                      <a:pt x="1275" y="1895"/>
                    </a:lnTo>
                    <a:lnTo>
                      <a:pt x="1315" y="2322"/>
                    </a:lnTo>
                    <a:lnTo>
                      <a:pt x="2617" y="2195"/>
                    </a:lnTo>
                    <a:lnTo>
                      <a:pt x="2577" y="1769"/>
                    </a:lnTo>
                    <a:lnTo>
                      <a:pt x="2349" y="1790"/>
                    </a:lnTo>
                    <a:lnTo>
                      <a:pt x="1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2892371" y="3209037"/>
                <a:ext cx="88750" cy="162721"/>
              </a:xfrm>
              <a:custGeom>
                <a:avLst/>
                <a:gdLst/>
                <a:ahLst/>
                <a:cxnLst/>
                <a:rect l="l" t="t" r="r" b="b"/>
                <a:pathLst>
                  <a:path w="1297" h="2378" extrusionOk="0">
                    <a:moveTo>
                      <a:pt x="1079" y="1"/>
                    </a:moveTo>
                    <a:lnTo>
                      <a:pt x="0" y="106"/>
                    </a:lnTo>
                    <a:lnTo>
                      <a:pt x="42" y="536"/>
                    </a:lnTo>
                    <a:lnTo>
                      <a:pt x="246" y="516"/>
                    </a:lnTo>
                    <a:lnTo>
                      <a:pt x="381" y="1927"/>
                    </a:lnTo>
                    <a:lnTo>
                      <a:pt x="176" y="1945"/>
                    </a:lnTo>
                    <a:lnTo>
                      <a:pt x="217" y="2377"/>
                    </a:lnTo>
                    <a:lnTo>
                      <a:pt x="1296" y="2274"/>
                    </a:lnTo>
                    <a:lnTo>
                      <a:pt x="1255" y="1841"/>
                    </a:lnTo>
                    <a:lnTo>
                      <a:pt x="1053" y="1860"/>
                    </a:lnTo>
                    <a:lnTo>
                      <a:pt x="919" y="450"/>
                    </a:lnTo>
                    <a:lnTo>
                      <a:pt x="1120" y="430"/>
                    </a:lnTo>
                    <a:lnTo>
                      <a:pt x="1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2977495" y="3191861"/>
                <a:ext cx="172848" cy="171616"/>
              </a:xfrm>
              <a:custGeom>
                <a:avLst/>
                <a:gdLst/>
                <a:ahLst/>
                <a:cxnLst/>
                <a:rect l="l" t="t" r="r" b="b"/>
                <a:pathLst>
                  <a:path w="2526" h="2508" extrusionOk="0">
                    <a:moveTo>
                      <a:pt x="2486" y="1"/>
                    </a:moveTo>
                    <a:lnTo>
                      <a:pt x="1507" y="94"/>
                    </a:lnTo>
                    <a:lnTo>
                      <a:pt x="1548" y="513"/>
                    </a:lnTo>
                    <a:lnTo>
                      <a:pt x="1769" y="492"/>
                    </a:lnTo>
                    <a:lnTo>
                      <a:pt x="1842" y="1264"/>
                    </a:lnTo>
                    <a:lnTo>
                      <a:pt x="932" y="147"/>
                    </a:lnTo>
                    <a:lnTo>
                      <a:pt x="0" y="236"/>
                    </a:lnTo>
                    <a:lnTo>
                      <a:pt x="40" y="655"/>
                    </a:lnTo>
                    <a:lnTo>
                      <a:pt x="229" y="638"/>
                    </a:lnTo>
                    <a:lnTo>
                      <a:pt x="365" y="2071"/>
                    </a:lnTo>
                    <a:lnTo>
                      <a:pt x="174" y="2089"/>
                    </a:lnTo>
                    <a:lnTo>
                      <a:pt x="214" y="2507"/>
                    </a:lnTo>
                    <a:lnTo>
                      <a:pt x="1212" y="2412"/>
                    </a:lnTo>
                    <a:lnTo>
                      <a:pt x="1173" y="1993"/>
                    </a:lnTo>
                    <a:lnTo>
                      <a:pt x="922" y="2016"/>
                    </a:lnTo>
                    <a:lnTo>
                      <a:pt x="844" y="1198"/>
                    </a:lnTo>
                    <a:lnTo>
                      <a:pt x="1791" y="2356"/>
                    </a:lnTo>
                    <a:lnTo>
                      <a:pt x="2490" y="2290"/>
                    </a:lnTo>
                    <a:lnTo>
                      <a:pt x="2313" y="438"/>
                    </a:lnTo>
                    <a:lnTo>
                      <a:pt x="2526" y="419"/>
                    </a:lnTo>
                    <a:lnTo>
                      <a:pt x="2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3162592" y="3177081"/>
                <a:ext cx="156836" cy="169221"/>
              </a:xfrm>
              <a:custGeom>
                <a:avLst/>
                <a:gdLst/>
                <a:ahLst/>
                <a:cxnLst/>
                <a:rect l="l" t="t" r="r" b="b"/>
                <a:pathLst>
                  <a:path w="2292" h="2473" extrusionOk="0">
                    <a:moveTo>
                      <a:pt x="2031" y="0"/>
                    </a:moveTo>
                    <a:lnTo>
                      <a:pt x="1472" y="53"/>
                    </a:lnTo>
                    <a:lnTo>
                      <a:pt x="1465" y="328"/>
                    </a:lnTo>
                    <a:cubicBezTo>
                      <a:pt x="1333" y="130"/>
                      <a:pt x="1104" y="57"/>
                      <a:pt x="868" y="57"/>
                    </a:cubicBezTo>
                    <a:cubicBezTo>
                      <a:pt x="830" y="57"/>
                      <a:pt x="792" y="59"/>
                      <a:pt x="755" y="63"/>
                    </a:cubicBezTo>
                    <a:cubicBezTo>
                      <a:pt x="435" y="94"/>
                      <a:pt x="1" y="354"/>
                      <a:pt x="47" y="835"/>
                    </a:cubicBezTo>
                    <a:cubicBezTo>
                      <a:pt x="126" y="1664"/>
                      <a:pt x="1364" y="1438"/>
                      <a:pt x="1388" y="1691"/>
                    </a:cubicBezTo>
                    <a:cubicBezTo>
                      <a:pt x="1401" y="1827"/>
                      <a:pt x="1241" y="1869"/>
                      <a:pt x="1127" y="1880"/>
                    </a:cubicBezTo>
                    <a:cubicBezTo>
                      <a:pt x="1114" y="1880"/>
                      <a:pt x="1099" y="1881"/>
                      <a:pt x="1084" y="1881"/>
                    </a:cubicBezTo>
                    <a:cubicBezTo>
                      <a:pt x="939" y="1881"/>
                      <a:pt x="711" y="1841"/>
                      <a:pt x="687" y="1594"/>
                    </a:cubicBezTo>
                    <a:lnTo>
                      <a:pt x="84" y="1652"/>
                    </a:lnTo>
                    <a:lnTo>
                      <a:pt x="161" y="2472"/>
                    </a:lnTo>
                    <a:lnTo>
                      <a:pt x="730" y="2417"/>
                    </a:lnTo>
                    <a:lnTo>
                      <a:pt x="741" y="2164"/>
                    </a:lnTo>
                    <a:cubicBezTo>
                      <a:pt x="865" y="2285"/>
                      <a:pt x="1073" y="2403"/>
                      <a:pt x="1352" y="2403"/>
                    </a:cubicBezTo>
                    <a:cubicBezTo>
                      <a:pt x="1384" y="2403"/>
                      <a:pt x="1416" y="2402"/>
                      <a:pt x="1449" y="2399"/>
                    </a:cubicBezTo>
                    <a:cubicBezTo>
                      <a:pt x="1835" y="2360"/>
                      <a:pt x="2291" y="2133"/>
                      <a:pt x="2244" y="1626"/>
                    </a:cubicBezTo>
                    <a:cubicBezTo>
                      <a:pt x="2170" y="863"/>
                      <a:pt x="891" y="1065"/>
                      <a:pt x="859" y="730"/>
                    </a:cubicBezTo>
                    <a:cubicBezTo>
                      <a:pt x="849" y="616"/>
                      <a:pt x="973" y="544"/>
                      <a:pt x="1067" y="535"/>
                    </a:cubicBezTo>
                    <a:cubicBezTo>
                      <a:pt x="1085" y="533"/>
                      <a:pt x="1102" y="533"/>
                      <a:pt x="1120" y="533"/>
                    </a:cubicBezTo>
                    <a:cubicBezTo>
                      <a:pt x="1327" y="533"/>
                      <a:pt x="1498" y="651"/>
                      <a:pt x="1520" y="873"/>
                    </a:cubicBezTo>
                    <a:lnTo>
                      <a:pt x="2108" y="816"/>
                    </a:lnTo>
                    <a:lnTo>
                      <a:pt x="2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1167930" y="2780817"/>
                <a:ext cx="1135554" cy="354523"/>
              </a:xfrm>
              <a:custGeom>
                <a:avLst/>
                <a:gdLst/>
                <a:ahLst/>
                <a:cxnLst/>
                <a:rect l="l" t="t" r="r" b="b"/>
                <a:pathLst>
                  <a:path w="16595" h="5181" extrusionOk="0">
                    <a:moveTo>
                      <a:pt x="13606" y="0"/>
                    </a:moveTo>
                    <a:lnTo>
                      <a:pt x="10221" y="492"/>
                    </a:lnTo>
                    <a:lnTo>
                      <a:pt x="256" y="903"/>
                    </a:lnTo>
                    <a:cubicBezTo>
                      <a:pt x="414" y="1138"/>
                      <a:pt x="499" y="1424"/>
                      <a:pt x="530" y="1738"/>
                    </a:cubicBezTo>
                    <a:cubicBezTo>
                      <a:pt x="561" y="2012"/>
                      <a:pt x="551" y="2303"/>
                      <a:pt x="519" y="2592"/>
                    </a:cubicBezTo>
                    <a:cubicBezTo>
                      <a:pt x="503" y="2738"/>
                      <a:pt x="479" y="2884"/>
                      <a:pt x="456" y="3027"/>
                    </a:cubicBezTo>
                    <a:cubicBezTo>
                      <a:pt x="397" y="3331"/>
                      <a:pt x="324" y="3624"/>
                      <a:pt x="255" y="3868"/>
                    </a:cubicBezTo>
                    <a:cubicBezTo>
                      <a:pt x="122" y="4310"/>
                      <a:pt x="1" y="4611"/>
                      <a:pt x="1" y="4611"/>
                    </a:cubicBezTo>
                    <a:lnTo>
                      <a:pt x="15472" y="5180"/>
                    </a:lnTo>
                    <a:cubicBezTo>
                      <a:pt x="16595" y="3043"/>
                      <a:pt x="15262" y="822"/>
                      <a:pt x="15262" y="822"/>
                    </a:cubicBezTo>
                    <a:lnTo>
                      <a:pt x="136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1203307" y="2899744"/>
                <a:ext cx="927672" cy="60216"/>
              </a:xfrm>
              <a:custGeom>
                <a:avLst/>
                <a:gdLst/>
                <a:ahLst/>
                <a:cxnLst/>
                <a:rect l="l" t="t" r="r" b="b"/>
                <a:pathLst>
                  <a:path w="13557" h="880" extrusionOk="0">
                    <a:moveTo>
                      <a:pt x="12" y="1"/>
                    </a:moveTo>
                    <a:lnTo>
                      <a:pt x="12" y="1"/>
                    </a:lnTo>
                    <a:cubicBezTo>
                      <a:pt x="43" y="275"/>
                      <a:pt x="34" y="567"/>
                      <a:pt x="1" y="855"/>
                    </a:cubicBezTo>
                    <a:lnTo>
                      <a:pt x="13557" y="880"/>
                    </a:lnTo>
                    <a:lnTo>
                      <a:pt x="13557" y="880"/>
                    </a:lnTo>
                    <a:lnTo>
                      <a:pt x="12"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1185174" y="2988084"/>
                <a:ext cx="923498" cy="59190"/>
              </a:xfrm>
              <a:custGeom>
                <a:avLst/>
                <a:gdLst/>
                <a:ahLst/>
                <a:cxnLst/>
                <a:rect l="l" t="t" r="r" b="b"/>
                <a:pathLst>
                  <a:path w="13496" h="865" extrusionOk="0">
                    <a:moveTo>
                      <a:pt x="201" y="0"/>
                    </a:moveTo>
                    <a:cubicBezTo>
                      <a:pt x="144" y="303"/>
                      <a:pt x="70" y="596"/>
                      <a:pt x="0" y="840"/>
                    </a:cubicBezTo>
                    <a:lnTo>
                      <a:pt x="13496" y="865"/>
                    </a:lnTo>
                    <a:lnTo>
                      <a:pt x="20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1134537" y="2726896"/>
                <a:ext cx="2275009" cy="441836"/>
              </a:xfrm>
              <a:custGeom>
                <a:avLst/>
                <a:gdLst/>
                <a:ahLst/>
                <a:cxnLst/>
                <a:rect l="l" t="t" r="r" b="b"/>
                <a:pathLst>
                  <a:path w="33247" h="6457" extrusionOk="0">
                    <a:moveTo>
                      <a:pt x="21639" y="1"/>
                    </a:moveTo>
                    <a:cubicBezTo>
                      <a:pt x="19925" y="1"/>
                      <a:pt x="18711" y="14"/>
                      <a:pt x="18711" y="14"/>
                    </a:cubicBezTo>
                    <a:lnTo>
                      <a:pt x="640" y="1642"/>
                    </a:lnTo>
                    <a:cubicBezTo>
                      <a:pt x="614" y="1645"/>
                      <a:pt x="614" y="1684"/>
                      <a:pt x="640" y="1685"/>
                    </a:cubicBezTo>
                    <a:cubicBezTo>
                      <a:pt x="2970" y="1826"/>
                      <a:pt x="5304" y="1897"/>
                      <a:pt x="7638" y="1897"/>
                    </a:cubicBezTo>
                    <a:cubicBezTo>
                      <a:pt x="10343" y="1897"/>
                      <a:pt x="13049" y="1802"/>
                      <a:pt x="15748" y="1611"/>
                    </a:cubicBezTo>
                    <a:lnTo>
                      <a:pt x="15795" y="1728"/>
                    </a:lnTo>
                    <a:cubicBezTo>
                      <a:pt x="16349" y="3078"/>
                      <a:pt x="16407" y="4579"/>
                      <a:pt x="15961" y="5968"/>
                    </a:cubicBezTo>
                    <a:lnTo>
                      <a:pt x="149" y="5397"/>
                    </a:lnTo>
                    <a:lnTo>
                      <a:pt x="1" y="5684"/>
                    </a:lnTo>
                    <a:cubicBezTo>
                      <a:pt x="1" y="5684"/>
                      <a:pt x="16131" y="6456"/>
                      <a:pt x="16196" y="6456"/>
                    </a:cubicBezTo>
                    <a:cubicBezTo>
                      <a:pt x="16262" y="6456"/>
                      <a:pt x="32571" y="4165"/>
                      <a:pt x="32571" y="4165"/>
                    </a:cubicBezTo>
                    <a:cubicBezTo>
                      <a:pt x="32571" y="4165"/>
                      <a:pt x="33247" y="2204"/>
                      <a:pt x="32571" y="449"/>
                    </a:cubicBezTo>
                    <a:cubicBezTo>
                      <a:pt x="31437" y="62"/>
                      <a:pt x="25360" y="1"/>
                      <a:pt x="21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2288636" y="2762137"/>
                <a:ext cx="973313" cy="86561"/>
              </a:xfrm>
              <a:custGeom>
                <a:avLst/>
                <a:gdLst/>
                <a:ahLst/>
                <a:cxnLst/>
                <a:rect l="l" t="t" r="r" b="b"/>
                <a:pathLst>
                  <a:path w="14224" h="1265" extrusionOk="0">
                    <a:moveTo>
                      <a:pt x="13514" y="0"/>
                    </a:moveTo>
                    <a:cubicBezTo>
                      <a:pt x="10662" y="0"/>
                      <a:pt x="170" y="906"/>
                      <a:pt x="6" y="1247"/>
                    </a:cubicBezTo>
                    <a:cubicBezTo>
                      <a:pt x="1" y="1259"/>
                      <a:pt x="72" y="1264"/>
                      <a:pt x="208" y="1264"/>
                    </a:cubicBezTo>
                    <a:cubicBezTo>
                      <a:pt x="1943" y="1264"/>
                      <a:pt x="14224" y="390"/>
                      <a:pt x="14224" y="74"/>
                    </a:cubicBezTo>
                    <a:cubicBezTo>
                      <a:pt x="14223" y="23"/>
                      <a:pt x="13964" y="0"/>
                      <a:pt x="1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2476127" y="2876000"/>
                <a:ext cx="109963" cy="162105"/>
              </a:xfrm>
              <a:custGeom>
                <a:avLst/>
                <a:gdLst/>
                <a:ahLst/>
                <a:cxnLst/>
                <a:rect l="l" t="t" r="r" b="b"/>
                <a:pathLst>
                  <a:path w="1607" h="2369" extrusionOk="0">
                    <a:moveTo>
                      <a:pt x="1172" y="0"/>
                    </a:moveTo>
                    <a:cubicBezTo>
                      <a:pt x="1103" y="0"/>
                      <a:pt x="1033" y="2"/>
                      <a:pt x="964" y="6"/>
                    </a:cubicBezTo>
                    <a:cubicBezTo>
                      <a:pt x="805" y="15"/>
                      <a:pt x="645" y="32"/>
                      <a:pt x="484" y="58"/>
                    </a:cubicBezTo>
                    <a:cubicBezTo>
                      <a:pt x="455" y="63"/>
                      <a:pt x="430" y="77"/>
                      <a:pt x="406" y="99"/>
                    </a:cubicBezTo>
                    <a:cubicBezTo>
                      <a:pt x="383" y="123"/>
                      <a:pt x="374" y="150"/>
                      <a:pt x="376" y="183"/>
                    </a:cubicBezTo>
                    <a:cubicBezTo>
                      <a:pt x="376" y="201"/>
                      <a:pt x="378" y="217"/>
                      <a:pt x="381" y="235"/>
                    </a:cubicBezTo>
                    <a:cubicBezTo>
                      <a:pt x="385" y="252"/>
                      <a:pt x="390" y="270"/>
                      <a:pt x="396" y="287"/>
                    </a:cubicBezTo>
                    <a:cubicBezTo>
                      <a:pt x="412" y="322"/>
                      <a:pt x="433" y="351"/>
                      <a:pt x="462" y="372"/>
                    </a:cubicBezTo>
                    <a:cubicBezTo>
                      <a:pt x="490" y="394"/>
                      <a:pt x="521" y="411"/>
                      <a:pt x="556" y="423"/>
                    </a:cubicBezTo>
                    <a:cubicBezTo>
                      <a:pt x="591" y="434"/>
                      <a:pt x="627" y="442"/>
                      <a:pt x="665" y="445"/>
                    </a:cubicBezTo>
                    <a:cubicBezTo>
                      <a:pt x="693" y="446"/>
                      <a:pt x="719" y="448"/>
                      <a:pt x="745" y="448"/>
                    </a:cubicBezTo>
                    <a:cubicBezTo>
                      <a:pt x="756" y="448"/>
                      <a:pt x="766" y="447"/>
                      <a:pt x="777" y="447"/>
                    </a:cubicBezTo>
                    <a:cubicBezTo>
                      <a:pt x="802" y="589"/>
                      <a:pt x="819" y="731"/>
                      <a:pt x="829" y="874"/>
                    </a:cubicBezTo>
                    <a:cubicBezTo>
                      <a:pt x="838" y="1016"/>
                      <a:pt x="843" y="1160"/>
                      <a:pt x="844" y="1305"/>
                    </a:cubicBezTo>
                    <a:cubicBezTo>
                      <a:pt x="844" y="1334"/>
                      <a:pt x="845" y="1362"/>
                      <a:pt x="846" y="1391"/>
                    </a:cubicBezTo>
                    <a:cubicBezTo>
                      <a:pt x="848" y="1418"/>
                      <a:pt x="848" y="1447"/>
                      <a:pt x="848" y="1476"/>
                    </a:cubicBezTo>
                    <a:cubicBezTo>
                      <a:pt x="850" y="1505"/>
                      <a:pt x="851" y="1533"/>
                      <a:pt x="854" y="1562"/>
                    </a:cubicBezTo>
                    <a:cubicBezTo>
                      <a:pt x="855" y="1590"/>
                      <a:pt x="856" y="1620"/>
                      <a:pt x="856" y="1649"/>
                    </a:cubicBezTo>
                    <a:cubicBezTo>
                      <a:pt x="857" y="1680"/>
                      <a:pt x="857" y="1708"/>
                      <a:pt x="856" y="1737"/>
                    </a:cubicBezTo>
                    <a:cubicBezTo>
                      <a:pt x="855" y="1765"/>
                      <a:pt x="851" y="1796"/>
                      <a:pt x="850" y="1826"/>
                    </a:cubicBezTo>
                    <a:lnTo>
                      <a:pt x="848" y="1832"/>
                    </a:lnTo>
                    <a:lnTo>
                      <a:pt x="850" y="1861"/>
                    </a:lnTo>
                    <a:cubicBezTo>
                      <a:pt x="846" y="1866"/>
                      <a:pt x="844" y="1871"/>
                      <a:pt x="843" y="1876"/>
                    </a:cubicBezTo>
                    <a:cubicBezTo>
                      <a:pt x="841" y="1881"/>
                      <a:pt x="839" y="1884"/>
                      <a:pt x="838" y="1890"/>
                    </a:cubicBezTo>
                    <a:cubicBezTo>
                      <a:pt x="829" y="1891"/>
                      <a:pt x="820" y="1891"/>
                      <a:pt x="812" y="1891"/>
                    </a:cubicBezTo>
                    <a:cubicBezTo>
                      <a:pt x="777" y="1891"/>
                      <a:pt x="744" y="1883"/>
                      <a:pt x="714" y="1867"/>
                    </a:cubicBezTo>
                    <a:cubicBezTo>
                      <a:pt x="675" y="1846"/>
                      <a:pt x="644" y="1820"/>
                      <a:pt x="619" y="1788"/>
                    </a:cubicBezTo>
                    <a:cubicBezTo>
                      <a:pt x="590" y="1752"/>
                      <a:pt x="565" y="1712"/>
                      <a:pt x="544" y="1669"/>
                    </a:cubicBezTo>
                    <a:cubicBezTo>
                      <a:pt x="524" y="1626"/>
                      <a:pt x="505" y="1581"/>
                      <a:pt x="492" y="1536"/>
                    </a:cubicBezTo>
                    <a:cubicBezTo>
                      <a:pt x="477" y="1494"/>
                      <a:pt x="464" y="1453"/>
                      <a:pt x="452" y="1412"/>
                    </a:cubicBezTo>
                    <a:cubicBezTo>
                      <a:pt x="441" y="1370"/>
                      <a:pt x="426" y="1329"/>
                      <a:pt x="411" y="1288"/>
                    </a:cubicBezTo>
                    <a:cubicBezTo>
                      <a:pt x="404" y="1264"/>
                      <a:pt x="393" y="1238"/>
                      <a:pt x="383" y="1210"/>
                    </a:cubicBezTo>
                    <a:cubicBezTo>
                      <a:pt x="373" y="1181"/>
                      <a:pt x="360" y="1155"/>
                      <a:pt x="347" y="1131"/>
                    </a:cubicBezTo>
                    <a:cubicBezTo>
                      <a:pt x="332" y="1107"/>
                      <a:pt x="316" y="1086"/>
                      <a:pt x="295" y="1067"/>
                    </a:cubicBezTo>
                    <a:cubicBezTo>
                      <a:pt x="274" y="1050"/>
                      <a:pt x="250" y="1039"/>
                      <a:pt x="220" y="1035"/>
                    </a:cubicBezTo>
                    <a:cubicBezTo>
                      <a:pt x="195" y="1038"/>
                      <a:pt x="172" y="1044"/>
                      <a:pt x="148" y="1052"/>
                    </a:cubicBezTo>
                    <a:cubicBezTo>
                      <a:pt x="125" y="1061"/>
                      <a:pt x="102" y="1071"/>
                      <a:pt x="81" y="1083"/>
                    </a:cubicBezTo>
                    <a:cubicBezTo>
                      <a:pt x="59" y="1095"/>
                      <a:pt x="42" y="1111"/>
                      <a:pt x="24" y="1131"/>
                    </a:cubicBezTo>
                    <a:cubicBezTo>
                      <a:pt x="8" y="1152"/>
                      <a:pt x="0" y="1174"/>
                      <a:pt x="1" y="1200"/>
                    </a:cubicBezTo>
                    <a:cubicBezTo>
                      <a:pt x="0" y="1271"/>
                      <a:pt x="6" y="1339"/>
                      <a:pt x="17" y="1408"/>
                    </a:cubicBezTo>
                    <a:cubicBezTo>
                      <a:pt x="28" y="1476"/>
                      <a:pt x="45" y="1542"/>
                      <a:pt x="68" y="1607"/>
                    </a:cubicBezTo>
                    <a:cubicBezTo>
                      <a:pt x="90" y="1671"/>
                      <a:pt x="116" y="1733"/>
                      <a:pt x="147" y="1794"/>
                    </a:cubicBezTo>
                    <a:cubicBezTo>
                      <a:pt x="178" y="1853"/>
                      <a:pt x="212" y="1912"/>
                      <a:pt x="250" y="1966"/>
                    </a:cubicBezTo>
                    <a:cubicBezTo>
                      <a:pt x="286" y="2022"/>
                      <a:pt x="326" y="2074"/>
                      <a:pt x="371" y="2125"/>
                    </a:cubicBezTo>
                    <a:cubicBezTo>
                      <a:pt x="416" y="2177"/>
                      <a:pt x="466" y="2220"/>
                      <a:pt x="521" y="2260"/>
                    </a:cubicBezTo>
                    <a:cubicBezTo>
                      <a:pt x="576" y="2298"/>
                      <a:pt x="636" y="2327"/>
                      <a:pt x="699" y="2348"/>
                    </a:cubicBezTo>
                    <a:cubicBezTo>
                      <a:pt x="743" y="2362"/>
                      <a:pt x="788" y="2369"/>
                      <a:pt x="836" y="2369"/>
                    </a:cubicBezTo>
                    <a:cubicBezTo>
                      <a:pt x="859" y="2369"/>
                      <a:pt x="882" y="2367"/>
                      <a:pt x="905" y="2364"/>
                    </a:cubicBezTo>
                    <a:cubicBezTo>
                      <a:pt x="983" y="2359"/>
                      <a:pt x="1047" y="2336"/>
                      <a:pt x="1102" y="2293"/>
                    </a:cubicBezTo>
                    <a:cubicBezTo>
                      <a:pt x="1156" y="2250"/>
                      <a:pt x="1200" y="2199"/>
                      <a:pt x="1233" y="2137"/>
                    </a:cubicBezTo>
                    <a:cubicBezTo>
                      <a:pt x="1267" y="2075"/>
                      <a:pt x="1291" y="2007"/>
                      <a:pt x="1307" y="1935"/>
                    </a:cubicBezTo>
                    <a:cubicBezTo>
                      <a:pt x="1322" y="1863"/>
                      <a:pt x="1329" y="1794"/>
                      <a:pt x="1329" y="1729"/>
                    </a:cubicBezTo>
                    <a:cubicBezTo>
                      <a:pt x="1331" y="1510"/>
                      <a:pt x="1322" y="1293"/>
                      <a:pt x="1303" y="1078"/>
                    </a:cubicBezTo>
                    <a:cubicBezTo>
                      <a:pt x="1295" y="969"/>
                      <a:pt x="1286" y="861"/>
                      <a:pt x="1274" y="754"/>
                    </a:cubicBezTo>
                    <a:cubicBezTo>
                      <a:pt x="1263" y="646"/>
                      <a:pt x="1255" y="539"/>
                      <a:pt x="1252" y="430"/>
                    </a:cubicBezTo>
                    <a:cubicBezTo>
                      <a:pt x="1284" y="428"/>
                      <a:pt x="1321" y="423"/>
                      <a:pt x="1364" y="416"/>
                    </a:cubicBezTo>
                    <a:cubicBezTo>
                      <a:pt x="1407" y="409"/>
                      <a:pt x="1445" y="398"/>
                      <a:pt x="1481" y="382"/>
                    </a:cubicBezTo>
                    <a:cubicBezTo>
                      <a:pt x="1517" y="364"/>
                      <a:pt x="1548" y="342"/>
                      <a:pt x="1572" y="313"/>
                    </a:cubicBezTo>
                    <a:cubicBezTo>
                      <a:pt x="1597" y="286"/>
                      <a:pt x="1606" y="248"/>
                      <a:pt x="1603" y="201"/>
                    </a:cubicBezTo>
                    <a:cubicBezTo>
                      <a:pt x="1600" y="176"/>
                      <a:pt x="1595" y="152"/>
                      <a:pt x="1585" y="135"/>
                    </a:cubicBezTo>
                    <a:cubicBezTo>
                      <a:pt x="1574" y="114"/>
                      <a:pt x="1563" y="94"/>
                      <a:pt x="1547" y="77"/>
                    </a:cubicBezTo>
                    <a:cubicBezTo>
                      <a:pt x="1534" y="61"/>
                      <a:pt x="1521" y="47"/>
                      <a:pt x="1503" y="32"/>
                    </a:cubicBezTo>
                    <a:cubicBezTo>
                      <a:pt x="1485" y="18"/>
                      <a:pt x="1466" y="10"/>
                      <a:pt x="1444" y="9"/>
                    </a:cubicBezTo>
                    <a:cubicBezTo>
                      <a:pt x="1353" y="4"/>
                      <a:pt x="1263"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2613050" y="2865736"/>
                <a:ext cx="105310" cy="160394"/>
              </a:xfrm>
              <a:custGeom>
                <a:avLst/>
                <a:gdLst/>
                <a:ahLst/>
                <a:cxnLst/>
                <a:rect l="l" t="t" r="r" b="b"/>
                <a:pathLst>
                  <a:path w="1539" h="2344" extrusionOk="0">
                    <a:moveTo>
                      <a:pt x="1136" y="1"/>
                    </a:moveTo>
                    <a:cubicBezTo>
                      <a:pt x="1108" y="1"/>
                      <a:pt x="1084" y="9"/>
                      <a:pt x="1064" y="23"/>
                    </a:cubicBezTo>
                    <a:cubicBezTo>
                      <a:pt x="1041" y="39"/>
                      <a:pt x="1022" y="62"/>
                      <a:pt x="1010" y="88"/>
                    </a:cubicBezTo>
                    <a:cubicBezTo>
                      <a:pt x="995" y="114"/>
                      <a:pt x="988" y="142"/>
                      <a:pt x="984" y="175"/>
                    </a:cubicBezTo>
                    <a:cubicBezTo>
                      <a:pt x="980" y="207"/>
                      <a:pt x="979" y="235"/>
                      <a:pt x="981" y="262"/>
                    </a:cubicBezTo>
                    <a:cubicBezTo>
                      <a:pt x="986" y="308"/>
                      <a:pt x="990" y="356"/>
                      <a:pt x="995" y="400"/>
                    </a:cubicBezTo>
                    <a:cubicBezTo>
                      <a:pt x="1000" y="446"/>
                      <a:pt x="1007" y="491"/>
                      <a:pt x="1016" y="538"/>
                    </a:cubicBezTo>
                    <a:cubicBezTo>
                      <a:pt x="1038" y="648"/>
                      <a:pt x="1055" y="758"/>
                      <a:pt x="1064" y="871"/>
                    </a:cubicBezTo>
                    <a:cubicBezTo>
                      <a:pt x="1073" y="984"/>
                      <a:pt x="1078" y="1097"/>
                      <a:pt x="1078" y="1210"/>
                    </a:cubicBezTo>
                    <a:cubicBezTo>
                      <a:pt x="1081" y="1269"/>
                      <a:pt x="1077" y="1333"/>
                      <a:pt x="1068" y="1402"/>
                    </a:cubicBezTo>
                    <a:cubicBezTo>
                      <a:pt x="1058" y="1473"/>
                      <a:pt x="1041" y="1538"/>
                      <a:pt x="1014" y="1599"/>
                    </a:cubicBezTo>
                    <a:cubicBezTo>
                      <a:pt x="986" y="1660"/>
                      <a:pt x="950" y="1713"/>
                      <a:pt x="902" y="1755"/>
                    </a:cubicBezTo>
                    <a:cubicBezTo>
                      <a:pt x="855" y="1799"/>
                      <a:pt x="794" y="1821"/>
                      <a:pt x="717" y="1825"/>
                    </a:cubicBezTo>
                    <a:lnTo>
                      <a:pt x="658" y="1825"/>
                    </a:lnTo>
                    <a:cubicBezTo>
                      <a:pt x="638" y="1825"/>
                      <a:pt x="618" y="1822"/>
                      <a:pt x="598" y="1819"/>
                    </a:cubicBezTo>
                    <a:cubicBezTo>
                      <a:pt x="581" y="1815"/>
                      <a:pt x="562" y="1809"/>
                      <a:pt x="547" y="1800"/>
                    </a:cubicBezTo>
                    <a:cubicBezTo>
                      <a:pt x="531" y="1790"/>
                      <a:pt x="518" y="1778"/>
                      <a:pt x="505" y="1759"/>
                    </a:cubicBezTo>
                    <a:cubicBezTo>
                      <a:pt x="487" y="1727"/>
                      <a:pt x="473" y="1690"/>
                      <a:pt x="469" y="1650"/>
                    </a:cubicBezTo>
                    <a:cubicBezTo>
                      <a:pt x="466" y="1608"/>
                      <a:pt x="463" y="1568"/>
                      <a:pt x="463" y="1528"/>
                    </a:cubicBezTo>
                    <a:cubicBezTo>
                      <a:pt x="461" y="1439"/>
                      <a:pt x="461" y="1351"/>
                      <a:pt x="466" y="1263"/>
                    </a:cubicBezTo>
                    <a:cubicBezTo>
                      <a:pt x="471" y="1175"/>
                      <a:pt x="476" y="1087"/>
                      <a:pt x="483" y="999"/>
                    </a:cubicBezTo>
                    <a:cubicBezTo>
                      <a:pt x="490" y="911"/>
                      <a:pt x="495" y="824"/>
                      <a:pt x="500" y="740"/>
                    </a:cubicBezTo>
                    <a:cubicBezTo>
                      <a:pt x="505" y="654"/>
                      <a:pt x="509" y="567"/>
                      <a:pt x="512" y="480"/>
                    </a:cubicBezTo>
                    <a:cubicBezTo>
                      <a:pt x="513" y="428"/>
                      <a:pt x="510" y="378"/>
                      <a:pt x="505" y="327"/>
                    </a:cubicBezTo>
                    <a:cubicBezTo>
                      <a:pt x="500" y="276"/>
                      <a:pt x="490" y="228"/>
                      <a:pt x="476" y="178"/>
                    </a:cubicBezTo>
                    <a:cubicBezTo>
                      <a:pt x="472" y="156"/>
                      <a:pt x="463" y="137"/>
                      <a:pt x="452" y="119"/>
                    </a:cubicBezTo>
                    <a:cubicBezTo>
                      <a:pt x="441" y="100"/>
                      <a:pt x="428" y="85"/>
                      <a:pt x="411" y="74"/>
                    </a:cubicBezTo>
                    <a:cubicBezTo>
                      <a:pt x="396" y="62"/>
                      <a:pt x="376" y="53"/>
                      <a:pt x="357" y="49"/>
                    </a:cubicBezTo>
                    <a:cubicBezTo>
                      <a:pt x="350" y="48"/>
                      <a:pt x="342" y="47"/>
                      <a:pt x="335" y="47"/>
                    </a:cubicBezTo>
                    <a:cubicBezTo>
                      <a:pt x="321" y="47"/>
                      <a:pt x="307" y="49"/>
                      <a:pt x="292" y="53"/>
                    </a:cubicBezTo>
                    <a:cubicBezTo>
                      <a:pt x="247" y="58"/>
                      <a:pt x="207" y="75"/>
                      <a:pt x="172" y="101"/>
                    </a:cubicBezTo>
                    <a:cubicBezTo>
                      <a:pt x="137" y="130"/>
                      <a:pt x="110" y="166"/>
                      <a:pt x="91" y="207"/>
                    </a:cubicBezTo>
                    <a:cubicBezTo>
                      <a:pt x="69" y="282"/>
                      <a:pt x="53" y="359"/>
                      <a:pt x="42" y="437"/>
                    </a:cubicBezTo>
                    <a:cubicBezTo>
                      <a:pt x="29" y="514"/>
                      <a:pt x="21" y="593"/>
                      <a:pt x="16" y="670"/>
                    </a:cubicBezTo>
                    <a:cubicBezTo>
                      <a:pt x="11" y="750"/>
                      <a:pt x="7" y="827"/>
                      <a:pt x="6" y="906"/>
                    </a:cubicBezTo>
                    <a:cubicBezTo>
                      <a:pt x="4" y="985"/>
                      <a:pt x="1" y="1062"/>
                      <a:pt x="0" y="1140"/>
                    </a:cubicBezTo>
                    <a:cubicBezTo>
                      <a:pt x="0" y="1210"/>
                      <a:pt x="1" y="1279"/>
                      <a:pt x="6" y="1350"/>
                    </a:cubicBezTo>
                    <a:cubicBezTo>
                      <a:pt x="10" y="1419"/>
                      <a:pt x="17" y="1488"/>
                      <a:pt x="26" y="1557"/>
                    </a:cubicBezTo>
                    <a:cubicBezTo>
                      <a:pt x="37" y="1624"/>
                      <a:pt x="50" y="1691"/>
                      <a:pt x="69" y="1757"/>
                    </a:cubicBezTo>
                    <a:cubicBezTo>
                      <a:pt x="86" y="1822"/>
                      <a:pt x="110" y="1887"/>
                      <a:pt x="140" y="1950"/>
                    </a:cubicBezTo>
                    <a:cubicBezTo>
                      <a:pt x="167" y="2013"/>
                      <a:pt x="204" y="2071"/>
                      <a:pt x="251" y="2122"/>
                    </a:cubicBezTo>
                    <a:cubicBezTo>
                      <a:pt x="297" y="2174"/>
                      <a:pt x="351" y="2218"/>
                      <a:pt x="409" y="2254"/>
                    </a:cubicBezTo>
                    <a:cubicBezTo>
                      <a:pt x="467" y="2290"/>
                      <a:pt x="530" y="2314"/>
                      <a:pt x="599" y="2329"/>
                    </a:cubicBezTo>
                    <a:cubicBezTo>
                      <a:pt x="641" y="2339"/>
                      <a:pt x="684" y="2343"/>
                      <a:pt x="727" y="2343"/>
                    </a:cubicBezTo>
                    <a:cubicBezTo>
                      <a:pt x="755" y="2343"/>
                      <a:pt x="783" y="2341"/>
                      <a:pt x="811" y="2337"/>
                    </a:cubicBezTo>
                    <a:cubicBezTo>
                      <a:pt x="876" y="2332"/>
                      <a:pt x="937" y="2314"/>
                      <a:pt x="993" y="2283"/>
                    </a:cubicBezTo>
                    <a:cubicBezTo>
                      <a:pt x="1049" y="2252"/>
                      <a:pt x="1101" y="2213"/>
                      <a:pt x="1147" y="2167"/>
                    </a:cubicBezTo>
                    <a:cubicBezTo>
                      <a:pt x="1192" y="2121"/>
                      <a:pt x="1235" y="2070"/>
                      <a:pt x="1271" y="2013"/>
                    </a:cubicBezTo>
                    <a:cubicBezTo>
                      <a:pt x="1308" y="1956"/>
                      <a:pt x="1340" y="1900"/>
                      <a:pt x="1368" y="1843"/>
                    </a:cubicBezTo>
                    <a:cubicBezTo>
                      <a:pt x="1423" y="1726"/>
                      <a:pt x="1466" y="1604"/>
                      <a:pt x="1496" y="1478"/>
                    </a:cubicBezTo>
                    <a:cubicBezTo>
                      <a:pt x="1526" y="1350"/>
                      <a:pt x="1538" y="1225"/>
                      <a:pt x="1537" y="1097"/>
                    </a:cubicBezTo>
                    <a:cubicBezTo>
                      <a:pt x="1536" y="943"/>
                      <a:pt x="1526" y="793"/>
                      <a:pt x="1511" y="641"/>
                    </a:cubicBezTo>
                    <a:cubicBezTo>
                      <a:pt x="1492" y="492"/>
                      <a:pt x="1458" y="349"/>
                      <a:pt x="1406" y="210"/>
                    </a:cubicBezTo>
                    <a:cubicBezTo>
                      <a:pt x="1393" y="184"/>
                      <a:pt x="1380" y="160"/>
                      <a:pt x="1363" y="135"/>
                    </a:cubicBezTo>
                    <a:cubicBezTo>
                      <a:pt x="1349" y="110"/>
                      <a:pt x="1329" y="86"/>
                      <a:pt x="1309" y="67"/>
                    </a:cubicBezTo>
                    <a:cubicBezTo>
                      <a:pt x="1288" y="48"/>
                      <a:pt x="1263" y="31"/>
                      <a:pt x="1237" y="19"/>
                    </a:cubicBezTo>
                    <a:cubicBezTo>
                      <a:pt x="1211" y="7"/>
                      <a:pt x="1181" y="1"/>
                      <a:pt x="1150" y="1"/>
                    </a:cubicBezTo>
                    <a:cubicBezTo>
                      <a:pt x="1146" y="1"/>
                      <a:pt x="1141"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2747852" y="2851366"/>
                <a:ext cx="99151" cy="162789"/>
              </a:xfrm>
              <a:custGeom>
                <a:avLst/>
                <a:gdLst/>
                <a:ahLst/>
                <a:cxnLst/>
                <a:rect l="l" t="t" r="r" b="b"/>
                <a:pathLst>
                  <a:path w="1449" h="2379" extrusionOk="0">
                    <a:moveTo>
                      <a:pt x="1104" y="0"/>
                    </a:moveTo>
                    <a:cubicBezTo>
                      <a:pt x="1051" y="8"/>
                      <a:pt x="1013" y="28"/>
                      <a:pt x="985" y="61"/>
                    </a:cubicBezTo>
                    <a:cubicBezTo>
                      <a:pt x="958" y="95"/>
                      <a:pt x="941" y="134"/>
                      <a:pt x="930" y="179"/>
                    </a:cubicBezTo>
                    <a:cubicBezTo>
                      <a:pt x="920" y="225"/>
                      <a:pt x="915" y="272"/>
                      <a:pt x="913" y="321"/>
                    </a:cubicBezTo>
                    <a:cubicBezTo>
                      <a:pt x="912" y="370"/>
                      <a:pt x="912" y="413"/>
                      <a:pt x="911" y="452"/>
                    </a:cubicBezTo>
                    <a:cubicBezTo>
                      <a:pt x="911" y="546"/>
                      <a:pt x="916" y="640"/>
                      <a:pt x="925" y="734"/>
                    </a:cubicBezTo>
                    <a:cubicBezTo>
                      <a:pt x="933" y="828"/>
                      <a:pt x="943" y="921"/>
                      <a:pt x="953" y="1016"/>
                    </a:cubicBezTo>
                    <a:cubicBezTo>
                      <a:pt x="957" y="1068"/>
                      <a:pt x="963" y="1119"/>
                      <a:pt x="969" y="1168"/>
                    </a:cubicBezTo>
                    <a:cubicBezTo>
                      <a:pt x="974" y="1218"/>
                      <a:pt x="979" y="1269"/>
                      <a:pt x="984" y="1321"/>
                    </a:cubicBezTo>
                    <a:cubicBezTo>
                      <a:pt x="894" y="1192"/>
                      <a:pt x="812" y="1055"/>
                      <a:pt x="740" y="914"/>
                    </a:cubicBezTo>
                    <a:cubicBezTo>
                      <a:pt x="706" y="843"/>
                      <a:pt x="675" y="773"/>
                      <a:pt x="644" y="701"/>
                    </a:cubicBezTo>
                    <a:cubicBezTo>
                      <a:pt x="613" y="630"/>
                      <a:pt x="582" y="559"/>
                      <a:pt x="550" y="488"/>
                    </a:cubicBezTo>
                    <a:cubicBezTo>
                      <a:pt x="530" y="444"/>
                      <a:pt x="509" y="400"/>
                      <a:pt x="491" y="356"/>
                    </a:cubicBezTo>
                    <a:cubicBezTo>
                      <a:pt x="471" y="313"/>
                      <a:pt x="446" y="271"/>
                      <a:pt x="416" y="232"/>
                    </a:cubicBezTo>
                    <a:cubicBezTo>
                      <a:pt x="405" y="214"/>
                      <a:pt x="392" y="197"/>
                      <a:pt x="377" y="180"/>
                    </a:cubicBezTo>
                    <a:cubicBezTo>
                      <a:pt x="363" y="164"/>
                      <a:pt x="346" y="149"/>
                      <a:pt x="326" y="138"/>
                    </a:cubicBezTo>
                    <a:cubicBezTo>
                      <a:pt x="307" y="126"/>
                      <a:pt x="287" y="118"/>
                      <a:pt x="265" y="114"/>
                    </a:cubicBezTo>
                    <a:cubicBezTo>
                      <a:pt x="257" y="113"/>
                      <a:pt x="250" y="112"/>
                      <a:pt x="242" y="112"/>
                    </a:cubicBezTo>
                    <a:cubicBezTo>
                      <a:pt x="228" y="112"/>
                      <a:pt x="213" y="114"/>
                      <a:pt x="197" y="118"/>
                    </a:cubicBezTo>
                    <a:cubicBezTo>
                      <a:pt x="173" y="127"/>
                      <a:pt x="155" y="143"/>
                      <a:pt x="140" y="161"/>
                    </a:cubicBezTo>
                    <a:cubicBezTo>
                      <a:pt x="126" y="180"/>
                      <a:pt x="113" y="201"/>
                      <a:pt x="104" y="225"/>
                    </a:cubicBezTo>
                    <a:cubicBezTo>
                      <a:pt x="94" y="247"/>
                      <a:pt x="85" y="272"/>
                      <a:pt x="78" y="297"/>
                    </a:cubicBezTo>
                    <a:cubicBezTo>
                      <a:pt x="70" y="321"/>
                      <a:pt x="63" y="345"/>
                      <a:pt x="53" y="366"/>
                    </a:cubicBezTo>
                    <a:cubicBezTo>
                      <a:pt x="42" y="416"/>
                      <a:pt x="32" y="466"/>
                      <a:pt x="21" y="516"/>
                    </a:cubicBezTo>
                    <a:cubicBezTo>
                      <a:pt x="11" y="567"/>
                      <a:pt x="6" y="618"/>
                      <a:pt x="5" y="667"/>
                    </a:cubicBezTo>
                    <a:cubicBezTo>
                      <a:pt x="1" y="745"/>
                      <a:pt x="1" y="822"/>
                      <a:pt x="3" y="900"/>
                    </a:cubicBezTo>
                    <a:cubicBezTo>
                      <a:pt x="6" y="980"/>
                      <a:pt x="8" y="1057"/>
                      <a:pt x="11" y="1133"/>
                    </a:cubicBezTo>
                    <a:cubicBezTo>
                      <a:pt x="18" y="1212"/>
                      <a:pt x="23" y="1291"/>
                      <a:pt x="27" y="1369"/>
                    </a:cubicBezTo>
                    <a:cubicBezTo>
                      <a:pt x="33" y="1448"/>
                      <a:pt x="37" y="1528"/>
                      <a:pt x="42" y="1606"/>
                    </a:cubicBezTo>
                    <a:cubicBezTo>
                      <a:pt x="43" y="1653"/>
                      <a:pt x="42" y="1698"/>
                      <a:pt x="38" y="1742"/>
                    </a:cubicBezTo>
                    <a:cubicBezTo>
                      <a:pt x="34" y="1786"/>
                      <a:pt x="31" y="1831"/>
                      <a:pt x="23" y="1876"/>
                    </a:cubicBezTo>
                    <a:cubicBezTo>
                      <a:pt x="18" y="1922"/>
                      <a:pt x="16" y="1967"/>
                      <a:pt x="16" y="2011"/>
                    </a:cubicBezTo>
                    <a:cubicBezTo>
                      <a:pt x="15" y="2055"/>
                      <a:pt x="15" y="2099"/>
                      <a:pt x="15" y="2144"/>
                    </a:cubicBezTo>
                    <a:cubicBezTo>
                      <a:pt x="20" y="2174"/>
                      <a:pt x="31" y="2203"/>
                      <a:pt x="46" y="2231"/>
                    </a:cubicBezTo>
                    <a:cubicBezTo>
                      <a:pt x="62" y="2258"/>
                      <a:pt x="80" y="2283"/>
                      <a:pt x="103" y="2303"/>
                    </a:cubicBezTo>
                    <a:cubicBezTo>
                      <a:pt x="125" y="2324"/>
                      <a:pt x="149" y="2341"/>
                      <a:pt x="177" y="2355"/>
                    </a:cubicBezTo>
                    <a:cubicBezTo>
                      <a:pt x="206" y="2368"/>
                      <a:pt x="235" y="2377"/>
                      <a:pt x="265" y="2378"/>
                    </a:cubicBezTo>
                    <a:cubicBezTo>
                      <a:pt x="271" y="2379"/>
                      <a:pt x="277" y="2379"/>
                      <a:pt x="282" y="2379"/>
                    </a:cubicBezTo>
                    <a:cubicBezTo>
                      <a:pt x="304" y="2379"/>
                      <a:pt x="323" y="2373"/>
                      <a:pt x="341" y="2360"/>
                    </a:cubicBezTo>
                    <a:cubicBezTo>
                      <a:pt x="363" y="2345"/>
                      <a:pt x="380" y="2324"/>
                      <a:pt x="395" y="2299"/>
                    </a:cubicBezTo>
                    <a:cubicBezTo>
                      <a:pt x="410" y="2274"/>
                      <a:pt x="421" y="2246"/>
                      <a:pt x="431" y="2213"/>
                    </a:cubicBezTo>
                    <a:cubicBezTo>
                      <a:pt x="440" y="2181"/>
                      <a:pt x="447" y="2148"/>
                      <a:pt x="455" y="2115"/>
                    </a:cubicBezTo>
                    <a:cubicBezTo>
                      <a:pt x="463" y="2060"/>
                      <a:pt x="468" y="2004"/>
                      <a:pt x="471" y="1950"/>
                    </a:cubicBezTo>
                    <a:cubicBezTo>
                      <a:pt x="472" y="1896"/>
                      <a:pt x="475" y="1840"/>
                      <a:pt x="475" y="1786"/>
                    </a:cubicBezTo>
                    <a:cubicBezTo>
                      <a:pt x="471" y="1703"/>
                      <a:pt x="467" y="1621"/>
                      <a:pt x="463" y="1540"/>
                    </a:cubicBezTo>
                    <a:cubicBezTo>
                      <a:pt x="458" y="1458"/>
                      <a:pt x="456" y="1378"/>
                      <a:pt x="451" y="1293"/>
                    </a:cubicBezTo>
                    <a:lnTo>
                      <a:pt x="451" y="1293"/>
                    </a:lnTo>
                    <a:cubicBezTo>
                      <a:pt x="506" y="1398"/>
                      <a:pt x="561" y="1503"/>
                      <a:pt x="620" y="1605"/>
                    </a:cubicBezTo>
                    <a:cubicBezTo>
                      <a:pt x="678" y="1707"/>
                      <a:pt x="737" y="1810"/>
                      <a:pt x="798" y="1912"/>
                    </a:cubicBezTo>
                    <a:cubicBezTo>
                      <a:pt x="828" y="1950"/>
                      <a:pt x="856" y="1990"/>
                      <a:pt x="885" y="2034"/>
                    </a:cubicBezTo>
                    <a:cubicBezTo>
                      <a:pt x="915" y="2078"/>
                      <a:pt x="945" y="2119"/>
                      <a:pt x="979" y="2156"/>
                    </a:cubicBezTo>
                    <a:cubicBezTo>
                      <a:pt x="1014" y="2196"/>
                      <a:pt x="1050" y="2227"/>
                      <a:pt x="1092" y="2253"/>
                    </a:cubicBezTo>
                    <a:cubicBezTo>
                      <a:pt x="1133" y="2278"/>
                      <a:pt x="1181" y="2290"/>
                      <a:pt x="1235" y="2290"/>
                    </a:cubicBezTo>
                    <a:cubicBezTo>
                      <a:pt x="1273" y="2280"/>
                      <a:pt x="1305" y="2263"/>
                      <a:pt x="1330" y="2239"/>
                    </a:cubicBezTo>
                    <a:cubicBezTo>
                      <a:pt x="1356" y="2215"/>
                      <a:pt x="1378" y="2187"/>
                      <a:pt x="1396" y="2156"/>
                    </a:cubicBezTo>
                    <a:cubicBezTo>
                      <a:pt x="1412" y="2125"/>
                      <a:pt x="1425" y="2092"/>
                      <a:pt x="1433" y="2057"/>
                    </a:cubicBezTo>
                    <a:cubicBezTo>
                      <a:pt x="1440" y="2022"/>
                      <a:pt x="1445" y="1988"/>
                      <a:pt x="1447" y="1954"/>
                    </a:cubicBezTo>
                    <a:cubicBezTo>
                      <a:pt x="1448" y="1874"/>
                      <a:pt x="1447" y="1794"/>
                      <a:pt x="1440" y="1716"/>
                    </a:cubicBezTo>
                    <a:cubicBezTo>
                      <a:pt x="1435" y="1637"/>
                      <a:pt x="1428" y="1559"/>
                      <a:pt x="1417" y="1479"/>
                    </a:cubicBezTo>
                    <a:cubicBezTo>
                      <a:pt x="1408" y="1360"/>
                      <a:pt x="1398" y="1240"/>
                      <a:pt x="1387" y="1121"/>
                    </a:cubicBezTo>
                    <a:cubicBezTo>
                      <a:pt x="1377" y="1002"/>
                      <a:pt x="1368" y="882"/>
                      <a:pt x="1362" y="760"/>
                    </a:cubicBezTo>
                    <a:lnTo>
                      <a:pt x="1362" y="595"/>
                    </a:lnTo>
                    <a:cubicBezTo>
                      <a:pt x="1363" y="569"/>
                      <a:pt x="1365" y="543"/>
                      <a:pt x="1365" y="517"/>
                    </a:cubicBezTo>
                    <a:cubicBezTo>
                      <a:pt x="1363" y="491"/>
                      <a:pt x="1363" y="466"/>
                      <a:pt x="1363" y="439"/>
                    </a:cubicBezTo>
                    <a:cubicBezTo>
                      <a:pt x="1362" y="391"/>
                      <a:pt x="1354" y="345"/>
                      <a:pt x="1341" y="300"/>
                    </a:cubicBezTo>
                    <a:cubicBezTo>
                      <a:pt x="1328" y="257"/>
                      <a:pt x="1313" y="212"/>
                      <a:pt x="1294" y="171"/>
                    </a:cubicBezTo>
                    <a:cubicBezTo>
                      <a:pt x="1284" y="152"/>
                      <a:pt x="1273" y="133"/>
                      <a:pt x="1262" y="112"/>
                    </a:cubicBezTo>
                    <a:cubicBezTo>
                      <a:pt x="1251" y="91"/>
                      <a:pt x="1238" y="73"/>
                      <a:pt x="1223" y="56"/>
                    </a:cubicBezTo>
                    <a:cubicBezTo>
                      <a:pt x="1207" y="41"/>
                      <a:pt x="1191" y="26"/>
                      <a:pt x="1171" y="16"/>
                    </a:cubicBezTo>
                    <a:cubicBezTo>
                      <a:pt x="1153" y="5"/>
                      <a:pt x="1130"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2873759" y="2839049"/>
                <a:ext cx="111126" cy="162515"/>
              </a:xfrm>
              <a:custGeom>
                <a:avLst/>
                <a:gdLst/>
                <a:ahLst/>
                <a:cxnLst/>
                <a:rect l="l" t="t" r="r" b="b"/>
                <a:pathLst>
                  <a:path w="1624" h="2375" extrusionOk="0">
                    <a:moveTo>
                      <a:pt x="1081" y="1"/>
                    </a:moveTo>
                    <a:cubicBezTo>
                      <a:pt x="1069" y="1"/>
                      <a:pt x="1058" y="1"/>
                      <a:pt x="1047" y="2"/>
                    </a:cubicBezTo>
                    <a:cubicBezTo>
                      <a:pt x="973" y="2"/>
                      <a:pt x="898" y="13"/>
                      <a:pt x="824" y="33"/>
                    </a:cubicBezTo>
                    <a:cubicBezTo>
                      <a:pt x="750" y="54"/>
                      <a:pt x="678" y="82"/>
                      <a:pt x="610" y="121"/>
                    </a:cubicBezTo>
                    <a:cubicBezTo>
                      <a:pt x="541" y="160"/>
                      <a:pt x="478" y="205"/>
                      <a:pt x="420" y="258"/>
                    </a:cubicBezTo>
                    <a:cubicBezTo>
                      <a:pt x="362" y="312"/>
                      <a:pt x="311" y="370"/>
                      <a:pt x="266" y="437"/>
                    </a:cubicBezTo>
                    <a:cubicBezTo>
                      <a:pt x="173" y="567"/>
                      <a:pt x="105" y="710"/>
                      <a:pt x="62" y="862"/>
                    </a:cubicBezTo>
                    <a:cubicBezTo>
                      <a:pt x="19" y="1015"/>
                      <a:pt x="0" y="1167"/>
                      <a:pt x="3" y="1320"/>
                    </a:cubicBezTo>
                    <a:cubicBezTo>
                      <a:pt x="3" y="1449"/>
                      <a:pt x="21" y="1575"/>
                      <a:pt x="54" y="1700"/>
                    </a:cubicBezTo>
                    <a:cubicBezTo>
                      <a:pt x="88" y="1827"/>
                      <a:pt x="141" y="1938"/>
                      <a:pt x="213" y="2041"/>
                    </a:cubicBezTo>
                    <a:cubicBezTo>
                      <a:pt x="246" y="2095"/>
                      <a:pt x="287" y="2144"/>
                      <a:pt x="333" y="2189"/>
                    </a:cubicBezTo>
                    <a:cubicBezTo>
                      <a:pt x="380" y="2232"/>
                      <a:pt x="431" y="2269"/>
                      <a:pt x="486" y="2299"/>
                    </a:cubicBezTo>
                    <a:cubicBezTo>
                      <a:pt x="541" y="2329"/>
                      <a:pt x="601" y="2351"/>
                      <a:pt x="663" y="2364"/>
                    </a:cubicBezTo>
                    <a:cubicBezTo>
                      <a:pt x="700" y="2372"/>
                      <a:pt x="737" y="2375"/>
                      <a:pt x="774" y="2375"/>
                    </a:cubicBezTo>
                    <a:cubicBezTo>
                      <a:pt x="802" y="2375"/>
                      <a:pt x="830" y="2373"/>
                      <a:pt x="859" y="2370"/>
                    </a:cubicBezTo>
                    <a:cubicBezTo>
                      <a:pt x="911" y="2365"/>
                      <a:pt x="962" y="2354"/>
                      <a:pt x="1011" y="2334"/>
                    </a:cubicBezTo>
                    <a:cubicBezTo>
                      <a:pt x="1060" y="2315"/>
                      <a:pt x="1107" y="2289"/>
                      <a:pt x="1150" y="2259"/>
                    </a:cubicBezTo>
                    <a:cubicBezTo>
                      <a:pt x="1195" y="2228"/>
                      <a:pt x="1234" y="2194"/>
                      <a:pt x="1272" y="2154"/>
                    </a:cubicBezTo>
                    <a:cubicBezTo>
                      <a:pt x="1310" y="2116"/>
                      <a:pt x="1342" y="2073"/>
                      <a:pt x="1371" y="2028"/>
                    </a:cubicBezTo>
                    <a:cubicBezTo>
                      <a:pt x="1434" y="1938"/>
                      <a:pt x="1482" y="1844"/>
                      <a:pt x="1517" y="1745"/>
                    </a:cubicBezTo>
                    <a:cubicBezTo>
                      <a:pt x="1553" y="1644"/>
                      <a:pt x="1576" y="1543"/>
                      <a:pt x="1592" y="1440"/>
                    </a:cubicBezTo>
                    <a:cubicBezTo>
                      <a:pt x="1599" y="1378"/>
                      <a:pt x="1605" y="1317"/>
                      <a:pt x="1613" y="1256"/>
                    </a:cubicBezTo>
                    <a:cubicBezTo>
                      <a:pt x="1621" y="1196"/>
                      <a:pt x="1624" y="1134"/>
                      <a:pt x="1622" y="1073"/>
                    </a:cubicBezTo>
                    <a:cubicBezTo>
                      <a:pt x="1622" y="1025"/>
                      <a:pt x="1617" y="979"/>
                      <a:pt x="1605" y="934"/>
                    </a:cubicBezTo>
                    <a:cubicBezTo>
                      <a:pt x="1596" y="899"/>
                      <a:pt x="1584" y="868"/>
                      <a:pt x="1564" y="839"/>
                    </a:cubicBezTo>
                    <a:cubicBezTo>
                      <a:pt x="1544" y="810"/>
                      <a:pt x="1522" y="784"/>
                      <a:pt x="1496" y="762"/>
                    </a:cubicBezTo>
                    <a:cubicBezTo>
                      <a:pt x="1470" y="741"/>
                      <a:pt x="1440" y="723"/>
                      <a:pt x="1408" y="712"/>
                    </a:cubicBezTo>
                    <a:cubicBezTo>
                      <a:pt x="1378" y="700"/>
                      <a:pt x="1347" y="695"/>
                      <a:pt x="1314" y="695"/>
                    </a:cubicBezTo>
                    <a:cubicBezTo>
                      <a:pt x="1311" y="695"/>
                      <a:pt x="1307" y="695"/>
                      <a:pt x="1304" y="695"/>
                    </a:cubicBezTo>
                    <a:cubicBezTo>
                      <a:pt x="1259" y="701"/>
                      <a:pt x="1212" y="713"/>
                      <a:pt x="1169" y="727"/>
                    </a:cubicBezTo>
                    <a:cubicBezTo>
                      <a:pt x="1124" y="742"/>
                      <a:pt x="1081" y="759"/>
                      <a:pt x="1037" y="779"/>
                    </a:cubicBezTo>
                    <a:cubicBezTo>
                      <a:pt x="993" y="799"/>
                      <a:pt x="950" y="820"/>
                      <a:pt x="907" y="844"/>
                    </a:cubicBezTo>
                    <a:cubicBezTo>
                      <a:pt x="866" y="867"/>
                      <a:pt x="824" y="891"/>
                      <a:pt x="782" y="913"/>
                    </a:cubicBezTo>
                    <a:cubicBezTo>
                      <a:pt x="763" y="924"/>
                      <a:pt x="742" y="937"/>
                      <a:pt x="724" y="953"/>
                    </a:cubicBezTo>
                    <a:cubicBezTo>
                      <a:pt x="705" y="966"/>
                      <a:pt x="688" y="985"/>
                      <a:pt x="674" y="1002"/>
                    </a:cubicBezTo>
                    <a:cubicBezTo>
                      <a:pt x="659" y="1022"/>
                      <a:pt x="648" y="1042"/>
                      <a:pt x="638" y="1063"/>
                    </a:cubicBezTo>
                    <a:cubicBezTo>
                      <a:pt x="629" y="1085"/>
                      <a:pt x="626" y="1108"/>
                      <a:pt x="627" y="1131"/>
                    </a:cubicBezTo>
                    <a:cubicBezTo>
                      <a:pt x="623" y="1162"/>
                      <a:pt x="626" y="1189"/>
                      <a:pt x="636" y="1214"/>
                    </a:cubicBezTo>
                    <a:cubicBezTo>
                      <a:pt x="645" y="1240"/>
                      <a:pt x="660" y="1261"/>
                      <a:pt x="680" y="1280"/>
                    </a:cubicBezTo>
                    <a:cubicBezTo>
                      <a:pt x="699" y="1297"/>
                      <a:pt x="722" y="1311"/>
                      <a:pt x="748" y="1317"/>
                    </a:cubicBezTo>
                    <a:cubicBezTo>
                      <a:pt x="764" y="1320"/>
                      <a:pt x="779" y="1322"/>
                      <a:pt x="794" y="1322"/>
                    </a:cubicBezTo>
                    <a:cubicBezTo>
                      <a:pt x="806" y="1322"/>
                      <a:pt x="818" y="1321"/>
                      <a:pt x="831" y="1318"/>
                    </a:cubicBezTo>
                    <a:cubicBezTo>
                      <a:pt x="880" y="1311"/>
                      <a:pt x="932" y="1297"/>
                      <a:pt x="985" y="1281"/>
                    </a:cubicBezTo>
                    <a:cubicBezTo>
                      <a:pt x="1009" y="1271"/>
                      <a:pt x="1032" y="1264"/>
                      <a:pt x="1057" y="1256"/>
                    </a:cubicBezTo>
                    <a:cubicBezTo>
                      <a:pt x="1082" y="1250"/>
                      <a:pt x="1105" y="1242"/>
                      <a:pt x="1130" y="1235"/>
                    </a:cubicBezTo>
                    <a:cubicBezTo>
                      <a:pt x="1131" y="1251"/>
                      <a:pt x="1133" y="1266"/>
                      <a:pt x="1133" y="1284"/>
                    </a:cubicBezTo>
                    <a:cubicBezTo>
                      <a:pt x="1134" y="1299"/>
                      <a:pt x="1134" y="1316"/>
                      <a:pt x="1133" y="1331"/>
                    </a:cubicBezTo>
                    <a:cubicBezTo>
                      <a:pt x="1134" y="1388"/>
                      <a:pt x="1131" y="1450"/>
                      <a:pt x="1123" y="1518"/>
                    </a:cubicBezTo>
                    <a:cubicBezTo>
                      <a:pt x="1115" y="1587"/>
                      <a:pt x="1099" y="1652"/>
                      <a:pt x="1074" y="1713"/>
                    </a:cubicBezTo>
                    <a:cubicBezTo>
                      <a:pt x="1049" y="1773"/>
                      <a:pt x="1014" y="1825"/>
                      <a:pt x="968" y="1869"/>
                    </a:cubicBezTo>
                    <a:cubicBezTo>
                      <a:pt x="923" y="1912"/>
                      <a:pt x="864" y="1937"/>
                      <a:pt x="789" y="1942"/>
                    </a:cubicBezTo>
                    <a:cubicBezTo>
                      <a:pt x="780" y="1943"/>
                      <a:pt x="771" y="1943"/>
                      <a:pt x="762" y="1943"/>
                    </a:cubicBezTo>
                    <a:cubicBezTo>
                      <a:pt x="702" y="1943"/>
                      <a:pt x="654" y="1929"/>
                      <a:pt x="617" y="1899"/>
                    </a:cubicBezTo>
                    <a:cubicBezTo>
                      <a:pt x="572" y="1865"/>
                      <a:pt x="539" y="1819"/>
                      <a:pt x="515" y="1765"/>
                    </a:cubicBezTo>
                    <a:cubicBezTo>
                      <a:pt x="493" y="1709"/>
                      <a:pt x="476" y="1648"/>
                      <a:pt x="468" y="1584"/>
                    </a:cubicBezTo>
                    <a:cubicBezTo>
                      <a:pt x="461" y="1517"/>
                      <a:pt x="456" y="1456"/>
                      <a:pt x="456" y="1401"/>
                    </a:cubicBezTo>
                    <a:cubicBezTo>
                      <a:pt x="456" y="1343"/>
                      <a:pt x="458" y="1284"/>
                      <a:pt x="463" y="1224"/>
                    </a:cubicBezTo>
                    <a:cubicBezTo>
                      <a:pt x="467" y="1163"/>
                      <a:pt x="476" y="1105"/>
                      <a:pt x="487" y="1047"/>
                    </a:cubicBezTo>
                    <a:cubicBezTo>
                      <a:pt x="500" y="989"/>
                      <a:pt x="515" y="930"/>
                      <a:pt x="536" y="875"/>
                    </a:cubicBezTo>
                    <a:cubicBezTo>
                      <a:pt x="557" y="818"/>
                      <a:pt x="583" y="763"/>
                      <a:pt x="617" y="712"/>
                    </a:cubicBezTo>
                    <a:cubicBezTo>
                      <a:pt x="647" y="659"/>
                      <a:pt x="683" y="612"/>
                      <a:pt x="726" y="572"/>
                    </a:cubicBezTo>
                    <a:cubicBezTo>
                      <a:pt x="769" y="532"/>
                      <a:pt x="817" y="498"/>
                      <a:pt x="867" y="470"/>
                    </a:cubicBezTo>
                    <a:cubicBezTo>
                      <a:pt x="918" y="443"/>
                      <a:pt x="972" y="421"/>
                      <a:pt x="1029" y="407"/>
                    </a:cubicBezTo>
                    <a:cubicBezTo>
                      <a:pt x="1086" y="392"/>
                      <a:pt x="1143" y="385"/>
                      <a:pt x="1200" y="384"/>
                    </a:cubicBezTo>
                    <a:lnTo>
                      <a:pt x="1221" y="385"/>
                    </a:lnTo>
                    <a:lnTo>
                      <a:pt x="1242" y="385"/>
                    </a:lnTo>
                    <a:cubicBezTo>
                      <a:pt x="1244" y="385"/>
                      <a:pt x="1246" y="385"/>
                      <a:pt x="1248" y="385"/>
                    </a:cubicBezTo>
                    <a:cubicBezTo>
                      <a:pt x="1268" y="385"/>
                      <a:pt x="1286" y="380"/>
                      <a:pt x="1301" y="370"/>
                    </a:cubicBezTo>
                    <a:cubicBezTo>
                      <a:pt x="1317" y="359"/>
                      <a:pt x="1331" y="345"/>
                      <a:pt x="1341" y="327"/>
                    </a:cubicBezTo>
                    <a:cubicBezTo>
                      <a:pt x="1350" y="308"/>
                      <a:pt x="1356" y="289"/>
                      <a:pt x="1358" y="267"/>
                    </a:cubicBezTo>
                    <a:cubicBezTo>
                      <a:pt x="1361" y="245"/>
                      <a:pt x="1361" y="225"/>
                      <a:pt x="1358" y="206"/>
                    </a:cubicBezTo>
                    <a:cubicBezTo>
                      <a:pt x="1357" y="168"/>
                      <a:pt x="1348" y="134"/>
                      <a:pt x="1327" y="107"/>
                    </a:cubicBezTo>
                    <a:cubicBezTo>
                      <a:pt x="1309" y="80"/>
                      <a:pt x="1283" y="58"/>
                      <a:pt x="1253" y="41"/>
                    </a:cubicBezTo>
                    <a:cubicBezTo>
                      <a:pt x="1223" y="24"/>
                      <a:pt x="1190" y="13"/>
                      <a:pt x="1153" y="6"/>
                    </a:cubicBezTo>
                    <a:cubicBezTo>
                      <a:pt x="1129" y="3"/>
                      <a:pt x="1105"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3012325" y="2832275"/>
                <a:ext cx="92719" cy="157794"/>
              </a:xfrm>
              <a:custGeom>
                <a:avLst/>
                <a:gdLst/>
                <a:ahLst/>
                <a:cxnLst/>
                <a:rect l="l" t="t" r="r" b="b"/>
                <a:pathLst>
                  <a:path w="1355" h="2306" extrusionOk="0">
                    <a:moveTo>
                      <a:pt x="287" y="1"/>
                    </a:moveTo>
                    <a:cubicBezTo>
                      <a:pt x="270" y="1"/>
                      <a:pt x="250" y="3"/>
                      <a:pt x="230" y="8"/>
                    </a:cubicBezTo>
                    <a:cubicBezTo>
                      <a:pt x="195" y="18"/>
                      <a:pt x="164" y="33"/>
                      <a:pt x="138" y="55"/>
                    </a:cubicBezTo>
                    <a:cubicBezTo>
                      <a:pt x="113" y="77"/>
                      <a:pt x="91" y="102"/>
                      <a:pt x="75" y="132"/>
                    </a:cubicBezTo>
                    <a:cubicBezTo>
                      <a:pt x="57" y="160"/>
                      <a:pt x="45" y="193"/>
                      <a:pt x="36" y="226"/>
                    </a:cubicBezTo>
                    <a:cubicBezTo>
                      <a:pt x="29" y="261"/>
                      <a:pt x="25" y="294"/>
                      <a:pt x="26" y="326"/>
                    </a:cubicBezTo>
                    <a:cubicBezTo>
                      <a:pt x="25" y="381"/>
                      <a:pt x="25" y="434"/>
                      <a:pt x="24" y="489"/>
                    </a:cubicBezTo>
                    <a:cubicBezTo>
                      <a:pt x="23" y="543"/>
                      <a:pt x="24" y="598"/>
                      <a:pt x="26" y="652"/>
                    </a:cubicBezTo>
                    <a:cubicBezTo>
                      <a:pt x="30" y="708"/>
                      <a:pt x="34" y="764"/>
                      <a:pt x="38" y="819"/>
                    </a:cubicBezTo>
                    <a:cubicBezTo>
                      <a:pt x="42" y="873"/>
                      <a:pt x="44" y="929"/>
                      <a:pt x="45" y="986"/>
                    </a:cubicBezTo>
                    <a:cubicBezTo>
                      <a:pt x="41" y="1052"/>
                      <a:pt x="38" y="1117"/>
                      <a:pt x="33" y="1183"/>
                    </a:cubicBezTo>
                    <a:cubicBezTo>
                      <a:pt x="29" y="1249"/>
                      <a:pt x="24" y="1313"/>
                      <a:pt x="18" y="1380"/>
                    </a:cubicBezTo>
                    <a:cubicBezTo>
                      <a:pt x="14" y="1443"/>
                      <a:pt x="10" y="1507"/>
                      <a:pt x="5" y="1567"/>
                    </a:cubicBezTo>
                    <a:cubicBezTo>
                      <a:pt x="2" y="1629"/>
                      <a:pt x="0" y="1691"/>
                      <a:pt x="3" y="1755"/>
                    </a:cubicBezTo>
                    <a:cubicBezTo>
                      <a:pt x="4" y="1779"/>
                      <a:pt x="7" y="1804"/>
                      <a:pt x="10" y="1828"/>
                    </a:cubicBezTo>
                    <a:cubicBezTo>
                      <a:pt x="11" y="1851"/>
                      <a:pt x="16" y="1876"/>
                      <a:pt x="23" y="1900"/>
                    </a:cubicBezTo>
                    <a:cubicBezTo>
                      <a:pt x="30" y="1951"/>
                      <a:pt x="40" y="2003"/>
                      <a:pt x="52" y="2052"/>
                    </a:cubicBezTo>
                    <a:cubicBezTo>
                      <a:pt x="64" y="2101"/>
                      <a:pt x="83" y="2149"/>
                      <a:pt x="111" y="2192"/>
                    </a:cubicBezTo>
                    <a:cubicBezTo>
                      <a:pt x="144" y="2234"/>
                      <a:pt x="185" y="2264"/>
                      <a:pt x="237" y="2279"/>
                    </a:cubicBezTo>
                    <a:cubicBezTo>
                      <a:pt x="289" y="2295"/>
                      <a:pt x="340" y="2304"/>
                      <a:pt x="393" y="2305"/>
                    </a:cubicBezTo>
                    <a:cubicBezTo>
                      <a:pt x="443" y="2305"/>
                      <a:pt x="491" y="2301"/>
                      <a:pt x="540" y="2291"/>
                    </a:cubicBezTo>
                    <a:cubicBezTo>
                      <a:pt x="588" y="2280"/>
                      <a:pt x="635" y="2267"/>
                      <a:pt x="682" y="2249"/>
                    </a:cubicBezTo>
                    <a:cubicBezTo>
                      <a:pt x="728" y="2233"/>
                      <a:pt x="775" y="2213"/>
                      <a:pt x="820" y="2190"/>
                    </a:cubicBezTo>
                    <a:cubicBezTo>
                      <a:pt x="866" y="2167"/>
                      <a:pt x="910" y="2144"/>
                      <a:pt x="954" y="2118"/>
                    </a:cubicBezTo>
                    <a:cubicBezTo>
                      <a:pt x="992" y="2092"/>
                      <a:pt x="1033" y="2065"/>
                      <a:pt x="1076" y="2036"/>
                    </a:cubicBezTo>
                    <a:cubicBezTo>
                      <a:pt x="1117" y="2008"/>
                      <a:pt x="1157" y="1975"/>
                      <a:pt x="1195" y="1942"/>
                    </a:cubicBezTo>
                    <a:cubicBezTo>
                      <a:pt x="1233" y="1908"/>
                      <a:pt x="1265" y="1871"/>
                      <a:pt x="1292" y="1829"/>
                    </a:cubicBezTo>
                    <a:cubicBezTo>
                      <a:pt x="1319" y="1788"/>
                      <a:pt x="1338" y="1743"/>
                      <a:pt x="1348" y="1693"/>
                    </a:cubicBezTo>
                    <a:cubicBezTo>
                      <a:pt x="1355" y="1658"/>
                      <a:pt x="1353" y="1628"/>
                      <a:pt x="1342" y="1606"/>
                    </a:cubicBezTo>
                    <a:cubicBezTo>
                      <a:pt x="1329" y="1580"/>
                      <a:pt x="1313" y="1558"/>
                      <a:pt x="1291" y="1543"/>
                    </a:cubicBezTo>
                    <a:cubicBezTo>
                      <a:pt x="1269" y="1527"/>
                      <a:pt x="1243" y="1517"/>
                      <a:pt x="1213" y="1512"/>
                    </a:cubicBezTo>
                    <a:cubicBezTo>
                      <a:pt x="1203" y="1510"/>
                      <a:pt x="1192" y="1509"/>
                      <a:pt x="1181" y="1509"/>
                    </a:cubicBezTo>
                    <a:cubicBezTo>
                      <a:pt x="1163" y="1509"/>
                      <a:pt x="1144" y="1512"/>
                      <a:pt x="1125" y="1517"/>
                    </a:cubicBezTo>
                    <a:cubicBezTo>
                      <a:pt x="1086" y="1525"/>
                      <a:pt x="1050" y="1540"/>
                      <a:pt x="1017" y="1561"/>
                    </a:cubicBezTo>
                    <a:cubicBezTo>
                      <a:pt x="982" y="1581"/>
                      <a:pt x="949" y="1602"/>
                      <a:pt x="914" y="1623"/>
                    </a:cubicBezTo>
                    <a:cubicBezTo>
                      <a:pt x="840" y="1667"/>
                      <a:pt x="763" y="1709"/>
                      <a:pt x="687" y="1751"/>
                    </a:cubicBezTo>
                    <a:cubicBezTo>
                      <a:pt x="610" y="1792"/>
                      <a:pt x="531" y="1822"/>
                      <a:pt x="448" y="1840"/>
                    </a:cubicBezTo>
                    <a:cubicBezTo>
                      <a:pt x="439" y="1791"/>
                      <a:pt x="431" y="1743"/>
                      <a:pt x="426" y="1694"/>
                    </a:cubicBezTo>
                    <a:cubicBezTo>
                      <a:pt x="421" y="1644"/>
                      <a:pt x="418" y="1596"/>
                      <a:pt x="418" y="1546"/>
                    </a:cubicBezTo>
                    <a:cubicBezTo>
                      <a:pt x="418" y="1450"/>
                      <a:pt x="422" y="1354"/>
                      <a:pt x="427" y="1260"/>
                    </a:cubicBezTo>
                    <a:cubicBezTo>
                      <a:pt x="433" y="1163"/>
                      <a:pt x="440" y="1068"/>
                      <a:pt x="450" y="971"/>
                    </a:cubicBezTo>
                    <a:cubicBezTo>
                      <a:pt x="459" y="874"/>
                      <a:pt x="470" y="780"/>
                      <a:pt x="479" y="686"/>
                    </a:cubicBezTo>
                    <a:cubicBezTo>
                      <a:pt x="488" y="592"/>
                      <a:pt x="494" y="495"/>
                      <a:pt x="495" y="401"/>
                    </a:cubicBezTo>
                    <a:cubicBezTo>
                      <a:pt x="497" y="360"/>
                      <a:pt x="496" y="313"/>
                      <a:pt x="489" y="262"/>
                    </a:cubicBezTo>
                    <a:cubicBezTo>
                      <a:pt x="483" y="210"/>
                      <a:pt x="470" y="163"/>
                      <a:pt x="450" y="122"/>
                    </a:cubicBezTo>
                    <a:cubicBezTo>
                      <a:pt x="431" y="80"/>
                      <a:pt x="404" y="47"/>
                      <a:pt x="367" y="24"/>
                    </a:cubicBezTo>
                    <a:cubicBezTo>
                      <a:pt x="346" y="9"/>
                      <a:pt x="3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3121467" y="2815442"/>
                <a:ext cx="111879" cy="163679"/>
              </a:xfrm>
              <a:custGeom>
                <a:avLst/>
                <a:gdLst/>
                <a:ahLst/>
                <a:cxnLst/>
                <a:rect l="l" t="t" r="r" b="b"/>
                <a:pathLst>
                  <a:path w="1635" h="2392" extrusionOk="0">
                    <a:moveTo>
                      <a:pt x="1135" y="1"/>
                    </a:moveTo>
                    <a:cubicBezTo>
                      <a:pt x="1040" y="2"/>
                      <a:pt x="946" y="11"/>
                      <a:pt x="851" y="27"/>
                    </a:cubicBezTo>
                    <a:cubicBezTo>
                      <a:pt x="757" y="42"/>
                      <a:pt x="663" y="65"/>
                      <a:pt x="570" y="94"/>
                    </a:cubicBezTo>
                    <a:cubicBezTo>
                      <a:pt x="530" y="109"/>
                      <a:pt x="489" y="125"/>
                      <a:pt x="447" y="140"/>
                    </a:cubicBezTo>
                    <a:cubicBezTo>
                      <a:pt x="404" y="156"/>
                      <a:pt x="363" y="176"/>
                      <a:pt x="323" y="196"/>
                    </a:cubicBezTo>
                    <a:cubicBezTo>
                      <a:pt x="282" y="216"/>
                      <a:pt x="246" y="241"/>
                      <a:pt x="213" y="271"/>
                    </a:cubicBezTo>
                    <a:cubicBezTo>
                      <a:pt x="181" y="301"/>
                      <a:pt x="153" y="336"/>
                      <a:pt x="132" y="378"/>
                    </a:cubicBezTo>
                    <a:cubicBezTo>
                      <a:pt x="120" y="448"/>
                      <a:pt x="108" y="519"/>
                      <a:pt x="96" y="587"/>
                    </a:cubicBezTo>
                    <a:cubicBezTo>
                      <a:pt x="85" y="658"/>
                      <a:pt x="74" y="727"/>
                      <a:pt x="65" y="797"/>
                    </a:cubicBezTo>
                    <a:cubicBezTo>
                      <a:pt x="49" y="939"/>
                      <a:pt x="34" y="1078"/>
                      <a:pt x="21" y="1218"/>
                    </a:cubicBezTo>
                    <a:cubicBezTo>
                      <a:pt x="6" y="1358"/>
                      <a:pt x="1" y="1497"/>
                      <a:pt x="5" y="1639"/>
                    </a:cubicBezTo>
                    <a:cubicBezTo>
                      <a:pt x="8" y="1719"/>
                      <a:pt x="16" y="1797"/>
                      <a:pt x="28" y="1877"/>
                    </a:cubicBezTo>
                    <a:cubicBezTo>
                      <a:pt x="39" y="1955"/>
                      <a:pt x="59" y="2032"/>
                      <a:pt x="85" y="2106"/>
                    </a:cubicBezTo>
                    <a:cubicBezTo>
                      <a:pt x="98" y="2144"/>
                      <a:pt x="112" y="2180"/>
                      <a:pt x="127" y="2218"/>
                    </a:cubicBezTo>
                    <a:cubicBezTo>
                      <a:pt x="142" y="2255"/>
                      <a:pt x="163" y="2287"/>
                      <a:pt x="192" y="2314"/>
                    </a:cubicBezTo>
                    <a:cubicBezTo>
                      <a:pt x="218" y="2344"/>
                      <a:pt x="249" y="2365"/>
                      <a:pt x="285" y="2375"/>
                    </a:cubicBezTo>
                    <a:cubicBezTo>
                      <a:pt x="322" y="2386"/>
                      <a:pt x="359" y="2391"/>
                      <a:pt x="399" y="2392"/>
                    </a:cubicBezTo>
                    <a:cubicBezTo>
                      <a:pt x="461" y="2386"/>
                      <a:pt x="522" y="2371"/>
                      <a:pt x="580" y="2353"/>
                    </a:cubicBezTo>
                    <a:cubicBezTo>
                      <a:pt x="638" y="2332"/>
                      <a:pt x="696" y="2308"/>
                      <a:pt x="752" y="2280"/>
                    </a:cubicBezTo>
                    <a:cubicBezTo>
                      <a:pt x="808" y="2251"/>
                      <a:pt x="863" y="2221"/>
                      <a:pt x="917" y="2188"/>
                    </a:cubicBezTo>
                    <a:lnTo>
                      <a:pt x="1081" y="2091"/>
                    </a:lnTo>
                    <a:cubicBezTo>
                      <a:pt x="1129" y="2055"/>
                      <a:pt x="1181" y="2020"/>
                      <a:pt x="1236" y="1986"/>
                    </a:cubicBezTo>
                    <a:cubicBezTo>
                      <a:pt x="1290" y="1952"/>
                      <a:pt x="1341" y="1916"/>
                      <a:pt x="1392" y="1879"/>
                    </a:cubicBezTo>
                    <a:cubicBezTo>
                      <a:pt x="1443" y="1842"/>
                      <a:pt x="1489" y="1800"/>
                      <a:pt x="1532" y="1756"/>
                    </a:cubicBezTo>
                    <a:cubicBezTo>
                      <a:pt x="1575" y="1712"/>
                      <a:pt x="1609" y="1661"/>
                      <a:pt x="1634" y="1603"/>
                    </a:cubicBezTo>
                    <a:lnTo>
                      <a:pt x="1635" y="1590"/>
                    </a:lnTo>
                    <a:lnTo>
                      <a:pt x="1626" y="1570"/>
                    </a:lnTo>
                    <a:cubicBezTo>
                      <a:pt x="1615" y="1547"/>
                      <a:pt x="1600" y="1526"/>
                      <a:pt x="1580" y="1510"/>
                    </a:cubicBezTo>
                    <a:cubicBezTo>
                      <a:pt x="1561" y="1492"/>
                      <a:pt x="1539" y="1479"/>
                      <a:pt x="1516" y="1468"/>
                    </a:cubicBezTo>
                    <a:cubicBezTo>
                      <a:pt x="1492" y="1458"/>
                      <a:pt x="1466" y="1451"/>
                      <a:pt x="1440" y="1449"/>
                    </a:cubicBezTo>
                    <a:cubicBezTo>
                      <a:pt x="1428" y="1447"/>
                      <a:pt x="1416" y="1447"/>
                      <a:pt x="1404" y="1447"/>
                    </a:cubicBezTo>
                    <a:cubicBezTo>
                      <a:pt x="1389" y="1447"/>
                      <a:pt x="1375" y="1448"/>
                      <a:pt x="1361" y="1450"/>
                    </a:cubicBezTo>
                    <a:cubicBezTo>
                      <a:pt x="1283" y="1463"/>
                      <a:pt x="1208" y="1486"/>
                      <a:pt x="1135" y="1521"/>
                    </a:cubicBezTo>
                    <a:cubicBezTo>
                      <a:pt x="1062" y="1556"/>
                      <a:pt x="993" y="1596"/>
                      <a:pt x="925" y="1639"/>
                    </a:cubicBezTo>
                    <a:cubicBezTo>
                      <a:pt x="858" y="1680"/>
                      <a:pt x="792" y="1723"/>
                      <a:pt x="726" y="1764"/>
                    </a:cubicBezTo>
                    <a:cubicBezTo>
                      <a:pt x="660" y="1806"/>
                      <a:pt x="591" y="1843"/>
                      <a:pt x="518" y="1874"/>
                    </a:cubicBezTo>
                    <a:cubicBezTo>
                      <a:pt x="501" y="1825"/>
                      <a:pt x="489" y="1776"/>
                      <a:pt x="483" y="1724"/>
                    </a:cubicBezTo>
                    <a:cubicBezTo>
                      <a:pt x="477" y="1672"/>
                      <a:pt x="471" y="1619"/>
                      <a:pt x="468" y="1567"/>
                    </a:cubicBezTo>
                    <a:cubicBezTo>
                      <a:pt x="467" y="1539"/>
                      <a:pt x="468" y="1512"/>
                      <a:pt x="473" y="1484"/>
                    </a:cubicBezTo>
                    <a:cubicBezTo>
                      <a:pt x="477" y="1456"/>
                      <a:pt x="483" y="1428"/>
                      <a:pt x="493" y="1401"/>
                    </a:cubicBezTo>
                    <a:cubicBezTo>
                      <a:pt x="503" y="1373"/>
                      <a:pt x="515" y="1349"/>
                      <a:pt x="532" y="1325"/>
                    </a:cubicBezTo>
                    <a:cubicBezTo>
                      <a:pt x="548" y="1300"/>
                      <a:pt x="567" y="1279"/>
                      <a:pt x="590" y="1259"/>
                    </a:cubicBezTo>
                    <a:cubicBezTo>
                      <a:pt x="639" y="1225"/>
                      <a:pt x="691" y="1199"/>
                      <a:pt x="747" y="1184"/>
                    </a:cubicBezTo>
                    <a:cubicBezTo>
                      <a:pt x="801" y="1168"/>
                      <a:pt x="856" y="1154"/>
                      <a:pt x="911" y="1141"/>
                    </a:cubicBezTo>
                    <a:cubicBezTo>
                      <a:pt x="969" y="1130"/>
                      <a:pt x="1027" y="1120"/>
                      <a:pt x="1084" y="1108"/>
                    </a:cubicBezTo>
                    <a:cubicBezTo>
                      <a:pt x="1143" y="1097"/>
                      <a:pt x="1200" y="1084"/>
                      <a:pt x="1257" y="1071"/>
                    </a:cubicBezTo>
                    <a:cubicBezTo>
                      <a:pt x="1284" y="1065"/>
                      <a:pt x="1309" y="1053"/>
                      <a:pt x="1334" y="1039"/>
                    </a:cubicBezTo>
                    <a:cubicBezTo>
                      <a:pt x="1358" y="1025"/>
                      <a:pt x="1378" y="1008"/>
                      <a:pt x="1398" y="987"/>
                    </a:cubicBezTo>
                    <a:cubicBezTo>
                      <a:pt x="1418" y="968"/>
                      <a:pt x="1432" y="944"/>
                      <a:pt x="1443" y="920"/>
                    </a:cubicBezTo>
                    <a:cubicBezTo>
                      <a:pt x="1453" y="895"/>
                      <a:pt x="1456" y="869"/>
                      <a:pt x="1454" y="840"/>
                    </a:cubicBezTo>
                    <a:cubicBezTo>
                      <a:pt x="1458" y="808"/>
                      <a:pt x="1453" y="778"/>
                      <a:pt x="1439" y="752"/>
                    </a:cubicBezTo>
                    <a:cubicBezTo>
                      <a:pt x="1427" y="725"/>
                      <a:pt x="1408" y="704"/>
                      <a:pt x="1387" y="686"/>
                    </a:cubicBezTo>
                    <a:cubicBezTo>
                      <a:pt x="1365" y="668"/>
                      <a:pt x="1339" y="657"/>
                      <a:pt x="1309" y="648"/>
                    </a:cubicBezTo>
                    <a:cubicBezTo>
                      <a:pt x="1289" y="644"/>
                      <a:pt x="1269" y="641"/>
                      <a:pt x="1249" y="641"/>
                    </a:cubicBezTo>
                    <a:cubicBezTo>
                      <a:pt x="1238" y="641"/>
                      <a:pt x="1228" y="642"/>
                      <a:pt x="1217" y="643"/>
                    </a:cubicBezTo>
                    <a:cubicBezTo>
                      <a:pt x="1156" y="647"/>
                      <a:pt x="1098" y="657"/>
                      <a:pt x="1040" y="670"/>
                    </a:cubicBezTo>
                    <a:cubicBezTo>
                      <a:pt x="982" y="683"/>
                      <a:pt x="925" y="699"/>
                      <a:pt x="867" y="715"/>
                    </a:cubicBezTo>
                    <a:cubicBezTo>
                      <a:pt x="809" y="734"/>
                      <a:pt x="751" y="753"/>
                      <a:pt x="693" y="771"/>
                    </a:cubicBezTo>
                    <a:cubicBezTo>
                      <a:pt x="634" y="789"/>
                      <a:pt x="576" y="803"/>
                      <a:pt x="517" y="815"/>
                    </a:cubicBezTo>
                    <a:lnTo>
                      <a:pt x="515" y="797"/>
                    </a:lnTo>
                    <a:cubicBezTo>
                      <a:pt x="515" y="777"/>
                      <a:pt x="517" y="757"/>
                      <a:pt x="519" y="737"/>
                    </a:cubicBezTo>
                    <a:cubicBezTo>
                      <a:pt x="522" y="719"/>
                      <a:pt x="524" y="699"/>
                      <a:pt x="528" y="678"/>
                    </a:cubicBezTo>
                    <a:cubicBezTo>
                      <a:pt x="536" y="633"/>
                      <a:pt x="556" y="594"/>
                      <a:pt x="590" y="563"/>
                    </a:cubicBezTo>
                    <a:cubicBezTo>
                      <a:pt x="626" y="532"/>
                      <a:pt x="663" y="507"/>
                      <a:pt x="703" y="486"/>
                    </a:cubicBezTo>
                    <a:cubicBezTo>
                      <a:pt x="742" y="466"/>
                      <a:pt x="786" y="451"/>
                      <a:pt x="828" y="441"/>
                    </a:cubicBezTo>
                    <a:cubicBezTo>
                      <a:pt x="872" y="432"/>
                      <a:pt x="916" y="425"/>
                      <a:pt x="960" y="421"/>
                    </a:cubicBezTo>
                    <a:cubicBezTo>
                      <a:pt x="1006" y="419"/>
                      <a:pt x="1053" y="415"/>
                      <a:pt x="1098" y="409"/>
                    </a:cubicBezTo>
                    <a:cubicBezTo>
                      <a:pt x="1145" y="404"/>
                      <a:pt x="1190" y="398"/>
                      <a:pt x="1237" y="389"/>
                    </a:cubicBezTo>
                    <a:cubicBezTo>
                      <a:pt x="1257" y="384"/>
                      <a:pt x="1277" y="375"/>
                      <a:pt x="1294" y="364"/>
                    </a:cubicBezTo>
                    <a:cubicBezTo>
                      <a:pt x="1311" y="352"/>
                      <a:pt x="1326" y="339"/>
                      <a:pt x="1339" y="323"/>
                    </a:cubicBezTo>
                    <a:cubicBezTo>
                      <a:pt x="1351" y="306"/>
                      <a:pt x="1360" y="287"/>
                      <a:pt x="1366" y="269"/>
                    </a:cubicBezTo>
                    <a:cubicBezTo>
                      <a:pt x="1372" y="249"/>
                      <a:pt x="1375" y="228"/>
                      <a:pt x="1372" y="208"/>
                    </a:cubicBezTo>
                    <a:cubicBezTo>
                      <a:pt x="1371" y="177"/>
                      <a:pt x="1363" y="148"/>
                      <a:pt x="1349" y="122"/>
                    </a:cubicBezTo>
                    <a:cubicBezTo>
                      <a:pt x="1335" y="96"/>
                      <a:pt x="1316" y="74"/>
                      <a:pt x="1295" y="57"/>
                    </a:cubicBezTo>
                    <a:cubicBezTo>
                      <a:pt x="1274" y="38"/>
                      <a:pt x="1248" y="24"/>
                      <a:pt x="1221" y="15"/>
                    </a:cubicBezTo>
                    <a:cubicBezTo>
                      <a:pt x="1192" y="5"/>
                      <a:pt x="1164"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40"/>
            <p:cNvGrpSpPr/>
            <p:nvPr/>
          </p:nvGrpSpPr>
          <p:grpSpPr>
            <a:xfrm>
              <a:off x="1485701" y="1134032"/>
              <a:ext cx="1758853" cy="2525467"/>
              <a:chOff x="1059232" y="763609"/>
              <a:chExt cx="1975574" cy="2836647"/>
            </a:xfrm>
          </p:grpSpPr>
          <p:grpSp>
            <p:nvGrpSpPr>
              <p:cNvPr id="687" name="Google Shape;687;p40"/>
              <p:cNvGrpSpPr/>
              <p:nvPr/>
            </p:nvGrpSpPr>
            <p:grpSpPr>
              <a:xfrm>
                <a:off x="1059232" y="763609"/>
                <a:ext cx="1975574" cy="2836647"/>
                <a:chOff x="1059232" y="763609"/>
                <a:chExt cx="1975574" cy="2836647"/>
              </a:xfrm>
            </p:grpSpPr>
            <p:grpSp>
              <p:nvGrpSpPr>
                <p:cNvPr id="688" name="Google Shape;688;p40"/>
                <p:cNvGrpSpPr/>
                <p:nvPr/>
              </p:nvGrpSpPr>
              <p:grpSpPr>
                <a:xfrm flipH="1">
                  <a:off x="1059232" y="763609"/>
                  <a:ext cx="1975574" cy="2836647"/>
                  <a:chOff x="4767275" y="2052525"/>
                  <a:chExt cx="1106950" cy="1589425"/>
                </a:xfrm>
              </p:grpSpPr>
              <p:sp>
                <p:nvSpPr>
                  <p:cNvPr id="689" name="Google Shape;689;p40"/>
                  <p:cNvSpPr/>
                  <p:nvPr/>
                </p:nvSpPr>
                <p:spPr>
                  <a:xfrm>
                    <a:off x="5060100" y="3200900"/>
                    <a:ext cx="150100" cy="268200"/>
                  </a:xfrm>
                  <a:custGeom>
                    <a:avLst/>
                    <a:gdLst/>
                    <a:ahLst/>
                    <a:cxnLst/>
                    <a:rect l="l" t="t" r="r" b="b"/>
                    <a:pathLst>
                      <a:path w="6004" h="10728" extrusionOk="0">
                        <a:moveTo>
                          <a:pt x="6004" y="0"/>
                        </a:moveTo>
                        <a:lnTo>
                          <a:pt x="0" y="45"/>
                        </a:lnTo>
                        <a:cubicBezTo>
                          <a:pt x="0" y="45"/>
                          <a:pt x="519" y="6887"/>
                          <a:pt x="1009" y="9331"/>
                        </a:cubicBezTo>
                        <a:cubicBezTo>
                          <a:pt x="1009" y="9331"/>
                          <a:pt x="1164" y="10656"/>
                          <a:pt x="2765" y="10725"/>
                        </a:cubicBezTo>
                        <a:cubicBezTo>
                          <a:pt x="2811" y="10727"/>
                          <a:pt x="2857" y="10728"/>
                          <a:pt x="2902" y="10728"/>
                        </a:cubicBezTo>
                        <a:cubicBezTo>
                          <a:pt x="4416" y="10728"/>
                          <a:pt x="5260" y="9644"/>
                          <a:pt x="5326" y="9325"/>
                        </a:cubicBezTo>
                        <a:cubicBezTo>
                          <a:pt x="5765" y="7241"/>
                          <a:pt x="6004" y="0"/>
                          <a:pt x="6004"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5060100" y="3200900"/>
                    <a:ext cx="150100" cy="150250"/>
                  </a:xfrm>
                  <a:custGeom>
                    <a:avLst/>
                    <a:gdLst/>
                    <a:ahLst/>
                    <a:cxnLst/>
                    <a:rect l="l" t="t" r="r" b="b"/>
                    <a:pathLst>
                      <a:path w="6004" h="6010" extrusionOk="0">
                        <a:moveTo>
                          <a:pt x="6004" y="0"/>
                        </a:moveTo>
                        <a:lnTo>
                          <a:pt x="0" y="45"/>
                        </a:lnTo>
                        <a:cubicBezTo>
                          <a:pt x="0" y="45"/>
                          <a:pt x="201" y="2688"/>
                          <a:pt x="470" y="5276"/>
                        </a:cubicBezTo>
                        <a:cubicBezTo>
                          <a:pt x="1412" y="5630"/>
                          <a:pt x="2740" y="6010"/>
                          <a:pt x="4113" y="6010"/>
                        </a:cubicBezTo>
                        <a:cubicBezTo>
                          <a:pt x="4641" y="6010"/>
                          <a:pt x="5175" y="5954"/>
                          <a:pt x="5697" y="5819"/>
                        </a:cubicBezTo>
                        <a:cubicBezTo>
                          <a:pt x="5900" y="2812"/>
                          <a:pt x="6004" y="0"/>
                          <a:pt x="6004" y="0"/>
                        </a:cubicBezTo>
                        <a:close/>
                      </a:path>
                    </a:pathLst>
                  </a:custGeom>
                  <a:solidFill>
                    <a:srgbClr val="F0B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4984500" y="3401600"/>
                    <a:ext cx="221775" cy="182375"/>
                  </a:xfrm>
                  <a:custGeom>
                    <a:avLst/>
                    <a:gdLst/>
                    <a:ahLst/>
                    <a:cxnLst/>
                    <a:rect l="l" t="t" r="r" b="b"/>
                    <a:pathLst>
                      <a:path w="8871" h="7295" extrusionOk="0">
                        <a:moveTo>
                          <a:pt x="6459" y="0"/>
                        </a:moveTo>
                        <a:cubicBezTo>
                          <a:pt x="5114" y="0"/>
                          <a:pt x="3815" y="1055"/>
                          <a:pt x="3815" y="1055"/>
                        </a:cubicBezTo>
                        <a:cubicBezTo>
                          <a:pt x="3815" y="1055"/>
                          <a:pt x="2769" y="1975"/>
                          <a:pt x="1525" y="3204"/>
                        </a:cubicBezTo>
                        <a:cubicBezTo>
                          <a:pt x="733" y="3990"/>
                          <a:pt x="1" y="5166"/>
                          <a:pt x="1142" y="6309"/>
                        </a:cubicBezTo>
                        <a:cubicBezTo>
                          <a:pt x="1816" y="6984"/>
                          <a:pt x="2751" y="7295"/>
                          <a:pt x="3703" y="7295"/>
                        </a:cubicBezTo>
                        <a:cubicBezTo>
                          <a:pt x="4365" y="7295"/>
                          <a:pt x="5035" y="7145"/>
                          <a:pt x="5632" y="6861"/>
                        </a:cubicBezTo>
                        <a:cubicBezTo>
                          <a:pt x="7036" y="6191"/>
                          <a:pt x="8251" y="4576"/>
                          <a:pt x="8561" y="3545"/>
                        </a:cubicBezTo>
                        <a:cubicBezTo>
                          <a:pt x="8871" y="2516"/>
                          <a:pt x="8846" y="766"/>
                          <a:pt x="7270" y="147"/>
                        </a:cubicBezTo>
                        <a:cubicBezTo>
                          <a:pt x="7004" y="43"/>
                          <a:pt x="6731" y="0"/>
                          <a:pt x="6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4997825" y="3489925"/>
                    <a:ext cx="200825" cy="94100"/>
                  </a:xfrm>
                  <a:custGeom>
                    <a:avLst/>
                    <a:gdLst/>
                    <a:ahLst/>
                    <a:cxnLst/>
                    <a:rect l="l" t="t" r="r" b="b"/>
                    <a:pathLst>
                      <a:path w="8033" h="3764" extrusionOk="0">
                        <a:moveTo>
                          <a:pt x="8033" y="0"/>
                        </a:moveTo>
                        <a:cubicBezTo>
                          <a:pt x="6929" y="1615"/>
                          <a:pt x="5142" y="2990"/>
                          <a:pt x="3350" y="2990"/>
                        </a:cubicBezTo>
                        <a:cubicBezTo>
                          <a:pt x="3228" y="2990"/>
                          <a:pt x="3105" y="2984"/>
                          <a:pt x="2983" y="2970"/>
                        </a:cubicBezTo>
                        <a:cubicBezTo>
                          <a:pt x="1295" y="2788"/>
                          <a:pt x="634" y="2490"/>
                          <a:pt x="26" y="1419"/>
                        </a:cubicBezTo>
                        <a:lnTo>
                          <a:pt x="26" y="1419"/>
                        </a:lnTo>
                        <a:cubicBezTo>
                          <a:pt x="0" y="1859"/>
                          <a:pt x="154" y="2321"/>
                          <a:pt x="610" y="2777"/>
                        </a:cubicBezTo>
                        <a:cubicBezTo>
                          <a:pt x="1285" y="3452"/>
                          <a:pt x="2220" y="3763"/>
                          <a:pt x="3172" y="3763"/>
                        </a:cubicBezTo>
                        <a:cubicBezTo>
                          <a:pt x="3834" y="3763"/>
                          <a:pt x="4504" y="3613"/>
                          <a:pt x="5101" y="3329"/>
                        </a:cubicBezTo>
                        <a:cubicBezTo>
                          <a:pt x="6504" y="2659"/>
                          <a:pt x="7719" y="1044"/>
                          <a:pt x="8029" y="14"/>
                        </a:cubicBezTo>
                        <a:cubicBezTo>
                          <a:pt x="8030" y="10"/>
                          <a:pt x="8030" y="5"/>
                          <a:pt x="8033"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5076200" y="3367525"/>
                    <a:ext cx="124775" cy="101575"/>
                  </a:xfrm>
                  <a:custGeom>
                    <a:avLst/>
                    <a:gdLst/>
                    <a:ahLst/>
                    <a:cxnLst/>
                    <a:rect l="l" t="t" r="r" b="b"/>
                    <a:pathLst>
                      <a:path w="4991" h="4063" extrusionOk="0">
                        <a:moveTo>
                          <a:pt x="4991" y="1"/>
                        </a:moveTo>
                        <a:lnTo>
                          <a:pt x="4991" y="1"/>
                        </a:lnTo>
                        <a:cubicBezTo>
                          <a:pt x="4013" y="541"/>
                          <a:pt x="3103" y="728"/>
                          <a:pt x="2311" y="728"/>
                        </a:cubicBezTo>
                        <a:cubicBezTo>
                          <a:pt x="1319" y="728"/>
                          <a:pt x="514" y="435"/>
                          <a:pt x="1" y="179"/>
                        </a:cubicBezTo>
                        <a:lnTo>
                          <a:pt x="1" y="179"/>
                        </a:lnTo>
                        <a:cubicBezTo>
                          <a:pt x="118" y="1166"/>
                          <a:pt x="242" y="2053"/>
                          <a:pt x="365" y="2666"/>
                        </a:cubicBezTo>
                        <a:cubicBezTo>
                          <a:pt x="365" y="2666"/>
                          <a:pt x="520" y="3991"/>
                          <a:pt x="2121" y="4060"/>
                        </a:cubicBezTo>
                        <a:cubicBezTo>
                          <a:pt x="2167" y="4062"/>
                          <a:pt x="2213" y="4063"/>
                          <a:pt x="2258" y="4063"/>
                        </a:cubicBezTo>
                        <a:cubicBezTo>
                          <a:pt x="3772" y="4063"/>
                          <a:pt x="4616" y="2979"/>
                          <a:pt x="4682" y="2660"/>
                        </a:cubicBezTo>
                        <a:cubicBezTo>
                          <a:pt x="4799" y="2107"/>
                          <a:pt x="4901" y="1132"/>
                          <a:pt x="4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5291250" y="3240650"/>
                    <a:ext cx="171875" cy="278350"/>
                  </a:xfrm>
                  <a:custGeom>
                    <a:avLst/>
                    <a:gdLst/>
                    <a:ahLst/>
                    <a:cxnLst/>
                    <a:rect l="l" t="t" r="r" b="b"/>
                    <a:pathLst>
                      <a:path w="6875" h="11134" extrusionOk="0">
                        <a:moveTo>
                          <a:pt x="5915" y="1"/>
                        </a:moveTo>
                        <a:lnTo>
                          <a:pt x="1" y="1035"/>
                        </a:lnTo>
                        <a:cubicBezTo>
                          <a:pt x="1" y="1035"/>
                          <a:pt x="1642" y="7697"/>
                          <a:pt x="2528" y="10026"/>
                        </a:cubicBezTo>
                        <a:cubicBezTo>
                          <a:pt x="2528" y="10026"/>
                          <a:pt x="2850" y="11133"/>
                          <a:pt x="4170" y="11133"/>
                        </a:cubicBezTo>
                        <a:cubicBezTo>
                          <a:pt x="4271" y="11133"/>
                          <a:pt x="4378" y="11127"/>
                          <a:pt x="4491" y="11113"/>
                        </a:cubicBezTo>
                        <a:cubicBezTo>
                          <a:pt x="6080" y="10916"/>
                          <a:pt x="6773" y="9643"/>
                          <a:pt x="6787" y="9309"/>
                        </a:cubicBezTo>
                        <a:cubicBezTo>
                          <a:pt x="6874" y="7182"/>
                          <a:pt x="5915" y="1"/>
                          <a:pt x="5915" y="1"/>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5291250" y="3240675"/>
                    <a:ext cx="164325" cy="158800"/>
                  </a:xfrm>
                  <a:custGeom>
                    <a:avLst/>
                    <a:gdLst/>
                    <a:ahLst/>
                    <a:cxnLst/>
                    <a:rect l="l" t="t" r="r" b="b"/>
                    <a:pathLst>
                      <a:path w="6573" h="6352" extrusionOk="0">
                        <a:moveTo>
                          <a:pt x="5915" y="1"/>
                        </a:moveTo>
                        <a:lnTo>
                          <a:pt x="1" y="1035"/>
                        </a:lnTo>
                        <a:cubicBezTo>
                          <a:pt x="1" y="1035"/>
                          <a:pt x="635" y="3610"/>
                          <a:pt x="1328" y="6118"/>
                        </a:cubicBezTo>
                        <a:cubicBezTo>
                          <a:pt x="1966" y="6243"/>
                          <a:pt x="2766" y="6352"/>
                          <a:pt x="3617" y="6352"/>
                        </a:cubicBezTo>
                        <a:cubicBezTo>
                          <a:pt x="4589" y="6352"/>
                          <a:pt x="5628" y="6210"/>
                          <a:pt x="6572" y="5790"/>
                        </a:cubicBezTo>
                        <a:cubicBezTo>
                          <a:pt x="6277" y="2791"/>
                          <a:pt x="5915" y="1"/>
                          <a:pt x="5915" y="1"/>
                        </a:cubicBezTo>
                        <a:close/>
                      </a:path>
                    </a:pathLst>
                  </a:custGeom>
                  <a:solidFill>
                    <a:srgbClr val="F0B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5270975" y="3448400"/>
                    <a:ext cx="207750" cy="193550"/>
                  </a:xfrm>
                  <a:custGeom>
                    <a:avLst/>
                    <a:gdLst/>
                    <a:ahLst/>
                    <a:cxnLst/>
                    <a:rect l="l" t="t" r="r" b="b"/>
                    <a:pathLst>
                      <a:path w="8310" h="7742" extrusionOk="0">
                        <a:moveTo>
                          <a:pt x="5906" y="1"/>
                        </a:moveTo>
                        <a:cubicBezTo>
                          <a:pt x="4415" y="1"/>
                          <a:pt x="3084" y="1510"/>
                          <a:pt x="3084" y="1510"/>
                        </a:cubicBezTo>
                        <a:cubicBezTo>
                          <a:pt x="3084" y="1510"/>
                          <a:pt x="2203" y="2589"/>
                          <a:pt x="1181" y="4009"/>
                        </a:cubicBezTo>
                        <a:cubicBezTo>
                          <a:pt x="530" y="4915"/>
                          <a:pt x="0" y="6195"/>
                          <a:pt x="1317" y="7133"/>
                        </a:cubicBezTo>
                        <a:cubicBezTo>
                          <a:pt x="1903" y="7552"/>
                          <a:pt x="2602" y="7742"/>
                          <a:pt x="3313" y="7742"/>
                        </a:cubicBezTo>
                        <a:cubicBezTo>
                          <a:pt x="4199" y="7742"/>
                          <a:pt x="5104" y="7448"/>
                          <a:pt x="5835" y="6936"/>
                        </a:cubicBezTo>
                        <a:cubicBezTo>
                          <a:pt x="7109" y="6044"/>
                          <a:pt x="8040" y="4250"/>
                          <a:pt x="8175" y="3183"/>
                        </a:cubicBezTo>
                        <a:cubicBezTo>
                          <a:pt x="8310" y="2116"/>
                          <a:pt x="7997" y="394"/>
                          <a:pt x="6342" y="46"/>
                        </a:cubicBezTo>
                        <a:cubicBezTo>
                          <a:pt x="6196" y="15"/>
                          <a:pt x="6050"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5283900" y="3527650"/>
                    <a:ext cx="191525" cy="114300"/>
                  </a:xfrm>
                  <a:custGeom>
                    <a:avLst/>
                    <a:gdLst/>
                    <a:ahLst/>
                    <a:cxnLst/>
                    <a:rect l="l" t="t" r="r" b="b"/>
                    <a:pathLst>
                      <a:path w="7661" h="4572" extrusionOk="0">
                        <a:moveTo>
                          <a:pt x="7660" y="0"/>
                        </a:moveTo>
                        <a:cubicBezTo>
                          <a:pt x="6782" y="1895"/>
                          <a:pt x="5090" y="3652"/>
                          <a:pt x="3172" y="3762"/>
                        </a:cubicBezTo>
                        <a:cubicBezTo>
                          <a:pt x="2911" y="3778"/>
                          <a:pt x="2673" y="3786"/>
                          <a:pt x="2455" y="3786"/>
                        </a:cubicBezTo>
                        <a:cubicBezTo>
                          <a:pt x="1259" y="3786"/>
                          <a:pt x="656" y="3529"/>
                          <a:pt x="0" y="2721"/>
                        </a:cubicBezTo>
                        <a:lnTo>
                          <a:pt x="0" y="2721"/>
                        </a:lnTo>
                        <a:cubicBezTo>
                          <a:pt x="47" y="3159"/>
                          <a:pt x="276" y="3589"/>
                          <a:pt x="801" y="3963"/>
                        </a:cubicBezTo>
                        <a:cubicBezTo>
                          <a:pt x="1387" y="4382"/>
                          <a:pt x="2086" y="4572"/>
                          <a:pt x="2798" y="4572"/>
                        </a:cubicBezTo>
                        <a:cubicBezTo>
                          <a:pt x="3683" y="4572"/>
                          <a:pt x="4588" y="4278"/>
                          <a:pt x="5319" y="3766"/>
                        </a:cubicBezTo>
                        <a:cubicBezTo>
                          <a:pt x="6593" y="2874"/>
                          <a:pt x="7524" y="1080"/>
                          <a:pt x="7660" y="13"/>
                        </a:cubicBezTo>
                        <a:lnTo>
                          <a:pt x="7660" y="0"/>
                        </a:ln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5335225" y="3406575"/>
                    <a:ext cx="126300" cy="112450"/>
                  </a:xfrm>
                  <a:custGeom>
                    <a:avLst/>
                    <a:gdLst/>
                    <a:ahLst/>
                    <a:cxnLst/>
                    <a:rect l="l" t="t" r="r" b="b"/>
                    <a:pathLst>
                      <a:path w="5052" h="4498" extrusionOk="0">
                        <a:moveTo>
                          <a:pt x="4894" y="0"/>
                        </a:moveTo>
                        <a:cubicBezTo>
                          <a:pt x="3690" y="953"/>
                          <a:pt x="2499" y="1227"/>
                          <a:pt x="1530" y="1227"/>
                        </a:cubicBezTo>
                        <a:cubicBezTo>
                          <a:pt x="912" y="1227"/>
                          <a:pt x="384" y="1116"/>
                          <a:pt x="0" y="998"/>
                        </a:cubicBezTo>
                        <a:lnTo>
                          <a:pt x="0" y="998"/>
                        </a:lnTo>
                        <a:cubicBezTo>
                          <a:pt x="279" y="1953"/>
                          <a:pt x="548" y="2807"/>
                          <a:pt x="770" y="3390"/>
                        </a:cubicBezTo>
                        <a:cubicBezTo>
                          <a:pt x="770" y="3390"/>
                          <a:pt x="1092" y="4497"/>
                          <a:pt x="2412" y="4497"/>
                        </a:cubicBezTo>
                        <a:cubicBezTo>
                          <a:pt x="2513" y="4497"/>
                          <a:pt x="2620" y="4491"/>
                          <a:pt x="2733" y="4477"/>
                        </a:cubicBezTo>
                        <a:cubicBezTo>
                          <a:pt x="4322" y="4281"/>
                          <a:pt x="5015" y="3007"/>
                          <a:pt x="5029" y="2673"/>
                        </a:cubicBezTo>
                        <a:cubicBezTo>
                          <a:pt x="5052" y="2109"/>
                          <a:pt x="4993" y="1130"/>
                          <a:pt x="48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5037950" y="2994275"/>
                    <a:ext cx="557125" cy="324400"/>
                  </a:xfrm>
                  <a:custGeom>
                    <a:avLst/>
                    <a:gdLst/>
                    <a:ahLst/>
                    <a:cxnLst/>
                    <a:rect l="l" t="t" r="r" b="b"/>
                    <a:pathLst>
                      <a:path w="22285" h="12976" extrusionOk="0">
                        <a:moveTo>
                          <a:pt x="21246" y="0"/>
                        </a:moveTo>
                        <a:lnTo>
                          <a:pt x="4361" y="1356"/>
                        </a:lnTo>
                        <a:cubicBezTo>
                          <a:pt x="4361" y="1356"/>
                          <a:pt x="2684" y="2729"/>
                          <a:pt x="1342" y="4706"/>
                        </a:cubicBezTo>
                        <a:cubicBezTo>
                          <a:pt x="0" y="6682"/>
                          <a:pt x="181" y="9540"/>
                          <a:pt x="181" y="9540"/>
                        </a:cubicBezTo>
                        <a:cubicBezTo>
                          <a:pt x="181" y="9540"/>
                          <a:pt x="1717" y="10931"/>
                          <a:pt x="3115" y="11202"/>
                        </a:cubicBezTo>
                        <a:cubicBezTo>
                          <a:pt x="3619" y="11300"/>
                          <a:pt x="4348" y="11331"/>
                          <a:pt x="5074" y="11331"/>
                        </a:cubicBezTo>
                        <a:cubicBezTo>
                          <a:pt x="6366" y="11331"/>
                          <a:pt x="7651" y="11232"/>
                          <a:pt x="7651" y="11232"/>
                        </a:cubicBezTo>
                        <a:cubicBezTo>
                          <a:pt x="7651" y="11232"/>
                          <a:pt x="9056" y="12519"/>
                          <a:pt x="11942" y="12917"/>
                        </a:cubicBezTo>
                        <a:cubicBezTo>
                          <a:pt x="12236" y="12958"/>
                          <a:pt x="12522" y="12976"/>
                          <a:pt x="12799" y="12976"/>
                        </a:cubicBezTo>
                        <a:cubicBezTo>
                          <a:pt x="15236" y="12976"/>
                          <a:pt x="16941" y="11561"/>
                          <a:pt x="16941" y="11561"/>
                        </a:cubicBezTo>
                        <a:cubicBezTo>
                          <a:pt x="16941" y="11561"/>
                          <a:pt x="17086" y="8899"/>
                          <a:pt x="18347" y="7947"/>
                        </a:cubicBezTo>
                        <a:cubicBezTo>
                          <a:pt x="19608" y="6993"/>
                          <a:pt x="20882" y="6552"/>
                          <a:pt x="21582" y="4694"/>
                        </a:cubicBezTo>
                        <a:cubicBezTo>
                          <a:pt x="22284" y="2835"/>
                          <a:pt x="21246" y="0"/>
                          <a:pt x="2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5214600" y="3070000"/>
                    <a:ext cx="97475" cy="204575"/>
                  </a:xfrm>
                  <a:custGeom>
                    <a:avLst/>
                    <a:gdLst/>
                    <a:ahLst/>
                    <a:cxnLst/>
                    <a:rect l="l" t="t" r="r" b="b"/>
                    <a:pathLst>
                      <a:path w="3899" h="8183" extrusionOk="0">
                        <a:moveTo>
                          <a:pt x="3719" y="0"/>
                        </a:moveTo>
                        <a:cubicBezTo>
                          <a:pt x="3695" y="0"/>
                          <a:pt x="3671" y="5"/>
                          <a:pt x="3650" y="15"/>
                        </a:cubicBezTo>
                        <a:cubicBezTo>
                          <a:pt x="2133" y="751"/>
                          <a:pt x="1456" y="2164"/>
                          <a:pt x="910" y="3466"/>
                        </a:cubicBezTo>
                        <a:cubicBezTo>
                          <a:pt x="283" y="4962"/>
                          <a:pt x="1" y="6441"/>
                          <a:pt x="212" y="7998"/>
                        </a:cubicBezTo>
                        <a:cubicBezTo>
                          <a:pt x="229" y="8124"/>
                          <a:pt x="339" y="8182"/>
                          <a:pt x="453" y="8182"/>
                        </a:cubicBezTo>
                        <a:cubicBezTo>
                          <a:pt x="586" y="8182"/>
                          <a:pt x="724" y="8103"/>
                          <a:pt x="727" y="7956"/>
                        </a:cubicBezTo>
                        <a:cubicBezTo>
                          <a:pt x="764" y="5034"/>
                          <a:pt x="1951" y="2616"/>
                          <a:pt x="3837" y="144"/>
                        </a:cubicBezTo>
                        <a:cubicBezTo>
                          <a:pt x="3899" y="65"/>
                          <a:pt x="3809" y="0"/>
                          <a:pt x="3719"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5120325" y="2629875"/>
                    <a:ext cx="127825" cy="181700"/>
                  </a:xfrm>
                  <a:custGeom>
                    <a:avLst/>
                    <a:gdLst/>
                    <a:ahLst/>
                    <a:cxnLst/>
                    <a:rect l="l" t="t" r="r" b="b"/>
                    <a:pathLst>
                      <a:path w="5113" h="7268" extrusionOk="0">
                        <a:moveTo>
                          <a:pt x="5073" y="0"/>
                        </a:moveTo>
                        <a:cubicBezTo>
                          <a:pt x="4799" y="0"/>
                          <a:pt x="3157" y="57"/>
                          <a:pt x="2065" y="1380"/>
                        </a:cubicBezTo>
                        <a:cubicBezTo>
                          <a:pt x="871" y="2828"/>
                          <a:pt x="0" y="5801"/>
                          <a:pt x="0" y="5801"/>
                        </a:cubicBezTo>
                        <a:cubicBezTo>
                          <a:pt x="0" y="5801"/>
                          <a:pt x="2117" y="7268"/>
                          <a:pt x="3367" y="7268"/>
                        </a:cubicBezTo>
                        <a:cubicBezTo>
                          <a:pt x="3503" y="7268"/>
                          <a:pt x="3629" y="7251"/>
                          <a:pt x="3741" y="7212"/>
                        </a:cubicBezTo>
                        <a:lnTo>
                          <a:pt x="5113" y="1"/>
                        </a:lnTo>
                        <a:cubicBezTo>
                          <a:pt x="5113" y="1"/>
                          <a:pt x="5099" y="0"/>
                          <a:pt x="5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5121725" y="2617425"/>
                    <a:ext cx="477475" cy="508575"/>
                  </a:xfrm>
                  <a:custGeom>
                    <a:avLst/>
                    <a:gdLst/>
                    <a:ahLst/>
                    <a:cxnLst/>
                    <a:rect l="l" t="t" r="r" b="b"/>
                    <a:pathLst>
                      <a:path w="19099" h="20343" extrusionOk="0">
                        <a:moveTo>
                          <a:pt x="7536" y="0"/>
                        </a:moveTo>
                        <a:cubicBezTo>
                          <a:pt x="6724" y="0"/>
                          <a:pt x="5576" y="86"/>
                          <a:pt x="4494" y="468"/>
                        </a:cubicBezTo>
                        <a:cubicBezTo>
                          <a:pt x="2532" y="1161"/>
                          <a:pt x="2375" y="4667"/>
                          <a:pt x="2025" y="6693"/>
                        </a:cubicBezTo>
                        <a:cubicBezTo>
                          <a:pt x="1675" y="8719"/>
                          <a:pt x="1" y="17054"/>
                          <a:pt x="1" y="17054"/>
                        </a:cubicBezTo>
                        <a:cubicBezTo>
                          <a:pt x="1" y="17054"/>
                          <a:pt x="2449" y="19698"/>
                          <a:pt x="6434" y="20220"/>
                        </a:cubicBezTo>
                        <a:cubicBezTo>
                          <a:pt x="7080" y="20305"/>
                          <a:pt x="7742" y="20343"/>
                          <a:pt x="8410" y="20343"/>
                        </a:cubicBezTo>
                        <a:cubicBezTo>
                          <a:pt x="13604" y="20343"/>
                          <a:pt x="19099" y="18068"/>
                          <a:pt x="19099" y="18068"/>
                        </a:cubicBezTo>
                        <a:cubicBezTo>
                          <a:pt x="19099" y="18068"/>
                          <a:pt x="19055" y="11094"/>
                          <a:pt x="18538" y="6193"/>
                        </a:cubicBezTo>
                        <a:cubicBezTo>
                          <a:pt x="18020" y="1293"/>
                          <a:pt x="16138" y="1025"/>
                          <a:pt x="14852" y="778"/>
                        </a:cubicBezTo>
                        <a:cubicBezTo>
                          <a:pt x="13565" y="533"/>
                          <a:pt x="8637" y="57"/>
                          <a:pt x="8637" y="57"/>
                        </a:cubicBezTo>
                        <a:cubicBezTo>
                          <a:pt x="8637" y="57"/>
                          <a:pt x="8198" y="0"/>
                          <a:pt x="7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5203200" y="2617375"/>
                    <a:ext cx="342925" cy="82625"/>
                  </a:xfrm>
                  <a:custGeom>
                    <a:avLst/>
                    <a:gdLst/>
                    <a:ahLst/>
                    <a:cxnLst/>
                    <a:rect l="l" t="t" r="r" b="b"/>
                    <a:pathLst>
                      <a:path w="13717" h="3305" extrusionOk="0">
                        <a:moveTo>
                          <a:pt x="4284" y="1"/>
                        </a:moveTo>
                        <a:cubicBezTo>
                          <a:pt x="3472" y="1"/>
                          <a:pt x="2321" y="86"/>
                          <a:pt x="1236" y="469"/>
                        </a:cubicBezTo>
                        <a:cubicBezTo>
                          <a:pt x="705" y="656"/>
                          <a:pt x="307" y="1050"/>
                          <a:pt x="1" y="1566"/>
                        </a:cubicBezTo>
                        <a:cubicBezTo>
                          <a:pt x="1122" y="2409"/>
                          <a:pt x="3205" y="3305"/>
                          <a:pt x="7000" y="3305"/>
                        </a:cubicBezTo>
                        <a:cubicBezTo>
                          <a:pt x="7038" y="3305"/>
                          <a:pt x="7077" y="3305"/>
                          <a:pt x="7117" y="3304"/>
                        </a:cubicBezTo>
                        <a:cubicBezTo>
                          <a:pt x="10928" y="3288"/>
                          <a:pt x="12797" y="2462"/>
                          <a:pt x="13717" y="1679"/>
                        </a:cubicBezTo>
                        <a:cubicBezTo>
                          <a:pt x="13005" y="1060"/>
                          <a:pt x="12192" y="894"/>
                          <a:pt x="11594" y="779"/>
                        </a:cubicBezTo>
                        <a:cubicBezTo>
                          <a:pt x="10307" y="532"/>
                          <a:pt x="5379" y="57"/>
                          <a:pt x="5379" y="57"/>
                        </a:cubicBezTo>
                        <a:cubicBezTo>
                          <a:pt x="5379" y="57"/>
                          <a:pt x="4943" y="1"/>
                          <a:pt x="4284" y="1"/>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5434375" y="2785375"/>
                    <a:ext cx="233650" cy="261450"/>
                  </a:xfrm>
                  <a:custGeom>
                    <a:avLst/>
                    <a:gdLst/>
                    <a:ahLst/>
                    <a:cxnLst/>
                    <a:rect l="l" t="t" r="r" b="b"/>
                    <a:pathLst>
                      <a:path w="9346" h="10458" extrusionOk="0">
                        <a:moveTo>
                          <a:pt x="7734" y="0"/>
                        </a:moveTo>
                        <a:lnTo>
                          <a:pt x="2502" y="15"/>
                        </a:lnTo>
                        <a:cubicBezTo>
                          <a:pt x="2502" y="15"/>
                          <a:pt x="2874" y="4981"/>
                          <a:pt x="2596" y="5181"/>
                        </a:cubicBezTo>
                        <a:cubicBezTo>
                          <a:pt x="2547" y="5216"/>
                          <a:pt x="2469" y="5231"/>
                          <a:pt x="2373" y="5231"/>
                        </a:cubicBezTo>
                        <a:cubicBezTo>
                          <a:pt x="1928" y="5231"/>
                          <a:pt x="1106" y="4917"/>
                          <a:pt x="1106" y="4917"/>
                        </a:cubicBezTo>
                        <a:lnTo>
                          <a:pt x="0" y="7043"/>
                        </a:lnTo>
                        <a:cubicBezTo>
                          <a:pt x="0" y="7043"/>
                          <a:pt x="1772" y="10457"/>
                          <a:pt x="4897" y="10457"/>
                        </a:cubicBezTo>
                        <a:cubicBezTo>
                          <a:pt x="4969" y="10457"/>
                          <a:pt x="5042" y="10455"/>
                          <a:pt x="5116" y="10451"/>
                        </a:cubicBezTo>
                        <a:cubicBezTo>
                          <a:pt x="9346" y="10237"/>
                          <a:pt x="8222" y="2187"/>
                          <a:pt x="7734"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5434425" y="2785400"/>
                    <a:ext cx="202925" cy="238500"/>
                  </a:xfrm>
                  <a:custGeom>
                    <a:avLst/>
                    <a:gdLst/>
                    <a:ahLst/>
                    <a:cxnLst/>
                    <a:rect l="l" t="t" r="r" b="b"/>
                    <a:pathLst>
                      <a:path w="8117" h="9540" extrusionOk="0">
                        <a:moveTo>
                          <a:pt x="7732" y="0"/>
                        </a:moveTo>
                        <a:lnTo>
                          <a:pt x="2500" y="15"/>
                        </a:lnTo>
                        <a:cubicBezTo>
                          <a:pt x="2500" y="15"/>
                          <a:pt x="2872" y="4981"/>
                          <a:pt x="2594" y="5181"/>
                        </a:cubicBezTo>
                        <a:cubicBezTo>
                          <a:pt x="2545" y="5217"/>
                          <a:pt x="2466" y="5231"/>
                          <a:pt x="2370" y="5231"/>
                        </a:cubicBezTo>
                        <a:cubicBezTo>
                          <a:pt x="1925" y="5231"/>
                          <a:pt x="1104" y="4917"/>
                          <a:pt x="1104" y="4917"/>
                        </a:cubicBezTo>
                        <a:lnTo>
                          <a:pt x="0" y="7043"/>
                        </a:lnTo>
                        <a:cubicBezTo>
                          <a:pt x="0" y="7043"/>
                          <a:pt x="772" y="8527"/>
                          <a:pt x="2193" y="9539"/>
                        </a:cubicBezTo>
                        <a:cubicBezTo>
                          <a:pt x="2762" y="9313"/>
                          <a:pt x="3002" y="9478"/>
                          <a:pt x="3937" y="8416"/>
                        </a:cubicBezTo>
                        <a:cubicBezTo>
                          <a:pt x="4872" y="7353"/>
                          <a:pt x="4247" y="4079"/>
                          <a:pt x="5235" y="4065"/>
                        </a:cubicBezTo>
                        <a:cubicBezTo>
                          <a:pt x="5825" y="4055"/>
                          <a:pt x="7010" y="3494"/>
                          <a:pt x="8116" y="2463"/>
                        </a:cubicBezTo>
                        <a:cubicBezTo>
                          <a:pt x="8008" y="1423"/>
                          <a:pt x="7850" y="536"/>
                          <a:pt x="7732" y="0"/>
                        </a:cubicBezTo>
                        <a:close/>
                      </a:path>
                    </a:pathLst>
                  </a:custGeom>
                  <a:solidFill>
                    <a:srgbClr val="FF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5042875" y="2394075"/>
                    <a:ext cx="152750" cy="138100"/>
                  </a:xfrm>
                  <a:custGeom>
                    <a:avLst/>
                    <a:gdLst/>
                    <a:ahLst/>
                    <a:cxnLst/>
                    <a:rect l="l" t="t" r="r" b="b"/>
                    <a:pathLst>
                      <a:path w="6110" h="5524" extrusionOk="0">
                        <a:moveTo>
                          <a:pt x="1907" y="1"/>
                        </a:moveTo>
                        <a:cubicBezTo>
                          <a:pt x="1405" y="1"/>
                          <a:pt x="959" y="232"/>
                          <a:pt x="754" y="847"/>
                        </a:cubicBezTo>
                        <a:cubicBezTo>
                          <a:pt x="1" y="3102"/>
                          <a:pt x="950" y="5523"/>
                          <a:pt x="3457" y="5523"/>
                        </a:cubicBezTo>
                        <a:cubicBezTo>
                          <a:pt x="3484" y="5523"/>
                          <a:pt x="3511" y="5523"/>
                          <a:pt x="3539" y="5523"/>
                        </a:cubicBezTo>
                        <a:cubicBezTo>
                          <a:pt x="6110" y="5471"/>
                          <a:pt x="4530" y="2153"/>
                          <a:pt x="4034" y="1219"/>
                        </a:cubicBezTo>
                        <a:cubicBezTo>
                          <a:pt x="3725" y="636"/>
                          <a:pt x="2738" y="1"/>
                          <a:pt x="1907" y="1"/>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5073575" y="2420100"/>
                    <a:ext cx="107025" cy="96800"/>
                  </a:xfrm>
                  <a:custGeom>
                    <a:avLst/>
                    <a:gdLst/>
                    <a:ahLst/>
                    <a:cxnLst/>
                    <a:rect l="l" t="t" r="r" b="b"/>
                    <a:pathLst>
                      <a:path w="4281" h="3872" extrusionOk="0">
                        <a:moveTo>
                          <a:pt x="1337" y="1"/>
                        </a:moveTo>
                        <a:cubicBezTo>
                          <a:pt x="985" y="1"/>
                          <a:pt x="673" y="163"/>
                          <a:pt x="530" y="594"/>
                        </a:cubicBezTo>
                        <a:cubicBezTo>
                          <a:pt x="1" y="2175"/>
                          <a:pt x="666" y="3872"/>
                          <a:pt x="2424" y="3872"/>
                        </a:cubicBezTo>
                        <a:cubicBezTo>
                          <a:pt x="2443" y="3872"/>
                          <a:pt x="2462" y="3872"/>
                          <a:pt x="2481" y="3871"/>
                        </a:cubicBezTo>
                        <a:cubicBezTo>
                          <a:pt x="4281" y="3834"/>
                          <a:pt x="3175" y="1508"/>
                          <a:pt x="2828" y="854"/>
                        </a:cubicBezTo>
                        <a:cubicBezTo>
                          <a:pt x="2611" y="446"/>
                          <a:pt x="1919" y="1"/>
                          <a:pt x="1337" y="1"/>
                        </a:cubicBez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5540800" y="2404950"/>
                    <a:ext cx="154550" cy="136575"/>
                  </a:xfrm>
                  <a:custGeom>
                    <a:avLst/>
                    <a:gdLst/>
                    <a:ahLst/>
                    <a:cxnLst/>
                    <a:rect l="l" t="t" r="r" b="b"/>
                    <a:pathLst>
                      <a:path w="6182" h="5463" extrusionOk="0">
                        <a:moveTo>
                          <a:pt x="4346" y="0"/>
                        </a:moveTo>
                        <a:cubicBezTo>
                          <a:pt x="3528" y="0"/>
                          <a:pt x="2561" y="581"/>
                          <a:pt x="2238" y="1136"/>
                        </a:cubicBezTo>
                        <a:cubicBezTo>
                          <a:pt x="1708" y="2051"/>
                          <a:pt x="1" y="5305"/>
                          <a:pt x="2565" y="5456"/>
                        </a:cubicBezTo>
                        <a:cubicBezTo>
                          <a:pt x="2643" y="5460"/>
                          <a:pt x="2720" y="5463"/>
                          <a:pt x="2795" y="5463"/>
                        </a:cubicBezTo>
                        <a:cubicBezTo>
                          <a:pt x="5194" y="5463"/>
                          <a:pt x="6181" y="3129"/>
                          <a:pt x="5529" y="891"/>
                        </a:cubicBezTo>
                        <a:cubicBezTo>
                          <a:pt x="5341" y="243"/>
                          <a:pt x="4875" y="0"/>
                          <a:pt x="4346"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5556375" y="2430300"/>
                    <a:ext cx="108325" cy="95750"/>
                  </a:xfrm>
                  <a:custGeom>
                    <a:avLst/>
                    <a:gdLst/>
                    <a:ahLst/>
                    <a:cxnLst/>
                    <a:rect l="l" t="t" r="r" b="b"/>
                    <a:pathLst>
                      <a:path w="4333" h="3830" extrusionOk="0">
                        <a:moveTo>
                          <a:pt x="3046" y="1"/>
                        </a:moveTo>
                        <a:cubicBezTo>
                          <a:pt x="2473" y="1"/>
                          <a:pt x="1795" y="407"/>
                          <a:pt x="1568" y="796"/>
                        </a:cubicBezTo>
                        <a:cubicBezTo>
                          <a:pt x="1196" y="1437"/>
                          <a:pt x="0" y="3717"/>
                          <a:pt x="1798" y="3824"/>
                        </a:cubicBezTo>
                        <a:cubicBezTo>
                          <a:pt x="1852" y="3828"/>
                          <a:pt x="1905" y="3829"/>
                          <a:pt x="1957" y="3829"/>
                        </a:cubicBezTo>
                        <a:cubicBezTo>
                          <a:pt x="3639" y="3829"/>
                          <a:pt x="4333" y="2194"/>
                          <a:pt x="3874" y="626"/>
                        </a:cubicBezTo>
                        <a:cubicBezTo>
                          <a:pt x="3742" y="171"/>
                          <a:pt x="3416" y="1"/>
                          <a:pt x="3046" y="1"/>
                        </a:cubicBez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5100025" y="2200900"/>
                    <a:ext cx="532400" cy="475275"/>
                  </a:xfrm>
                  <a:custGeom>
                    <a:avLst/>
                    <a:gdLst/>
                    <a:ahLst/>
                    <a:cxnLst/>
                    <a:rect l="l" t="t" r="r" b="b"/>
                    <a:pathLst>
                      <a:path w="21296" h="19011" extrusionOk="0">
                        <a:moveTo>
                          <a:pt x="10336" y="0"/>
                        </a:moveTo>
                        <a:cubicBezTo>
                          <a:pt x="6269" y="0"/>
                          <a:pt x="1841" y="984"/>
                          <a:pt x="1225" y="4991"/>
                        </a:cubicBezTo>
                        <a:cubicBezTo>
                          <a:pt x="1225" y="4991"/>
                          <a:pt x="0" y="14697"/>
                          <a:pt x="3034" y="17254"/>
                        </a:cubicBezTo>
                        <a:cubicBezTo>
                          <a:pt x="4429" y="18431"/>
                          <a:pt x="7188" y="19007"/>
                          <a:pt x="10891" y="19011"/>
                        </a:cubicBezTo>
                        <a:cubicBezTo>
                          <a:pt x="10895" y="19011"/>
                          <a:pt x="10899" y="19011"/>
                          <a:pt x="10903" y="19011"/>
                        </a:cubicBezTo>
                        <a:cubicBezTo>
                          <a:pt x="15248" y="19011"/>
                          <a:pt x="19130" y="16790"/>
                          <a:pt x="19889" y="12409"/>
                        </a:cubicBezTo>
                        <a:cubicBezTo>
                          <a:pt x="21296" y="4293"/>
                          <a:pt x="19393" y="1390"/>
                          <a:pt x="16983" y="766"/>
                        </a:cubicBezTo>
                        <a:cubicBezTo>
                          <a:pt x="15977" y="505"/>
                          <a:pt x="13249" y="0"/>
                          <a:pt x="10336" y="0"/>
                        </a:cubicBezTo>
                        <a:close/>
                      </a:path>
                    </a:pathLst>
                  </a:custGeom>
                  <a:solidFill>
                    <a:srgbClr val="FFC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5453150" y="2454450"/>
                    <a:ext cx="91975" cy="63450"/>
                  </a:xfrm>
                  <a:custGeom>
                    <a:avLst/>
                    <a:gdLst/>
                    <a:ahLst/>
                    <a:cxnLst/>
                    <a:rect l="l" t="t" r="r" b="b"/>
                    <a:pathLst>
                      <a:path w="3679" h="2538" extrusionOk="0">
                        <a:moveTo>
                          <a:pt x="1825" y="1"/>
                        </a:moveTo>
                        <a:cubicBezTo>
                          <a:pt x="826" y="1"/>
                          <a:pt x="14" y="556"/>
                          <a:pt x="7" y="1250"/>
                        </a:cubicBezTo>
                        <a:cubicBezTo>
                          <a:pt x="1" y="1950"/>
                          <a:pt x="814" y="2525"/>
                          <a:pt x="1826" y="2538"/>
                        </a:cubicBezTo>
                        <a:cubicBezTo>
                          <a:pt x="1835" y="2538"/>
                          <a:pt x="1845" y="2538"/>
                          <a:pt x="1854" y="2538"/>
                        </a:cubicBezTo>
                        <a:cubicBezTo>
                          <a:pt x="2853" y="2538"/>
                          <a:pt x="3664" y="1983"/>
                          <a:pt x="3672" y="1288"/>
                        </a:cubicBezTo>
                        <a:cubicBezTo>
                          <a:pt x="3678" y="588"/>
                          <a:pt x="2863" y="12"/>
                          <a:pt x="1853" y="1"/>
                        </a:cubicBezTo>
                        <a:cubicBezTo>
                          <a:pt x="1844" y="1"/>
                          <a:pt x="1835" y="1"/>
                          <a:pt x="1825" y="1"/>
                        </a:cubicBezTo>
                        <a:close/>
                      </a:path>
                    </a:pathLst>
                  </a:custGeom>
                  <a:solidFill>
                    <a:srgbClr val="FF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5150475" y="2482800"/>
                    <a:ext cx="92000" cy="63450"/>
                  </a:xfrm>
                  <a:custGeom>
                    <a:avLst/>
                    <a:gdLst/>
                    <a:ahLst/>
                    <a:cxnLst/>
                    <a:rect l="l" t="t" r="r" b="b"/>
                    <a:pathLst>
                      <a:path w="3680" h="2538" extrusionOk="0">
                        <a:moveTo>
                          <a:pt x="1825" y="0"/>
                        </a:moveTo>
                        <a:cubicBezTo>
                          <a:pt x="828" y="0"/>
                          <a:pt x="15" y="557"/>
                          <a:pt x="9" y="1250"/>
                        </a:cubicBezTo>
                        <a:cubicBezTo>
                          <a:pt x="1" y="1950"/>
                          <a:pt x="816" y="2527"/>
                          <a:pt x="1826" y="2537"/>
                        </a:cubicBezTo>
                        <a:cubicBezTo>
                          <a:pt x="1835" y="2537"/>
                          <a:pt x="1845" y="2537"/>
                          <a:pt x="1854" y="2537"/>
                        </a:cubicBezTo>
                        <a:cubicBezTo>
                          <a:pt x="2854" y="2537"/>
                          <a:pt x="3664" y="1983"/>
                          <a:pt x="3671" y="1288"/>
                        </a:cubicBezTo>
                        <a:cubicBezTo>
                          <a:pt x="3679" y="588"/>
                          <a:pt x="2866" y="11"/>
                          <a:pt x="1852" y="0"/>
                        </a:cubicBezTo>
                        <a:cubicBezTo>
                          <a:pt x="1843" y="0"/>
                          <a:pt x="1834" y="0"/>
                          <a:pt x="1825" y="0"/>
                        </a:cubicBezTo>
                        <a:close/>
                      </a:path>
                    </a:pathLst>
                  </a:custGeom>
                  <a:solidFill>
                    <a:srgbClr val="FF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5188125" y="2408650"/>
                    <a:ext cx="53400" cy="30050"/>
                  </a:xfrm>
                  <a:custGeom>
                    <a:avLst/>
                    <a:gdLst/>
                    <a:ahLst/>
                    <a:cxnLst/>
                    <a:rect l="l" t="t" r="r" b="b"/>
                    <a:pathLst>
                      <a:path w="2136" h="1202" extrusionOk="0">
                        <a:moveTo>
                          <a:pt x="1403" y="1"/>
                        </a:moveTo>
                        <a:cubicBezTo>
                          <a:pt x="1257" y="1"/>
                          <a:pt x="1106" y="29"/>
                          <a:pt x="966" y="74"/>
                        </a:cubicBezTo>
                        <a:cubicBezTo>
                          <a:pt x="879" y="101"/>
                          <a:pt x="811" y="134"/>
                          <a:pt x="735" y="183"/>
                        </a:cubicBezTo>
                        <a:lnTo>
                          <a:pt x="735" y="183"/>
                        </a:lnTo>
                        <a:cubicBezTo>
                          <a:pt x="780" y="153"/>
                          <a:pt x="791" y="142"/>
                          <a:pt x="782" y="142"/>
                        </a:cubicBezTo>
                        <a:cubicBezTo>
                          <a:pt x="757" y="142"/>
                          <a:pt x="581" y="226"/>
                          <a:pt x="553" y="239"/>
                        </a:cubicBezTo>
                        <a:cubicBezTo>
                          <a:pt x="450" y="288"/>
                          <a:pt x="356" y="363"/>
                          <a:pt x="277" y="443"/>
                        </a:cubicBezTo>
                        <a:cubicBezTo>
                          <a:pt x="231" y="482"/>
                          <a:pt x="196" y="529"/>
                          <a:pt x="174" y="583"/>
                        </a:cubicBezTo>
                        <a:cubicBezTo>
                          <a:pt x="138" y="650"/>
                          <a:pt x="136" y="671"/>
                          <a:pt x="144" y="673"/>
                        </a:cubicBezTo>
                        <a:cubicBezTo>
                          <a:pt x="1" y="827"/>
                          <a:pt x="44" y="1057"/>
                          <a:pt x="241" y="1145"/>
                        </a:cubicBezTo>
                        <a:lnTo>
                          <a:pt x="241" y="1145"/>
                        </a:lnTo>
                        <a:cubicBezTo>
                          <a:pt x="240" y="1145"/>
                          <a:pt x="238" y="1145"/>
                          <a:pt x="236" y="1144"/>
                        </a:cubicBezTo>
                        <a:lnTo>
                          <a:pt x="236" y="1144"/>
                        </a:lnTo>
                        <a:cubicBezTo>
                          <a:pt x="246" y="1150"/>
                          <a:pt x="256" y="1150"/>
                          <a:pt x="265" y="1156"/>
                        </a:cubicBezTo>
                        <a:cubicBezTo>
                          <a:pt x="284" y="1162"/>
                          <a:pt x="296" y="1179"/>
                          <a:pt x="318" y="1182"/>
                        </a:cubicBezTo>
                        <a:cubicBezTo>
                          <a:pt x="322" y="1183"/>
                          <a:pt x="324" y="1184"/>
                          <a:pt x="325" y="1184"/>
                        </a:cubicBezTo>
                        <a:cubicBezTo>
                          <a:pt x="327" y="1184"/>
                          <a:pt x="325" y="1182"/>
                          <a:pt x="329" y="1182"/>
                        </a:cubicBezTo>
                        <a:cubicBezTo>
                          <a:pt x="368" y="1195"/>
                          <a:pt x="408" y="1202"/>
                          <a:pt x="449" y="1202"/>
                        </a:cubicBezTo>
                        <a:cubicBezTo>
                          <a:pt x="555" y="1202"/>
                          <a:pt x="659" y="1157"/>
                          <a:pt x="721" y="1061"/>
                        </a:cubicBezTo>
                        <a:cubicBezTo>
                          <a:pt x="840" y="883"/>
                          <a:pt x="1113" y="800"/>
                          <a:pt x="1320" y="768"/>
                        </a:cubicBezTo>
                        <a:cubicBezTo>
                          <a:pt x="1339" y="765"/>
                          <a:pt x="1358" y="764"/>
                          <a:pt x="1376" y="764"/>
                        </a:cubicBezTo>
                        <a:cubicBezTo>
                          <a:pt x="1518" y="764"/>
                          <a:pt x="1639" y="842"/>
                          <a:pt x="1769" y="842"/>
                        </a:cubicBezTo>
                        <a:cubicBezTo>
                          <a:pt x="1831" y="842"/>
                          <a:pt x="1895" y="824"/>
                          <a:pt x="1964" y="772"/>
                        </a:cubicBezTo>
                        <a:cubicBezTo>
                          <a:pt x="2083" y="685"/>
                          <a:pt x="2135" y="479"/>
                          <a:pt x="2060" y="348"/>
                        </a:cubicBezTo>
                        <a:cubicBezTo>
                          <a:pt x="1912" y="93"/>
                          <a:pt x="1665" y="1"/>
                          <a:pt x="1403" y="1"/>
                        </a:cubicBezTo>
                        <a:close/>
                      </a:path>
                    </a:pathLst>
                  </a:custGeom>
                  <a:solidFill>
                    <a:srgbClr val="D16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5382225" y="2406125"/>
                    <a:ext cx="70350" cy="27700"/>
                  </a:xfrm>
                  <a:custGeom>
                    <a:avLst/>
                    <a:gdLst/>
                    <a:ahLst/>
                    <a:cxnLst/>
                    <a:rect l="l" t="t" r="r" b="b"/>
                    <a:pathLst>
                      <a:path w="2814" h="1108" extrusionOk="0">
                        <a:moveTo>
                          <a:pt x="1288" y="1"/>
                        </a:moveTo>
                        <a:cubicBezTo>
                          <a:pt x="947" y="1"/>
                          <a:pt x="618" y="156"/>
                          <a:pt x="337" y="373"/>
                        </a:cubicBezTo>
                        <a:cubicBezTo>
                          <a:pt x="325" y="383"/>
                          <a:pt x="309" y="387"/>
                          <a:pt x="297" y="398"/>
                        </a:cubicBezTo>
                        <a:cubicBezTo>
                          <a:pt x="266" y="427"/>
                          <a:pt x="235" y="454"/>
                          <a:pt x="204" y="481"/>
                        </a:cubicBezTo>
                        <a:cubicBezTo>
                          <a:pt x="1" y="664"/>
                          <a:pt x="110" y="1074"/>
                          <a:pt x="384" y="1074"/>
                        </a:cubicBezTo>
                        <a:cubicBezTo>
                          <a:pt x="412" y="1074"/>
                          <a:pt x="441" y="1070"/>
                          <a:pt x="472" y="1061"/>
                        </a:cubicBezTo>
                        <a:cubicBezTo>
                          <a:pt x="710" y="992"/>
                          <a:pt x="970" y="768"/>
                          <a:pt x="1231" y="768"/>
                        </a:cubicBezTo>
                        <a:cubicBezTo>
                          <a:pt x="1266" y="768"/>
                          <a:pt x="1301" y="772"/>
                          <a:pt x="1336" y="781"/>
                        </a:cubicBezTo>
                        <a:cubicBezTo>
                          <a:pt x="1602" y="849"/>
                          <a:pt x="1773" y="999"/>
                          <a:pt x="2016" y="1052"/>
                        </a:cubicBezTo>
                        <a:cubicBezTo>
                          <a:pt x="2075" y="1090"/>
                          <a:pt x="2138" y="1107"/>
                          <a:pt x="2200" y="1107"/>
                        </a:cubicBezTo>
                        <a:cubicBezTo>
                          <a:pt x="2303" y="1107"/>
                          <a:pt x="2402" y="1058"/>
                          <a:pt x="2474" y="970"/>
                        </a:cubicBezTo>
                        <a:cubicBezTo>
                          <a:pt x="2813" y="548"/>
                          <a:pt x="2071" y="269"/>
                          <a:pt x="1811" y="132"/>
                        </a:cubicBezTo>
                        <a:cubicBezTo>
                          <a:pt x="1637" y="41"/>
                          <a:pt x="1461" y="1"/>
                          <a:pt x="1288" y="1"/>
                        </a:cubicBezTo>
                        <a:close/>
                      </a:path>
                    </a:pathLst>
                  </a:custGeom>
                  <a:solidFill>
                    <a:srgbClr val="D16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5394875" y="2453700"/>
                    <a:ext cx="43875" cy="42275"/>
                  </a:xfrm>
                  <a:custGeom>
                    <a:avLst/>
                    <a:gdLst/>
                    <a:ahLst/>
                    <a:cxnLst/>
                    <a:rect l="l" t="t" r="r" b="b"/>
                    <a:pathLst>
                      <a:path w="1755" h="1691" extrusionOk="0">
                        <a:moveTo>
                          <a:pt x="876" y="1"/>
                        </a:moveTo>
                        <a:cubicBezTo>
                          <a:pt x="438" y="1"/>
                          <a:pt x="68" y="339"/>
                          <a:pt x="34" y="784"/>
                        </a:cubicBezTo>
                        <a:cubicBezTo>
                          <a:pt x="1" y="1249"/>
                          <a:pt x="349" y="1654"/>
                          <a:pt x="815" y="1689"/>
                        </a:cubicBezTo>
                        <a:cubicBezTo>
                          <a:pt x="835" y="1690"/>
                          <a:pt x="856" y="1691"/>
                          <a:pt x="876" y="1691"/>
                        </a:cubicBezTo>
                        <a:cubicBezTo>
                          <a:pt x="1315" y="1691"/>
                          <a:pt x="1687" y="1353"/>
                          <a:pt x="1720" y="908"/>
                        </a:cubicBezTo>
                        <a:cubicBezTo>
                          <a:pt x="1755" y="443"/>
                          <a:pt x="1406" y="37"/>
                          <a:pt x="939" y="3"/>
                        </a:cubicBezTo>
                        <a:cubicBezTo>
                          <a:pt x="918" y="1"/>
                          <a:pt x="897" y="1"/>
                          <a:pt x="876" y="1"/>
                        </a:cubicBezTo>
                        <a:close/>
                      </a:path>
                    </a:pathLst>
                  </a:custGeom>
                  <a:solidFill>
                    <a:srgbClr val="68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5201400" y="2455050"/>
                    <a:ext cx="43875" cy="42250"/>
                  </a:xfrm>
                  <a:custGeom>
                    <a:avLst/>
                    <a:gdLst/>
                    <a:ahLst/>
                    <a:cxnLst/>
                    <a:rect l="l" t="t" r="r" b="b"/>
                    <a:pathLst>
                      <a:path w="1755" h="1690" extrusionOk="0">
                        <a:moveTo>
                          <a:pt x="875" y="0"/>
                        </a:moveTo>
                        <a:cubicBezTo>
                          <a:pt x="437" y="0"/>
                          <a:pt x="67" y="339"/>
                          <a:pt x="34" y="783"/>
                        </a:cubicBezTo>
                        <a:cubicBezTo>
                          <a:pt x="0" y="1248"/>
                          <a:pt x="350" y="1653"/>
                          <a:pt x="815" y="1687"/>
                        </a:cubicBezTo>
                        <a:cubicBezTo>
                          <a:pt x="836" y="1689"/>
                          <a:pt x="856" y="1690"/>
                          <a:pt x="876" y="1690"/>
                        </a:cubicBezTo>
                        <a:cubicBezTo>
                          <a:pt x="1315" y="1690"/>
                          <a:pt x="1686" y="1352"/>
                          <a:pt x="1720" y="907"/>
                        </a:cubicBezTo>
                        <a:cubicBezTo>
                          <a:pt x="1754" y="441"/>
                          <a:pt x="1405" y="35"/>
                          <a:pt x="939" y="3"/>
                        </a:cubicBezTo>
                        <a:cubicBezTo>
                          <a:pt x="918" y="1"/>
                          <a:pt x="896" y="0"/>
                          <a:pt x="875" y="0"/>
                        </a:cubicBezTo>
                        <a:close/>
                      </a:path>
                    </a:pathLst>
                  </a:custGeom>
                  <a:solidFill>
                    <a:srgbClr val="68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5238525" y="2530425"/>
                    <a:ext cx="211450" cy="115800"/>
                  </a:xfrm>
                  <a:custGeom>
                    <a:avLst/>
                    <a:gdLst/>
                    <a:ahLst/>
                    <a:cxnLst/>
                    <a:rect l="l" t="t" r="r" b="b"/>
                    <a:pathLst>
                      <a:path w="8458" h="4632" extrusionOk="0">
                        <a:moveTo>
                          <a:pt x="6681" y="0"/>
                        </a:moveTo>
                        <a:cubicBezTo>
                          <a:pt x="5744" y="0"/>
                          <a:pt x="4638" y="946"/>
                          <a:pt x="3668" y="1041"/>
                        </a:cubicBezTo>
                        <a:cubicBezTo>
                          <a:pt x="3518" y="1055"/>
                          <a:pt x="3368" y="1060"/>
                          <a:pt x="3220" y="1060"/>
                        </a:cubicBezTo>
                        <a:cubicBezTo>
                          <a:pt x="2868" y="1060"/>
                          <a:pt x="2526" y="1032"/>
                          <a:pt x="2204" y="1032"/>
                        </a:cubicBezTo>
                        <a:cubicBezTo>
                          <a:pt x="1548" y="1032"/>
                          <a:pt x="978" y="1152"/>
                          <a:pt x="593" y="1882"/>
                        </a:cubicBezTo>
                        <a:cubicBezTo>
                          <a:pt x="0" y="3000"/>
                          <a:pt x="1548" y="4632"/>
                          <a:pt x="4011" y="4632"/>
                        </a:cubicBezTo>
                        <a:cubicBezTo>
                          <a:pt x="4278" y="4632"/>
                          <a:pt x="4555" y="4612"/>
                          <a:pt x="4842" y="4571"/>
                        </a:cubicBezTo>
                        <a:cubicBezTo>
                          <a:pt x="7772" y="4148"/>
                          <a:pt x="8458" y="1083"/>
                          <a:pt x="7408" y="251"/>
                        </a:cubicBezTo>
                        <a:cubicBezTo>
                          <a:pt x="7182" y="71"/>
                          <a:pt x="6938" y="0"/>
                          <a:pt x="6681" y="0"/>
                        </a:cubicBezTo>
                        <a:close/>
                      </a:path>
                    </a:pathLst>
                  </a:custGeom>
                  <a:solidFill>
                    <a:srgbClr val="A12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5259400" y="2530500"/>
                    <a:ext cx="150000" cy="57625"/>
                  </a:xfrm>
                  <a:custGeom>
                    <a:avLst/>
                    <a:gdLst/>
                    <a:ahLst/>
                    <a:cxnLst/>
                    <a:rect l="l" t="t" r="r" b="b"/>
                    <a:pathLst>
                      <a:path w="6000" h="2305" extrusionOk="0">
                        <a:moveTo>
                          <a:pt x="5845" y="1"/>
                        </a:moveTo>
                        <a:cubicBezTo>
                          <a:pt x="4906" y="1"/>
                          <a:pt x="3802" y="942"/>
                          <a:pt x="2833" y="1037"/>
                        </a:cubicBezTo>
                        <a:cubicBezTo>
                          <a:pt x="2682" y="1051"/>
                          <a:pt x="2531" y="1057"/>
                          <a:pt x="2382" y="1057"/>
                        </a:cubicBezTo>
                        <a:cubicBezTo>
                          <a:pt x="2034" y="1057"/>
                          <a:pt x="1694" y="1028"/>
                          <a:pt x="1375" y="1028"/>
                        </a:cubicBezTo>
                        <a:cubicBezTo>
                          <a:pt x="843" y="1028"/>
                          <a:pt x="367" y="1107"/>
                          <a:pt x="1" y="1525"/>
                        </a:cubicBezTo>
                        <a:cubicBezTo>
                          <a:pt x="126" y="1596"/>
                          <a:pt x="255" y="1664"/>
                          <a:pt x="389" y="1730"/>
                        </a:cubicBezTo>
                        <a:cubicBezTo>
                          <a:pt x="1199" y="2118"/>
                          <a:pt x="2042" y="2304"/>
                          <a:pt x="2822" y="2304"/>
                        </a:cubicBezTo>
                        <a:cubicBezTo>
                          <a:pt x="4132" y="2304"/>
                          <a:pt x="5264" y="1779"/>
                          <a:pt x="5763" y="806"/>
                        </a:cubicBezTo>
                        <a:cubicBezTo>
                          <a:pt x="5895" y="553"/>
                          <a:pt x="5967" y="285"/>
                          <a:pt x="5999" y="10"/>
                        </a:cubicBezTo>
                        <a:cubicBezTo>
                          <a:pt x="5948" y="4"/>
                          <a:pt x="5897" y="1"/>
                          <a:pt x="5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5289650" y="2586450"/>
                    <a:ext cx="141325" cy="59725"/>
                  </a:xfrm>
                  <a:custGeom>
                    <a:avLst/>
                    <a:gdLst/>
                    <a:ahLst/>
                    <a:cxnLst/>
                    <a:rect l="l" t="t" r="r" b="b"/>
                    <a:pathLst>
                      <a:path w="5653" h="2389" extrusionOk="0">
                        <a:moveTo>
                          <a:pt x="4436" y="1"/>
                        </a:moveTo>
                        <a:cubicBezTo>
                          <a:pt x="3464" y="1"/>
                          <a:pt x="2462" y="197"/>
                          <a:pt x="1552" y="626"/>
                        </a:cubicBezTo>
                        <a:cubicBezTo>
                          <a:pt x="642" y="1056"/>
                          <a:pt x="205" y="1556"/>
                          <a:pt x="1" y="1994"/>
                        </a:cubicBezTo>
                        <a:cubicBezTo>
                          <a:pt x="547" y="2237"/>
                          <a:pt x="1212" y="2389"/>
                          <a:pt x="1963" y="2389"/>
                        </a:cubicBezTo>
                        <a:cubicBezTo>
                          <a:pt x="2230" y="2389"/>
                          <a:pt x="2508" y="2369"/>
                          <a:pt x="2795" y="2328"/>
                        </a:cubicBezTo>
                        <a:cubicBezTo>
                          <a:pt x="4375" y="2101"/>
                          <a:pt x="5297" y="1106"/>
                          <a:pt x="5653" y="105"/>
                        </a:cubicBezTo>
                        <a:cubicBezTo>
                          <a:pt x="5259" y="36"/>
                          <a:pt x="4850" y="1"/>
                          <a:pt x="4436" y="1"/>
                        </a:cubicBezTo>
                        <a:close/>
                      </a:path>
                    </a:pathLst>
                  </a:custGeom>
                  <a:solidFill>
                    <a:srgbClr val="EF5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5271825" y="2467600"/>
                    <a:ext cx="78025" cy="73575"/>
                  </a:xfrm>
                  <a:custGeom>
                    <a:avLst/>
                    <a:gdLst/>
                    <a:ahLst/>
                    <a:cxnLst/>
                    <a:rect l="l" t="t" r="r" b="b"/>
                    <a:pathLst>
                      <a:path w="3121" h="2943" extrusionOk="0">
                        <a:moveTo>
                          <a:pt x="1463" y="0"/>
                        </a:moveTo>
                        <a:cubicBezTo>
                          <a:pt x="1451" y="0"/>
                          <a:pt x="1440" y="1"/>
                          <a:pt x="1429" y="2"/>
                        </a:cubicBezTo>
                        <a:cubicBezTo>
                          <a:pt x="770" y="95"/>
                          <a:pt x="0" y="1005"/>
                          <a:pt x="78" y="1681"/>
                        </a:cubicBezTo>
                        <a:cubicBezTo>
                          <a:pt x="151" y="2313"/>
                          <a:pt x="1083" y="2943"/>
                          <a:pt x="1742" y="2943"/>
                        </a:cubicBezTo>
                        <a:cubicBezTo>
                          <a:pt x="1787" y="2943"/>
                          <a:pt x="1830" y="2940"/>
                          <a:pt x="1871" y="2934"/>
                        </a:cubicBezTo>
                        <a:cubicBezTo>
                          <a:pt x="2531" y="2840"/>
                          <a:pt x="3120" y="2129"/>
                          <a:pt x="3016" y="1397"/>
                        </a:cubicBezTo>
                        <a:cubicBezTo>
                          <a:pt x="2915" y="688"/>
                          <a:pt x="1830" y="0"/>
                          <a:pt x="1463" y="0"/>
                        </a:cubicBezTo>
                        <a:close/>
                      </a:path>
                    </a:pathLst>
                  </a:custGeom>
                  <a:solidFill>
                    <a:srgbClr val="FF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5327725" y="2506500"/>
                    <a:ext cx="20275" cy="13950"/>
                  </a:xfrm>
                  <a:custGeom>
                    <a:avLst/>
                    <a:gdLst/>
                    <a:ahLst/>
                    <a:cxnLst/>
                    <a:rect l="l" t="t" r="r" b="b"/>
                    <a:pathLst>
                      <a:path w="811" h="558" extrusionOk="0">
                        <a:moveTo>
                          <a:pt x="228" y="370"/>
                        </a:moveTo>
                        <a:cubicBezTo>
                          <a:pt x="229" y="373"/>
                          <a:pt x="230" y="376"/>
                          <a:pt x="232" y="379"/>
                        </a:cubicBezTo>
                        <a:lnTo>
                          <a:pt x="232" y="379"/>
                        </a:lnTo>
                        <a:cubicBezTo>
                          <a:pt x="231" y="379"/>
                          <a:pt x="231" y="378"/>
                          <a:pt x="231" y="378"/>
                        </a:cubicBezTo>
                        <a:cubicBezTo>
                          <a:pt x="229" y="375"/>
                          <a:pt x="229" y="372"/>
                          <a:pt x="228" y="370"/>
                        </a:cubicBezTo>
                        <a:close/>
                        <a:moveTo>
                          <a:pt x="397" y="0"/>
                        </a:moveTo>
                        <a:cubicBezTo>
                          <a:pt x="313" y="0"/>
                          <a:pt x="235" y="33"/>
                          <a:pt x="158" y="69"/>
                        </a:cubicBezTo>
                        <a:cubicBezTo>
                          <a:pt x="0" y="141"/>
                          <a:pt x="52" y="411"/>
                          <a:pt x="216" y="436"/>
                        </a:cubicBezTo>
                        <a:cubicBezTo>
                          <a:pt x="236" y="439"/>
                          <a:pt x="254" y="441"/>
                          <a:pt x="269" y="444"/>
                        </a:cubicBezTo>
                        <a:lnTo>
                          <a:pt x="269" y="444"/>
                        </a:lnTo>
                        <a:cubicBezTo>
                          <a:pt x="312" y="497"/>
                          <a:pt x="376" y="534"/>
                          <a:pt x="446" y="534"/>
                        </a:cubicBezTo>
                        <a:cubicBezTo>
                          <a:pt x="450" y="534"/>
                          <a:pt x="453" y="534"/>
                          <a:pt x="456" y="533"/>
                        </a:cubicBezTo>
                        <a:lnTo>
                          <a:pt x="456" y="533"/>
                        </a:lnTo>
                        <a:cubicBezTo>
                          <a:pt x="467" y="537"/>
                          <a:pt x="479" y="541"/>
                          <a:pt x="490" y="545"/>
                        </a:cubicBezTo>
                        <a:cubicBezTo>
                          <a:pt x="522" y="555"/>
                          <a:pt x="557" y="554"/>
                          <a:pt x="589" y="557"/>
                        </a:cubicBezTo>
                        <a:cubicBezTo>
                          <a:pt x="593" y="557"/>
                          <a:pt x="597" y="558"/>
                          <a:pt x="601" y="558"/>
                        </a:cubicBezTo>
                        <a:cubicBezTo>
                          <a:pt x="667" y="558"/>
                          <a:pt x="734" y="505"/>
                          <a:pt x="763" y="452"/>
                        </a:cubicBezTo>
                        <a:cubicBezTo>
                          <a:pt x="811" y="364"/>
                          <a:pt x="785" y="276"/>
                          <a:pt x="724" y="204"/>
                        </a:cubicBezTo>
                        <a:lnTo>
                          <a:pt x="724" y="204"/>
                        </a:lnTo>
                        <a:cubicBezTo>
                          <a:pt x="730" y="210"/>
                          <a:pt x="733" y="212"/>
                          <a:pt x="734" y="212"/>
                        </a:cubicBezTo>
                        <a:cubicBezTo>
                          <a:pt x="735" y="212"/>
                          <a:pt x="731" y="206"/>
                          <a:pt x="720" y="195"/>
                        </a:cubicBezTo>
                        <a:cubicBezTo>
                          <a:pt x="698" y="162"/>
                          <a:pt x="671" y="135"/>
                          <a:pt x="635" y="115"/>
                        </a:cubicBezTo>
                        <a:cubicBezTo>
                          <a:pt x="628" y="111"/>
                          <a:pt x="622" y="108"/>
                          <a:pt x="615" y="104"/>
                        </a:cubicBezTo>
                        <a:lnTo>
                          <a:pt x="615" y="104"/>
                        </a:lnTo>
                        <a:cubicBezTo>
                          <a:pt x="577" y="58"/>
                          <a:pt x="526" y="23"/>
                          <a:pt x="469" y="9"/>
                        </a:cubicBezTo>
                        <a:cubicBezTo>
                          <a:pt x="444" y="3"/>
                          <a:pt x="420" y="0"/>
                          <a:pt x="397" y="0"/>
                        </a:cubicBezTo>
                        <a:close/>
                      </a:path>
                    </a:pathLst>
                  </a:custGeom>
                  <a:solidFill>
                    <a:srgbClr val="D98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5261100" y="2477400"/>
                    <a:ext cx="68850" cy="77575"/>
                  </a:xfrm>
                  <a:custGeom>
                    <a:avLst/>
                    <a:gdLst/>
                    <a:ahLst/>
                    <a:cxnLst/>
                    <a:rect l="l" t="t" r="r" b="b"/>
                    <a:pathLst>
                      <a:path w="2754" h="3103" extrusionOk="0">
                        <a:moveTo>
                          <a:pt x="1112" y="1"/>
                        </a:moveTo>
                        <a:cubicBezTo>
                          <a:pt x="1063" y="1"/>
                          <a:pt x="1011" y="21"/>
                          <a:pt x="963" y="71"/>
                        </a:cubicBezTo>
                        <a:cubicBezTo>
                          <a:pt x="628" y="413"/>
                          <a:pt x="221" y="725"/>
                          <a:pt x="102" y="1212"/>
                        </a:cubicBezTo>
                        <a:cubicBezTo>
                          <a:pt x="0" y="1637"/>
                          <a:pt x="69" y="2109"/>
                          <a:pt x="335" y="2464"/>
                        </a:cubicBezTo>
                        <a:cubicBezTo>
                          <a:pt x="644" y="2873"/>
                          <a:pt x="1147" y="3102"/>
                          <a:pt x="1643" y="3102"/>
                        </a:cubicBezTo>
                        <a:cubicBezTo>
                          <a:pt x="2030" y="3102"/>
                          <a:pt x="2413" y="2963"/>
                          <a:pt x="2694" y="2661"/>
                        </a:cubicBezTo>
                        <a:cubicBezTo>
                          <a:pt x="2753" y="2600"/>
                          <a:pt x="2716" y="2509"/>
                          <a:pt x="2636" y="2509"/>
                        </a:cubicBezTo>
                        <a:cubicBezTo>
                          <a:pt x="2631" y="2509"/>
                          <a:pt x="2627" y="2510"/>
                          <a:pt x="2623" y="2510"/>
                        </a:cubicBezTo>
                        <a:cubicBezTo>
                          <a:pt x="2562" y="2517"/>
                          <a:pt x="2499" y="2520"/>
                          <a:pt x="2435" y="2520"/>
                        </a:cubicBezTo>
                        <a:cubicBezTo>
                          <a:pt x="1954" y="2520"/>
                          <a:pt x="1419" y="2327"/>
                          <a:pt x="1080" y="1993"/>
                        </a:cubicBezTo>
                        <a:cubicBezTo>
                          <a:pt x="597" y="1518"/>
                          <a:pt x="1065" y="844"/>
                          <a:pt x="1315" y="385"/>
                        </a:cubicBezTo>
                        <a:cubicBezTo>
                          <a:pt x="1405" y="217"/>
                          <a:pt x="1272" y="1"/>
                          <a:pt x="1112" y="1"/>
                        </a:cubicBezTo>
                        <a:close/>
                      </a:path>
                    </a:pathLst>
                  </a:custGeom>
                  <a:solidFill>
                    <a:srgbClr val="D98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5080600" y="2052525"/>
                    <a:ext cx="573275" cy="405325"/>
                  </a:xfrm>
                  <a:custGeom>
                    <a:avLst/>
                    <a:gdLst/>
                    <a:ahLst/>
                    <a:cxnLst/>
                    <a:rect l="l" t="t" r="r" b="b"/>
                    <a:pathLst>
                      <a:path w="22931" h="16213" extrusionOk="0">
                        <a:moveTo>
                          <a:pt x="15389" y="0"/>
                        </a:moveTo>
                        <a:cubicBezTo>
                          <a:pt x="15293" y="0"/>
                          <a:pt x="15190" y="12"/>
                          <a:pt x="15079" y="37"/>
                        </a:cubicBezTo>
                        <a:cubicBezTo>
                          <a:pt x="14291" y="213"/>
                          <a:pt x="14360" y="1225"/>
                          <a:pt x="14608" y="2159"/>
                        </a:cubicBezTo>
                        <a:cubicBezTo>
                          <a:pt x="13703" y="1771"/>
                          <a:pt x="12481" y="1405"/>
                          <a:pt x="11075" y="1405"/>
                        </a:cubicBezTo>
                        <a:cubicBezTo>
                          <a:pt x="10580" y="1405"/>
                          <a:pt x="10062" y="1451"/>
                          <a:pt x="9527" y="1556"/>
                        </a:cubicBezTo>
                        <a:cubicBezTo>
                          <a:pt x="774" y="3286"/>
                          <a:pt x="1" y="9821"/>
                          <a:pt x="197" y="11418"/>
                        </a:cubicBezTo>
                        <a:cubicBezTo>
                          <a:pt x="394" y="13015"/>
                          <a:pt x="954" y="14618"/>
                          <a:pt x="1858" y="14664"/>
                        </a:cubicBezTo>
                        <a:cubicBezTo>
                          <a:pt x="1871" y="14665"/>
                          <a:pt x="1885" y="14665"/>
                          <a:pt x="1898" y="14665"/>
                        </a:cubicBezTo>
                        <a:cubicBezTo>
                          <a:pt x="2788" y="14665"/>
                          <a:pt x="3666" y="13141"/>
                          <a:pt x="5472" y="11708"/>
                        </a:cubicBezTo>
                        <a:lnTo>
                          <a:pt x="5472" y="11708"/>
                        </a:lnTo>
                        <a:cubicBezTo>
                          <a:pt x="5457" y="12386"/>
                          <a:pt x="5649" y="12989"/>
                          <a:pt x="6289" y="13218"/>
                        </a:cubicBezTo>
                        <a:cubicBezTo>
                          <a:pt x="6342" y="13237"/>
                          <a:pt x="6397" y="13246"/>
                          <a:pt x="6455" y="13246"/>
                        </a:cubicBezTo>
                        <a:cubicBezTo>
                          <a:pt x="7572" y="13246"/>
                          <a:pt x="9523" y="9843"/>
                          <a:pt x="9523" y="9843"/>
                        </a:cubicBezTo>
                        <a:cubicBezTo>
                          <a:pt x="9523" y="9843"/>
                          <a:pt x="10995" y="11626"/>
                          <a:pt x="12012" y="12350"/>
                        </a:cubicBezTo>
                        <a:cubicBezTo>
                          <a:pt x="12811" y="12917"/>
                          <a:pt x="14157" y="13454"/>
                          <a:pt x="15049" y="13454"/>
                        </a:cubicBezTo>
                        <a:cubicBezTo>
                          <a:pt x="15293" y="13454"/>
                          <a:pt x="15503" y="13414"/>
                          <a:pt x="15659" y="13323"/>
                        </a:cubicBezTo>
                        <a:cubicBezTo>
                          <a:pt x="16383" y="12903"/>
                          <a:pt x="15861" y="10405"/>
                          <a:pt x="15861" y="10404"/>
                        </a:cubicBezTo>
                        <a:lnTo>
                          <a:pt x="15861" y="10404"/>
                        </a:lnTo>
                        <a:cubicBezTo>
                          <a:pt x="15861" y="10405"/>
                          <a:pt x="17594" y="13001"/>
                          <a:pt x="18370" y="14064"/>
                        </a:cubicBezTo>
                        <a:cubicBezTo>
                          <a:pt x="19142" y="15118"/>
                          <a:pt x="20212" y="16213"/>
                          <a:pt x="20905" y="16213"/>
                        </a:cubicBezTo>
                        <a:cubicBezTo>
                          <a:pt x="20911" y="16213"/>
                          <a:pt x="20917" y="16213"/>
                          <a:pt x="20923" y="16212"/>
                        </a:cubicBezTo>
                        <a:cubicBezTo>
                          <a:pt x="21617" y="16195"/>
                          <a:pt x="22595" y="14330"/>
                          <a:pt x="22750" y="12322"/>
                        </a:cubicBezTo>
                        <a:cubicBezTo>
                          <a:pt x="22904" y="10313"/>
                          <a:pt x="22930" y="7518"/>
                          <a:pt x="21054" y="5248"/>
                        </a:cubicBezTo>
                        <a:cubicBezTo>
                          <a:pt x="20014" y="3990"/>
                          <a:pt x="18327" y="3130"/>
                          <a:pt x="18327" y="3130"/>
                        </a:cubicBezTo>
                        <a:cubicBezTo>
                          <a:pt x="18327" y="3130"/>
                          <a:pt x="19253" y="1593"/>
                          <a:pt x="18915" y="1130"/>
                        </a:cubicBezTo>
                        <a:cubicBezTo>
                          <a:pt x="18775" y="938"/>
                          <a:pt x="18589" y="863"/>
                          <a:pt x="18382" y="863"/>
                        </a:cubicBezTo>
                        <a:cubicBezTo>
                          <a:pt x="17635" y="863"/>
                          <a:pt x="16630" y="1849"/>
                          <a:pt x="16630" y="1849"/>
                        </a:cubicBezTo>
                        <a:cubicBezTo>
                          <a:pt x="16630" y="1849"/>
                          <a:pt x="16602" y="0"/>
                          <a:pt x="15389" y="0"/>
                        </a:cubicBezTo>
                        <a:close/>
                      </a:path>
                    </a:pathLst>
                  </a:custGeom>
                  <a:solidFill>
                    <a:srgbClr val="9E3D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5527900" y="2191000"/>
                    <a:ext cx="125800" cy="266850"/>
                  </a:xfrm>
                  <a:custGeom>
                    <a:avLst/>
                    <a:gdLst/>
                    <a:ahLst/>
                    <a:cxnLst/>
                    <a:rect l="l" t="t" r="r" b="b"/>
                    <a:pathLst>
                      <a:path w="5032" h="10674" extrusionOk="0">
                        <a:moveTo>
                          <a:pt x="3384" y="1"/>
                        </a:moveTo>
                        <a:lnTo>
                          <a:pt x="3384" y="1"/>
                        </a:lnTo>
                        <a:cubicBezTo>
                          <a:pt x="4100" y="6355"/>
                          <a:pt x="1295" y="7613"/>
                          <a:pt x="1" y="7858"/>
                        </a:cubicBezTo>
                        <a:cubicBezTo>
                          <a:pt x="178" y="8112"/>
                          <a:pt x="341" y="8341"/>
                          <a:pt x="475" y="8525"/>
                        </a:cubicBezTo>
                        <a:cubicBezTo>
                          <a:pt x="1246" y="9579"/>
                          <a:pt x="2316" y="10674"/>
                          <a:pt x="3009" y="10674"/>
                        </a:cubicBezTo>
                        <a:cubicBezTo>
                          <a:pt x="3015" y="10674"/>
                          <a:pt x="3021" y="10674"/>
                          <a:pt x="3027" y="10673"/>
                        </a:cubicBezTo>
                        <a:cubicBezTo>
                          <a:pt x="3721" y="10656"/>
                          <a:pt x="4700" y="8791"/>
                          <a:pt x="4855" y="6783"/>
                        </a:cubicBezTo>
                        <a:cubicBezTo>
                          <a:pt x="5006" y="4860"/>
                          <a:pt x="5032" y="2215"/>
                          <a:pt x="3384"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5106925" y="2121625"/>
                    <a:ext cx="196800" cy="198500"/>
                  </a:xfrm>
                  <a:custGeom>
                    <a:avLst/>
                    <a:gdLst/>
                    <a:ahLst/>
                    <a:cxnLst/>
                    <a:rect l="l" t="t" r="r" b="b"/>
                    <a:pathLst>
                      <a:path w="7872" h="7940" extrusionOk="0">
                        <a:moveTo>
                          <a:pt x="7303" y="0"/>
                        </a:moveTo>
                        <a:cubicBezTo>
                          <a:pt x="7278" y="0"/>
                          <a:pt x="7251" y="3"/>
                          <a:pt x="7224" y="7"/>
                        </a:cubicBezTo>
                        <a:cubicBezTo>
                          <a:pt x="5184" y="354"/>
                          <a:pt x="3069" y="1455"/>
                          <a:pt x="1939" y="3227"/>
                        </a:cubicBezTo>
                        <a:cubicBezTo>
                          <a:pt x="1178" y="4423"/>
                          <a:pt x="0" y="6549"/>
                          <a:pt x="1024" y="7868"/>
                        </a:cubicBezTo>
                        <a:cubicBezTo>
                          <a:pt x="1063" y="7918"/>
                          <a:pt x="1110" y="7939"/>
                          <a:pt x="1156" y="7939"/>
                        </a:cubicBezTo>
                        <a:cubicBezTo>
                          <a:pt x="1281" y="7939"/>
                          <a:pt x="1399" y="7782"/>
                          <a:pt x="1342" y="7642"/>
                        </a:cubicBezTo>
                        <a:cubicBezTo>
                          <a:pt x="1199" y="7301"/>
                          <a:pt x="1694" y="6367"/>
                          <a:pt x="1794" y="6001"/>
                        </a:cubicBezTo>
                        <a:cubicBezTo>
                          <a:pt x="2030" y="5122"/>
                          <a:pt x="2511" y="4271"/>
                          <a:pt x="3002" y="3513"/>
                        </a:cubicBezTo>
                        <a:cubicBezTo>
                          <a:pt x="3852" y="2196"/>
                          <a:pt x="5900" y="1151"/>
                          <a:pt x="7405" y="769"/>
                        </a:cubicBezTo>
                        <a:cubicBezTo>
                          <a:pt x="7871" y="652"/>
                          <a:pt x="7737" y="0"/>
                          <a:pt x="7303" y="0"/>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5220250" y="2146550"/>
                    <a:ext cx="149750" cy="149950"/>
                  </a:xfrm>
                  <a:custGeom>
                    <a:avLst/>
                    <a:gdLst/>
                    <a:ahLst/>
                    <a:cxnLst/>
                    <a:rect l="l" t="t" r="r" b="b"/>
                    <a:pathLst>
                      <a:path w="5990" h="5998" extrusionOk="0">
                        <a:moveTo>
                          <a:pt x="5765" y="0"/>
                        </a:moveTo>
                        <a:cubicBezTo>
                          <a:pt x="5760" y="0"/>
                          <a:pt x="5754" y="0"/>
                          <a:pt x="5749" y="1"/>
                        </a:cubicBezTo>
                        <a:cubicBezTo>
                          <a:pt x="2912" y="270"/>
                          <a:pt x="462" y="3020"/>
                          <a:pt x="25" y="5765"/>
                        </a:cubicBezTo>
                        <a:cubicBezTo>
                          <a:pt x="1" y="5918"/>
                          <a:pt x="119" y="5998"/>
                          <a:pt x="243" y="5998"/>
                        </a:cubicBezTo>
                        <a:cubicBezTo>
                          <a:pt x="341" y="5998"/>
                          <a:pt x="443" y="5948"/>
                          <a:pt x="481" y="5844"/>
                        </a:cubicBezTo>
                        <a:cubicBezTo>
                          <a:pt x="962" y="4523"/>
                          <a:pt x="1926" y="3328"/>
                          <a:pt x="2938" y="2369"/>
                        </a:cubicBezTo>
                        <a:cubicBezTo>
                          <a:pt x="3828" y="1530"/>
                          <a:pt x="4969" y="1125"/>
                          <a:pt x="5875" y="341"/>
                        </a:cubicBezTo>
                        <a:cubicBezTo>
                          <a:pt x="5989" y="241"/>
                          <a:pt x="5927" y="0"/>
                          <a:pt x="5765" y="0"/>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5338300" y="2184225"/>
                    <a:ext cx="90700" cy="102525"/>
                  </a:xfrm>
                  <a:custGeom>
                    <a:avLst/>
                    <a:gdLst/>
                    <a:ahLst/>
                    <a:cxnLst/>
                    <a:rect l="l" t="t" r="r" b="b"/>
                    <a:pathLst>
                      <a:path w="3628" h="4101" extrusionOk="0">
                        <a:moveTo>
                          <a:pt x="3340" y="1"/>
                        </a:moveTo>
                        <a:cubicBezTo>
                          <a:pt x="3317" y="1"/>
                          <a:pt x="3294" y="5"/>
                          <a:pt x="3272" y="14"/>
                        </a:cubicBezTo>
                        <a:cubicBezTo>
                          <a:pt x="2486" y="343"/>
                          <a:pt x="1811" y="690"/>
                          <a:pt x="1288" y="1392"/>
                        </a:cubicBezTo>
                        <a:cubicBezTo>
                          <a:pt x="763" y="2093"/>
                          <a:pt x="408" y="2826"/>
                          <a:pt x="97" y="3643"/>
                        </a:cubicBezTo>
                        <a:cubicBezTo>
                          <a:pt x="0" y="3898"/>
                          <a:pt x="232" y="4101"/>
                          <a:pt x="455" y="4101"/>
                        </a:cubicBezTo>
                        <a:cubicBezTo>
                          <a:pt x="563" y="4101"/>
                          <a:pt x="669" y="4053"/>
                          <a:pt x="734" y="3941"/>
                        </a:cubicBezTo>
                        <a:cubicBezTo>
                          <a:pt x="1458" y="2704"/>
                          <a:pt x="2291" y="1151"/>
                          <a:pt x="3476" y="302"/>
                        </a:cubicBezTo>
                        <a:cubicBezTo>
                          <a:pt x="3628" y="191"/>
                          <a:pt x="3490" y="1"/>
                          <a:pt x="3340"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5473000" y="2188650"/>
                    <a:ext cx="24675" cy="87275"/>
                  </a:xfrm>
                  <a:custGeom>
                    <a:avLst/>
                    <a:gdLst/>
                    <a:ahLst/>
                    <a:cxnLst/>
                    <a:rect l="l" t="t" r="r" b="b"/>
                    <a:pathLst>
                      <a:path w="987" h="3491" extrusionOk="0">
                        <a:moveTo>
                          <a:pt x="481" y="1"/>
                        </a:moveTo>
                        <a:cubicBezTo>
                          <a:pt x="387" y="1"/>
                          <a:pt x="281" y="71"/>
                          <a:pt x="264" y="177"/>
                        </a:cubicBezTo>
                        <a:cubicBezTo>
                          <a:pt x="88" y="1238"/>
                          <a:pt x="0" y="2368"/>
                          <a:pt x="316" y="3399"/>
                        </a:cubicBezTo>
                        <a:cubicBezTo>
                          <a:pt x="334" y="3459"/>
                          <a:pt x="384" y="3490"/>
                          <a:pt x="435" y="3490"/>
                        </a:cubicBezTo>
                        <a:cubicBezTo>
                          <a:pt x="481" y="3490"/>
                          <a:pt x="528" y="3463"/>
                          <a:pt x="549" y="3408"/>
                        </a:cubicBezTo>
                        <a:cubicBezTo>
                          <a:pt x="987" y="2277"/>
                          <a:pt x="792" y="1303"/>
                          <a:pt x="632" y="141"/>
                        </a:cubicBezTo>
                        <a:cubicBezTo>
                          <a:pt x="618" y="42"/>
                          <a:pt x="553" y="1"/>
                          <a:pt x="481"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5465325" y="2641850"/>
                    <a:ext cx="181975" cy="207450"/>
                  </a:xfrm>
                  <a:custGeom>
                    <a:avLst/>
                    <a:gdLst/>
                    <a:ahLst/>
                    <a:cxnLst/>
                    <a:rect l="l" t="t" r="r" b="b"/>
                    <a:pathLst>
                      <a:path w="7279" h="8298" extrusionOk="0">
                        <a:moveTo>
                          <a:pt x="3082" y="1"/>
                        </a:moveTo>
                        <a:cubicBezTo>
                          <a:pt x="2003" y="1"/>
                          <a:pt x="1093" y="715"/>
                          <a:pt x="611" y="1445"/>
                        </a:cubicBezTo>
                        <a:cubicBezTo>
                          <a:pt x="611" y="1445"/>
                          <a:pt x="1" y="2804"/>
                          <a:pt x="270" y="4548"/>
                        </a:cubicBezTo>
                        <a:cubicBezTo>
                          <a:pt x="540" y="6291"/>
                          <a:pt x="592" y="8043"/>
                          <a:pt x="592" y="8043"/>
                        </a:cubicBezTo>
                        <a:cubicBezTo>
                          <a:pt x="592" y="8043"/>
                          <a:pt x="1325" y="8298"/>
                          <a:pt x="2776" y="8298"/>
                        </a:cubicBezTo>
                        <a:cubicBezTo>
                          <a:pt x="3100" y="8298"/>
                          <a:pt x="3459" y="8285"/>
                          <a:pt x="3853" y="8254"/>
                        </a:cubicBezTo>
                        <a:cubicBezTo>
                          <a:pt x="6019" y="8086"/>
                          <a:pt x="7278" y="6708"/>
                          <a:pt x="7278" y="6708"/>
                        </a:cubicBezTo>
                        <a:cubicBezTo>
                          <a:pt x="7278" y="6708"/>
                          <a:pt x="6996" y="3051"/>
                          <a:pt x="5600" y="1399"/>
                        </a:cubicBezTo>
                        <a:cubicBezTo>
                          <a:pt x="4738" y="378"/>
                          <a:pt x="3865" y="1"/>
                          <a:pt x="3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017075" y="2667650"/>
                    <a:ext cx="189525" cy="302050"/>
                  </a:xfrm>
                  <a:custGeom>
                    <a:avLst/>
                    <a:gdLst/>
                    <a:ahLst/>
                    <a:cxnLst/>
                    <a:rect l="l" t="t" r="r" b="b"/>
                    <a:pathLst>
                      <a:path w="7581" h="12082" extrusionOk="0">
                        <a:moveTo>
                          <a:pt x="2079" y="0"/>
                        </a:moveTo>
                        <a:cubicBezTo>
                          <a:pt x="862" y="0"/>
                          <a:pt x="1" y="732"/>
                          <a:pt x="1" y="732"/>
                        </a:cubicBezTo>
                        <a:lnTo>
                          <a:pt x="1949" y="8955"/>
                        </a:lnTo>
                        <a:lnTo>
                          <a:pt x="7531" y="12082"/>
                        </a:lnTo>
                        <a:cubicBezTo>
                          <a:pt x="7531" y="12082"/>
                          <a:pt x="7580" y="8470"/>
                          <a:pt x="7404" y="5388"/>
                        </a:cubicBezTo>
                        <a:cubicBezTo>
                          <a:pt x="7228" y="2305"/>
                          <a:pt x="4378" y="473"/>
                          <a:pt x="2796" y="86"/>
                        </a:cubicBezTo>
                        <a:cubicBezTo>
                          <a:pt x="2547" y="26"/>
                          <a:pt x="2306" y="0"/>
                          <a:pt x="2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199425" y="2661275"/>
                    <a:ext cx="241475" cy="334725"/>
                  </a:xfrm>
                  <a:custGeom>
                    <a:avLst/>
                    <a:gdLst/>
                    <a:ahLst/>
                    <a:cxnLst/>
                    <a:rect l="l" t="t" r="r" b="b"/>
                    <a:pathLst>
                      <a:path w="9659" h="13389" extrusionOk="0">
                        <a:moveTo>
                          <a:pt x="8722" y="0"/>
                        </a:moveTo>
                        <a:cubicBezTo>
                          <a:pt x="7527" y="0"/>
                          <a:pt x="5376" y="131"/>
                          <a:pt x="3398" y="927"/>
                        </a:cubicBezTo>
                        <a:cubicBezTo>
                          <a:pt x="458" y="2111"/>
                          <a:pt x="1" y="4770"/>
                          <a:pt x="1" y="4770"/>
                        </a:cubicBezTo>
                        <a:lnTo>
                          <a:pt x="1037" y="13389"/>
                        </a:lnTo>
                        <a:lnTo>
                          <a:pt x="9386" y="12706"/>
                        </a:lnTo>
                        <a:lnTo>
                          <a:pt x="9659" y="31"/>
                        </a:lnTo>
                        <a:cubicBezTo>
                          <a:pt x="9659" y="31"/>
                          <a:pt x="9303" y="0"/>
                          <a:pt x="8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4994375" y="2673800"/>
                    <a:ext cx="484300" cy="366950"/>
                  </a:xfrm>
                  <a:custGeom>
                    <a:avLst/>
                    <a:gdLst/>
                    <a:ahLst/>
                    <a:cxnLst/>
                    <a:rect l="l" t="t" r="r" b="b"/>
                    <a:pathLst>
                      <a:path w="19372" h="14678" extrusionOk="0">
                        <a:moveTo>
                          <a:pt x="1439" y="1"/>
                        </a:moveTo>
                        <a:lnTo>
                          <a:pt x="1" y="267"/>
                        </a:lnTo>
                        <a:lnTo>
                          <a:pt x="4453" y="12179"/>
                        </a:lnTo>
                        <a:lnTo>
                          <a:pt x="9304" y="14678"/>
                        </a:lnTo>
                        <a:lnTo>
                          <a:pt x="17142" y="12397"/>
                        </a:lnTo>
                        <a:lnTo>
                          <a:pt x="19372" y="726"/>
                        </a:lnTo>
                        <a:lnTo>
                          <a:pt x="18421" y="156"/>
                        </a:lnTo>
                        <a:cubicBezTo>
                          <a:pt x="18421" y="156"/>
                          <a:pt x="18421" y="156"/>
                          <a:pt x="18420" y="156"/>
                        </a:cubicBezTo>
                        <a:cubicBezTo>
                          <a:pt x="18366" y="156"/>
                          <a:pt x="15216" y="333"/>
                          <a:pt x="13143" y="1128"/>
                        </a:cubicBezTo>
                        <a:cubicBezTo>
                          <a:pt x="11411" y="1792"/>
                          <a:pt x="8277" y="4071"/>
                          <a:pt x="8277" y="4071"/>
                        </a:cubicBezTo>
                        <a:cubicBezTo>
                          <a:pt x="8277" y="4071"/>
                          <a:pt x="6968" y="2344"/>
                          <a:pt x="4592" y="985"/>
                        </a:cubicBezTo>
                        <a:cubicBezTo>
                          <a:pt x="3312" y="254"/>
                          <a:pt x="1439"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4964325" y="2687475"/>
                    <a:ext cx="536250" cy="390025"/>
                  </a:xfrm>
                  <a:custGeom>
                    <a:avLst/>
                    <a:gdLst/>
                    <a:ahLst/>
                    <a:cxnLst/>
                    <a:rect l="l" t="t" r="r" b="b"/>
                    <a:pathLst>
                      <a:path w="21450" h="15601" extrusionOk="0">
                        <a:moveTo>
                          <a:pt x="614" y="1"/>
                        </a:moveTo>
                        <a:lnTo>
                          <a:pt x="1" y="340"/>
                        </a:lnTo>
                        <a:cubicBezTo>
                          <a:pt x="1" y="340"/>
                          <a:pt x="1554" y="3230"/>
                          <a:pt x="2617" y="6134"/>
                        </a:cubicBezTo>
                        <a:cubicBezTo>
                          <a:pt x="3682" y="9037"/>
                          <a:pt x="4229" y="12797"/>
                          <a:pt x="4229" y="12797"/>
                        </a:cubicBezTo>
                        <a:cubicBezTo>
                          <a:pt x="4229" y="12797"/>
                          <a:pt x="6268" y="13151"/>
                          <a:pt x="6981" y="13450"/>
                        </a:cubicBezTo>
                        <a:cubicBezTo>
                          <a:pt x="7693" y="13748"/>
                          <a:pt x="8832" y="14648"/>
                          <a:pt x="9188" y="15054"/>
                        </a:cubicBezTo>
                        <a:cubicBezTo>
                          <a:pt x="9544" y="15459"/>
                          <a:pt x="10755" y="15597"/>
                          <a:pt x="10755" y="15597"/>
                        </a:cubicBezTo>
                        <a:cubicBezTo>
                          <a:pt x="10755" y="15597"/>
                          <a:pt x="10774" y="15601"/>
                          <a:pt x="10810" y="15601"/>
                        </a:cubicBezTo>
                        <a:cubicBezTo>
                          <a:pt x="10915" y="15601"/>
                          <a:pt x="11171" y="15571"/>
                          <a:pt x="11565" y="15338"/>
                        </a:cubicBezTo>
                        <a:cubicBezTo>
                          <a:pt x="12462" y="14803"/>
                          <a:pt x="13936" y="14014"/>
                          <a:pt x="15361" y="13639"/>
                        </a:cubicBezTo>
                        <a:cubicBezTo>
                          <a:pt x="17625" y="13048"/>
                          <a:pt x="20057" y="12871"/>
                          <a:pt x="20057" y="12871"/>
                        </a:cubicBezTo>
                        <a:cubicBezTo>
                          <a:pt x="20057" y="12871"/>
                          <a:pt x="19753" y="9105"/>
                          <a:pt x="20156" y="6156"/>
                        </a:cubicBezTo>
                        <a:cubicBezTo>
                          <a:pt x="20559" y="3208"/>
                          <a:pt x="21449" y="245"/>
                          <a:pt x="21450" y="245"/>
                        </a:cubicBezTo>
                        <a:lnTo>
                          <a:pt x="21450" y="245"/>
                        </a:lnTo>
                        <a:cubicBezTo>
                          <a:pt x="21449" y="245"/>
                          <a:pt x="17701" y="687"/>
                          <a:pt x="15310" y="1268"/>
                        </a:cubicBezTo>
                        <a:cubicBezTo>
                          <a:pt x="12737" y="1893"/>
                          <a:pt x="10812" y="3525"/>
                          <a:pt x="10386" y="3691"/>
                        </a:cubicBezTo>
                        <a:cubicBezTo>
                          <a:pt x="10312" y="3719"/>
                          <a:pt x="10213" y="3731"/>
                          <a:pt x="10099" y="3731"/>
                        </a:cubicBezTo>
                        <a:cubicBezTo>
                          <a:pt x="9554" y="3731"/>
                          <a:pt x="8678" y="3460"/>
                          <a:pt x="8678" y="3460"/>
                        </a:cubicBezTo>
                        <a:cubicBezTo>
                          <a:pt x="8678" y="3460"/>
                          <a:pt x="7082" y="1990"/>
                          <a:pt x="5210" y="1279"/>
                        </a:cubicBezTo>
                        <a:cubicBezTo>
                          <a:pt x="3830" y="756"/>
                          <a:pt x="61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4961700" y="2686350"/>
                    <a:ext cx="216700" cy="90275"/>
                  </a:xfrm>
                  <a:custGeom>
                    <a:avLst/>
                    <a:gdLst/>
                    <a:ahLst/>
                    <a:cxnLst/>
                    <a:rect l="l" t="t" r="r" b="b"/>
                    <a:pathLst>
                      <a:path w="8668" h="3611" extrusionOk="0">
                        <a:moveTo>
                          <a:pt x="839" y="0"/>
                        </a:moveTo>
                        <a:lnTo>
                          <a:pt x="0" y="428"/>
                        </a:lnTo>
                        <a:cubicBezTo>
                          <a:pt x="0" y="428"/>
                          <a:pt x="3075" y="1103"/>
                          <a:pt x="4150" y="1474"/>
                        </a:cubicBezTo>
                        <a:cubicBezTo>
                          <a:pt x="5607" y="1977"/>
                          <a:pt x="7287" y="2828"/>
                          <a:pt x="8499" y="3606"/>
                        </a:cubicBezTo>
                        <a:cubicBezTo>
                          <a:pt x="8504" y="3609"/>
                          <a:pt x="8508" y="3610"/>
                          <a:pt x="8513" y="3610"/>
                        </a:cubicBezTo>
                        <a:cubicBezTo>
                          <a:pt x="8573" y="3610"/>
                          <a:pt x="8668" y="3422"/>
                          <a:pt x="8625" y="3382"/>
                        </a:cubicBezTo>
                        <a:cubicBezTo>
                          <a:pt x="7680" y="2452"/>
                          <a:pt x="5707" y="1395"/>
                          <a:pt x="4447" y="951"/>
                        </a:cubicBezTo>
                        <a:cubicBezTo>
                          <a:pt x="3390" y="578"/>
                          <a:pt x="839"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5218100" y="2693125"/>
                    <a:ext cx="282800" cy="91900"/>
                  </a:xfrm>
                  <a:custGeom>
                    <a:avLst/>
                    <a:gdLst/>
                    <a:ahLst/>
                    <a:cxnLst/>
                    <a:rect l="l" t="t" r="r" b="b"/>
                    <a:pathLst>
                      <a:path w="11312" h="3676" extrusionOk="0">
                        <a:moveTo>
                          <a:pt x="10804" y="0"/>
                        </a:moveTo>
                        <a:cubicBezTo>
                          <a:pt x="9133" y="0"/>
                          <a:pt x="7150" y="209"/>
                          <a:pt x="5461" y="726"/>
                        </a:cubicBezTo>
                        <a:cubicBezTo>
                          <a:pt x="3615" y="1291"/>
                          <a:pt x="9" y="3448"/>
                          <a:pt x="9" y="3448"/>
                        </a:cubicBezTo>
                        <a:lnTo>
                          <a:pt x="0" y="3676"/>
                        </a:lnTo>
                        <a:cubicBezTo>
                          <a:pt x="0" y="3676"/>
                          <a:pt x="3974" y="1834"/>
                          <a:pt x="5680" y="1245"/>
                        </a:cubicBezTo>
                        <a:cubicBezTo>
                          <a:pt x="7532" y="607"/>
                          <a:pt x="9773" y="413"/>
                          <a:pt x="11188" y="402"/>
                        </a:cubicBezTo>
                        <a:cubicBezTo>
                          <a:pt x="11236" y="402"/>
                          <a:pt x="11312" y="8"/>
                          <a:pt x="11260" y="5"/>
                        </a:cubicBezTo>
                        <a:cubicBezTo>
                          <a:pt x="11111" y="2"/>
                          <a:pt x="10959" y="0"/>
                          <a:pt x="10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5006650" y="2783750"/>
                    <a:ext cx="88925" cy="212325"/>
                  </a:xfrm>
                  <a:custGeom>
                    <a:avLst/>
                    <a:gdLst/>
                    <a:ahLst/>
                    <a:cxnLst/>
                    <a:rect l="l" t="t" r="r" b="b"/>
                    <a:pathLst>
                      <a:path w="3557" h="8493" extrusionOk="0">
                        <a:moveTo>
                          <a:pt x="1" y="0"/>
                        </a:moveTo>
                        <a:lnTo>
                          <a:pt x="1" y="0"/>
                        </a:lnTo>
                        <a:cubicBezTo>
                          <a:pt x="317" y="723"/>
                          <a:pt x="638" y="1502"/>
                          <a:pt x="923" y="2282"/>
                        </a:cubicBezTo>
                        <a:cubicBezTo>
                          <a:pt x="1765" y="4579"/>
                          <a:pt x="2282" y="7409"/>
                          <a:pt x="2462" y="8493"/>
                        </a:cubicBezTo>
                        <a:cubicBezTo>
                          <a:pt x="2798" y="7976"/>
                          <a:pt x="2924" y="7360"/>
                          <a:pt x="3183" y="6813"/>
                        </a:cubicBezTo>
                        <a:cubicBezTo>
                          <a:pt x="3556" y="6023"/>
                          <a:pt x="2857" y="6202"/>
                          <a:pt x="3090" y="5473"/>
                        </a:cubicBezTo>
                        <a:cubicBezTo>
                          <a:pt x="3322" y="4745"/>
                          <a:pt x="2365" y="4311"/>
                          <a:pt x="2365" y="4311"/>
                        </a:cubicBezTo>
                        <a:cubicBezTo>
                          <a:pt x="2365" y="4311"/>
                          <a:pt x="2716" y="4188"/>
                          <a:pt x="2810" y="3456"/>
                        </a:cubicBezTo>
                        <a:cubicBezTo>
                          <a:pt x="2903" y="2723"/>
                          <a:pt x="1819" y="1952"/>
                          <a:pt x="1819" y="1952"/>
                        </a:cubicBezTo>
                        <a:cubicBezTo>
                          <a:pt x="1819" y="1952"/>
                          <a:pt x="2240" y="1831"/>
                          <a:pt x="1919" y="1018"/>
                        </a:cubicBezTo>
                        <a:cubicBezTo>
                          <a:pt x="1713" y="494"/>
                          <a:pt x="699" y="168"/>
                          <a:pt x="1"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56025" y="2775250"/>
                    <a:ext cx="224950" cy="294650"/>
                  </a:xfrm>
                  <a:custGeom>
                    <a:avLst/>
                    <a:gdLst/>
                    <a:ahLst/>
                    <a:cxnLst/>
                    <a:rect l="l" t="t" r="r" b="b"/>
                    <a:pathLst>
                      <a:path w="8998" h="11786" extrusionOk="0">
                        <a:moveTo>
                          <a:pt x="8998" y="1"/>
                        </a:moveTo>
                        <a:lnTo>
                          <a:pt x="8998" y="1"/>
                        </a:lnTo>
                        <a:cubicBezTo>
                          <a:pt x="7594" y="123"/>
                          <a:pt x="5447" y="688"/>
                          <a:pt x="4509" y="2907"/>
                        </a:cubicBezTo>
                        <a:cubicBezTo>
                          <a:pt x="3057" y="6340"/>
                          <a:pt x="4257" y="8272"/>
                          <a:pt x="3120" y="9072"/>
                        </a:cubicBezTo>
                        <a:cubicBezTo>
                          <a:pt x="2434" y="9555"/>
                          <a:pt x="892" y="10427"/>
                          <a:pt x="0" y="11785"/>
                        </a:cubicBezTo>
                        <a:cubicBezTo>
                          <a:pt x="902" y="11253"/>
                          <a:pt x="2340" y="10492"/>
                          <a:pt x="3731" y="10127"/>
                        </a:cubicBezTo>
                        <a:cubicBezTo>
                          <a:pt x="5993" y="9534"/>
                          <a:pt x="8425" y="9357"/>
                          <a:pt x="8425" y="9357"/>
                        </a:cubicBezTo>
                        <a:cubicBezTo>
                          <a:pt x="8425" y="9357"/>
                          <a:pt x="8122" y="5591"/>
                          <a:pt x="8525" y="2642"/>
                        </a:cubicBezTo>
                        <a:cubicBezTo>
                          <a:pt x="8649" y="1735"/>
                          <a:pt x="8820" y="825"/>
                          <a:pt x="8998" y="1"/>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5172375" y="2773450"/>
                    <a:ext cx="71475" cy="310225"/>
                  </a:xfrm>
                  <a:custGeom>
                    <a:avLst/>
                    <a:gdLst/>
                    <a:ahLst/>
                    <a:cxnLst/>
                    <a:rect l="l" t="t" r="r" b="b"/>
                    <a:pathLst>
                      <a:path w="2859" h="12409" extrusionOk="0">
                        <a:moveTo>
                          <a:pt x="1" y="0"/>
                        </a:moveTo>
                        <a:cubicBezTo>
                          <a:pt x="1" y="1"/>
                          <a:pt x="431" y="4047"/>
                          <a:pt x="576" y="6038"/>
                        </a:cubicBezTo>
                        <a:cubicBezTo>
                          <a:pt x="721" y="8029"/>
                          <a:pt x="1080" y="12072"/>
                          <a:pt x="1080" y="12072"/>
                        </a:cubicBezTo>
                        <a:cubicBezTo>
                          <a:pt x="1080" y="12072"/>
                          <a:pt x="2129" y="12409"/>
                          <a:pt x="2553" y="12409"/>
                        </a:cubicBezTo>
                        <a:cubicBezTo>
                          <a:pt x="2635" y="12409"/>
                          <a:pt x="2693" y="12396"/>
                          <a:pt x="2717" y="12366"/>
                        </a:cubicBezTo>
                        <a:cubicBezTo>
                          <a:pt x="2858" y="12181"/>
                          <a:pt x="2355" y="5631"/>
                          <a:pt x="2281" y="4013"/>
                        </a:cubicBezTo>
                        <a:cubicBezTo>
                          <a:pt x="2209" y="2395"/>
                          <a:pt x="2064" y="127"/>
                          <a:pt x="2064"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5001150" y="2809600"/>
                    <a:ext cx="76525" cy="149350"/>
                  </a:xfrm>
                  <a:custGeom>
                    <a:avLst/>
                    <a:gdLst/>
                    <a:ahLst/>
                    <a:cxnLst/>
                    <a:rect l="l" t="t" r="r" b="b"/>
                    <a:pathLst>
                      <a:path w="3061" h="5974" extrusionOk="0">
                        <a:moveTo>
                          <a:pt x="1052" y="1"/>
                        </a:moveTo>
                        <a:cubicBezTo>
                          <a:pt x="959" y="1"/>
                          <a:pt x="870" y="26"/>
                          <a:pt x="788" y="81"/>
                        </a:cubicBezTo>
                        <a:cubicBezTo>
                          <a:pt x="393" y="345"/>
                          <a:pt x="1" y="583"/>
                          <a:pt x="86" y="1147"/>
                        </a:cubicBezTo>
                        <a:cubicBezTo>
                          <a:pt x="171" y="1710"/>
                          <a:pt x="888" y="1963"/>
                          <a:pt x="888" y="1963"/>
                        </a:cubicBezTo>
                        <a:cubicBezTo>
                          <a:pt x="888" y="1963"/>
                          <a:pt x="382" y="2424"/>
                          <a:pt x="485" y="2803"/>
                        </a:cubicBezTo>
                        <a:cubicBezTo>
                          <a:pt x="588" y="3183"/>
                          <a:pt x="1019" y="3501"/>
                          <a:pt x="1019" y="3501"/>
                        </a:cubicBezTo>
                        <a:cubicBezTo>
                          <a:pt x="1019" y="3501"/>
                          <a:pt x="660" y="3882"/>
                          <a:pt x="766" y="4218"/>
                        </a:cubicBezTo>
                        <a:cubicBezTo>
                          <a:pt x="873" y="4551"/>
                          <a:pt x="1185" y="4674"/>
                          <a:pt x="1185" y="4674"/>
                        </a:cubicBezTo>
                        <a:cubicBezTo>
                          <a:pt x="1185" y="4674"/>
                          <a:pt x="925" y="4972"/>
                          <a:pt x="1115" y="5407"/>
                        </a:cubicBezTo>
                        <a:cubicBezTo>
                          <a:pt x="1254" y="5725"/>
                          <a:pt x="1810" y="5974"/>
                          <a:pt x="2207" y="5974"/>
                        </a:cubicBezTo>
                        <a:cubicBezTo>
                          <a:pt x="2352" y="5974"/>
                          <a:pt x="2476" y="5941"/>
                          <a:pt x="2551" y="5866"/>
                        </a:cubicBezTo>
                        <a:cubicBezTo>
                          <a:pt x="3061" y="5359"/>
                          <a:pt x="2670" y="5091"/>
                          <a:pt x="2317" y="4920"/>
                        </a:cubicBezTo>
                        <a:cubicBezTo>
                          <a:pt x="2317" y="4920"/>
                          <a:pt x="2853" y="4647"/>
                          <a:pt x="2817" y="4042"/>
                        </a:cubicBezTo>
                        <a:cubicBezTo>
                          <a:pt x="2788" y="3555"/>
                          <a:pt x="2327" y="3507"/>
                          <a:pt x="2149" y="3507"/>
                        </a:cubicBezTo>
                        <a:cubicBezTo>
                          <a:pt x="2107" y="3507"/>
                          <a:pt x="2080" y="3510"/>
                          <a:pt x="2080" y="3510"/>
                        </a:cubicBezTo>
                        <a:cubicBezTo>
                          <a:pt x="2080" y="3510"/>
                          <a:pt x="2687" y="2966"/>
                          <a:pt x="2551" y="2445"/>
                        </a:cubicBezTo>
                        <a:cubicBezTo>
                          <a:pt x="2415" y="1924"/>
                          <a:pt x="1682" y="1854"/>
                          <a:pt x="1682" y="1854"/>
                        </a:cubicBezTo>
                        <a:cubicBezTo>
                          <a:pt x="1682" y="1854"/>
                          <a:pt x="2371" y="1411"/>
                          <a:pt x="2058" y="827"/>
                        </a:cubicBezTo>
                        <a:cubicBezTo>
                          <a:pt x="1809" y="363"/>
                          <a:pt x="1406" y="1"/>
                          <a:pt x="1052" y="1"/>
                        </a:cubicBezTo>
                        <a:close/>
                      </a:path>
                    </a:pathLst>
                  </a:custGeom>
                  <a:solidFill>
                    <a:srgbClr val="FFC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5023325" y="2855875"/>
                    <a:ext cx="19950" cy="4450"/>
                  </a:xfrm>
                  <a:custGeom>
                    <a:avLst/>
                    <a:gdLst/>
                    <a:ahLst/>
                    <a:cxnLst/>
                    <a:rect l="l" t="t" r="r" b="b"/>
                    <a:pathLst>
                      <a:path w="798" h="178" extrusionOk="0">
                        <a:moveTo>
                          <a:pt x="797" y="0"/>
                        </a:moveTo>
                        <a:cubicBezTo>
                          <a:pt x="667" y="117"/>
                          <a:pt x="500" y="160"/>
                          <a:pt x="331" y="160"/>
                        </a:cubicBezTo>
                        <a:cubicBezTo>
                          <a:pt x="219" y="160"/>
                          <a:pt x="105" y="141"/>
                          <a:pt x="1" y="111"/>
                        </a:cubicBezTo>
                        <a:lnTo>
                          <a:pt x="1" y="111"/>
                        </a:lnTo>
                        <a:cubicBezTo>
                          <a:pt x="108" y="152"/>
                          <a:pt x="227" y="177"/>
                          <a:pt x="345" y="177"/>
                        </a:cubicBezTo>
                        <a:cubicBezTo>
                          <a:pt x="486" y="177"/>
                          <a:pt x="624" y="141"/>
                          <a:pt x="737" y="54"/>
                        </a:cubicBezTo>
                        <a:cubicBezTo>
                          <a:pt x="759" y="39"/>
                          <a:pt x="779" y="20"/>
                          <a:pt x="797" y="0"/>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5027750" y="2896275"/>
                    <a:ext cx="26700" cy="4625"/>
                  </a:xfrm>
                  <a:custGeom>
                    <a:avLst/>
                    <a:gdLst/>
                    <a:ahLst/>
                    <a:cxnLst/>
                    <a:rect l="l" t="t" r="r" b="b"/>
                    <a:pathLst>
                      <a:path w="1068" h="185" extrusionOk="0">
                        <a:moveTo>
                          <a:pt x="1068" y="1"/>
                        </a:moveTo>
                        <a:lnTo>
                          <a:pt x="1068" y="1"/>
                        </a:lnTo>
                        <a:cubicBezTo>
                          <a:pt x="1011" y="43"/>
                          <a:pt x="951" y="79"/>
                          <a:pt x="886" y="106"/>
                        </a:cubicBezTo>
                        <a:cubicBezTo>
                          <a:pt x="779" y="150"/>
                          <a:pt x="667" y="169"/>
                          <a:pt x="554" y="169"/>
                        </a:cubicBezTo>
                        <a:cubicBezTo>
                          <a:pt x="364" y="169"/>
                          <a:pt x="172" y="116"/>
                          <a:pt x="1" y="38"/>
                        </a:cubicBezTo>
                        <a:lnTo>
                          <a:pt x="1" y="38"/>
                        </a:lnTo>
                        <a:cubicBezTo>
                          <a:pt x="165" y="128"/>
                          <a:pt x="362" y="184"/>
                          <a:pt x="554" y="184"/>
                        </a:cubicBezTo>
                        <a:cubicBezTo>
                          <a:pt x="741" y="184"/>
                          <a:pt x="924" y="130"/>
                          <a:pt x="1068"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5030575" y="2928650"/>
                    <a:ext cx="28525" cy="5075"/>
                  </a:xfrm>
                  <a:custGeom>
                    <a:avLst/>
                    <a:gdLst/>
                    <a:ahLst/>
                    <a:cxnLst/>
                    <a:rect l="l" t="t" r="r" b="b"/>
                    <a:pathLst>
                      <a:path w="1141" h="203" extrusionOk="0">
                        <a:moveTo>
                          <a:pt x="0" y="1"/>
                        </a:moveTo>
                        <a:lnTo>
                          <a:pt x="0" y="1"/>
                        </a:lnTo>
                        <a:cubicBezTo>
                          <a:pt x="226" y="94"/>
                          <a:pt x="564" y="202"/>
                          <a:pt x="854" y="202"/>
                        </a:cubicBezTo>
                        <a:cubicBezTo>
                          <a:pt x="958" y="202"/>
                          <a:pt x="1056" y="188"/>
                          <a:pt x="1140" y="155"/>
                        </a:cubicBezTo>
                        <a:lnTo>
                          <a:pt x="1140" y="155"/>
                        </a:lnTo>
                        <a:cubicBezTo>
                          <a:pt x="1095" y="170"/>
                          <a:pt x="1046" y="179"/>
                          <a:pt x="998" y="185"/>
                        </a:cubicBezTo>
                        <a:cubicBezTo>
                          <a:pt x="964" y="188"/>
                          <a:pt x="929" y="189"/>
                          <a:pt x="894" y="189"/>
                        </a:cubicBezTo>
                        <a:cubicBezTo>
                          <a:pt x="599" y="189"/>
                          <a:pt x="271" y="91"/>
                          <a:pt x="0"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5377475" y="2830325"/>
                    <a:ext cx="159400" cy="166325"/>
                  </a:xfrm>
                  <a:custGeom>
                    <a:avLst/>
                    <a:gdLst/>
                    <a:ahLst/>
                    <a:cxnLst/>
                    <a:rect l="l" t="t" r="r" b="b"/>
                    <a:pathLst>
                      <a:path w="6376" h="6653" extrusionOk="0">
                        <a:moveTo>
                          <a:pt x="2345" y="0"/>
                        </a:moveTo>
                        <a:cubicBezTo>
                          <a:pt x="2284" y="0"/>
                          <a:pt x="2226" y="2"/>
                          <a:pt x="2172" y="7"/>
                        </a:cubicBezTo>
                        <a:cubicBezTo>
                          <a:pt x="1673" y="47"/>
                          <a:pt x="1065" y="287"/>
                          <a:pt x="835" y="635"/>
                        </a:cubicBezTo>
                        <a:cubicBezTo>
                          <a:pt x="482" y="1166"/>
                          <a:pt x="709" y="1808"/>
                          <a:pt x="709" y="1808"/>
                        </a:cubicBezTo>
                        <a:cubicBezTo>
                          <a:pt x="709" y="1808"/>
                          <a:pt x="313" y="2123"/>
                          <a:pt x="199" y="2541"/>
                        </a:cubicBezTo>
                        <a:cubicBezTo>
                          <a:pt x="87" y="2957"/>
                          <a:pt x="309" y="3510"/>
                          <a:pt x="309" y="3510"/>
                        </a:cubicBezTo>
                        <a:cubicBezTo>
                          <a:pt x="309" y="3510"/>
                          <a:pt x="1" y="4001"/>
                          <a:pt x="30" y="4470"/>
                        </a:cubicBezTo>
                        <a:cubicBezTo>
                          <a:pt x="56" y="4884"/>
                          <a:pt x="295" y="5298"/>
                          <a:pt x="295" y="5298"/>
                        </a:cubicBezTo>
                        <a:cubicBezTo>
                          <a:pt x="295" y="5298"/>
                          <a:pt x="203" y="5792"/>
                          <a:pt x="463" y="6050"/>
                        </a:cubicBezTo>
                        <a:cubicBezTo>
                          <a:pt x="630" y="6216"/>
                          <a:pt x="832" y="6271"/>
                          <a:pt x="1052" y="6271"/>
                        </a:cubicBezTo>
                        <a:cubicBezTo>
                          <a:pt x="1494" y="6271"/>
                          <a:pt x="2004" y="6047"/>
                          <a:pt x="2424" y="6047"/>
                        </a:cubicBezTo>
                        <a:cubicBezTo>
                          <a:pt x="2464" y="6047"/>
                          <a:pt x="2504" y="6049"/>
                          <a:pt x="2542" y="6054"/>
                        </a:cubicBezTo>
                        <a:cubicBezTo>
                          <a:pt x="2969" y="6103"/>
                          <a:pt x="3572" y="6608"/>
                          <a:pt x="4269" y="6647"/>
                        </a:cubicBezTo>
                        <a:cubicBezTo>
                          <a:pt x="4328" y="6650"/>
                          <a:pt x="4387" y="6652"/>
                          <a:pt x="4445" y="6652"/>
                        </a:cubicBezTo>
                        <a:cubicBezTo>
                          <a:pt x="5081" y="6652"/>
                          <a:pt x="5690" y="6434"/>
                          <a:pt x="6046" y="5392"/>
                        </a:cubicBezTo>
                        <a:cubicBezTo>
                          <a:pt x="6375" y="4422"/>
                          <a:pt x="6351" y="2902"/>
                          <a:pt x="5781" y="1713"/>
                        </a:cubicBezTo>
                        <a:cubicBezTo>
                          <a:pt x="5244" y="592"/>
                          <a:pt x="3354" y="0"/>
                          <a:pt x="2345"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394400" y="2859100"/>
                    <a:ext cx="86450" cy="17725"/>
                  </a:xfrm>
                  <a:custGeom>
                    <a:avLst/>
                    <a:gdLst/>
                    <a:ahLst/>
                    <a:cxnLst/>
                    <a:rect l="l" t="t" r="r" b="b"/>
                    <a:pathLst>
                      <a:path w="3458" h="709" extrusionOk="0">
                        <a:moveTo>
                          <a:pt x="1381" y="1"/>
                        </a:moveTo>
                        <a:cubicBezTo>
                          <a:pt x="907" y="1"/>
                          <a:pt x="465" y="141"/>
                          <a:pt x="141" y="516"/>
                        </a:cubicBezTo>
                        <a:cubicBezTo>
                          <a:pt x="88" y="577"/>
                          <a:pt x="43" y="641"/>
                          <a:pt x="0" y="708"/>
                        </a:cubicBezTo>
                        <a:cubicBezTo>
                          <a:pt x="45" y="643"/>
                          <a:pt x="94" y="579"/>
                          <a:pt x="146" y="521"/>
                        </a:cubicBezTo>
                        <a:cubicBezTo>
                          <a:pt x="473" y="163"/>
                          <a:pt x="909" y="30"/>
                          <a:pt x="1374" y="30"/>
                        </a:cubicBezTo>
                        <a:cubicBezTo>
                          <a:pt x="2097" y="30"/>
                          <a:pt x="2891" y="352"/>
                          <a:pt x="3457" y="651"/>
                        </a:cubicBezTo>
                        <a:cubicBezTo>
                          <a:pt x="2903" y="330"/>
                          <a:pt x="2105" y="1"/>
                          <a:pt x="1381"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384575" y="2902250"/>
                    <a:ext cx="85175" cy="19525"/>
                  </a:xfrm>
                  <a:custGeom>
                    <a:avLst/>
                    <a:gdLst/>
                    <a:ahLst/>
                    <a:cxnLst/>
                    <a:rect l="l" t="t" r="r" b="b"/>
                    <a:pathLst>
                      <a:path w="3407" h="781" extrusionOk="0">
                        <a:moveTo>
                          <a:pt x="1550" y="1"/>
                        </a:moveTo>
                        <a:cubicBezTo>
                          <a:pt x="1009" y="1"/>
                          <a:pt x="498" y="159"/>
                          <a:pt x="138" y="590"/>
                        </a:cubicBezTo>
                        <a:cubicBezTo>
                          <a:pt x="87" y="650"/>
                          <a:pt x="42" y="714"/>
                          <a:pt x="0" y="780"/>
                        </a:cubicBezTo>
                        <a:lnTo>
                          <a:pt x="34" y="733"/>
                        </a:lnTo>
                        <a:cubicBezTo>
                          <a:pt x="65" y="687"/>
                          <a:pt x="107" y="638"/>
                          <a:pt x="143" y="595"/>
                        </a:cubicBezTo>
                        <a:cubicBezTo>
                          <a:pt x="509" y="180"/>
                          <a:pt x="1015" y="30"/>
                          <a:pt x="1549" y="30"/>
                        </a:cubicBezTo>
                        <a:cubicBezTo>
                          <a:pt x="2192" y="30"/>
                          <a:pt x="2875" y="248"/>
                          <a:pt x="3407" y="485"/>
                        </a:cubicBezTo>
                        <a:cubicBezTo>
                          <a:pt x="2883" y="227"/>
                          <a:pt x="2196" y="1"/>
                          <a:pt x="1550"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5383000" y="2945200"/>
                    <a:ext cx="83000" cy="20825"/>
                  </a:xfrm>
                  <a:custGeom>
                    <a:avLst/>
                    <a:gdLst/>
                    <a:ahLst/>
                    <a:cxnLst/>
                    <a:rect l="l" t="t" r="r" b="b"/>
                    <a:pathLst>
                      <a:path w="3320" h="833" extrusionOk="0">
                        <a:moveTo>
                          <a:pt x="1660" y="0"/>
                        </a:moveTo>
                        <a:cubicBezTo>
                          <a:pt x="1000" y="0"/>
                          <a:pt x="365" y="232"/>
                          <a:pt x="0" y="833"/>
                        </a:cubicBezTo>
                        <a:cubicBezTo>
                          <a:pt x="347" y="303"/>
                          <a:pt x="928" y="49"/>
                          <a:pt x="1547" y="34"/>
                        </a:cubicBezTo>
                        <a:cubicBezTo>
                          <a:pt x="1584" y="32"/>
                          <a:pt x="1620" y="32"/>
                          <a:pt x="1657" y="32"/>
                        </a:cubicBezTo>
                        <a:cubicBezTo>
                          <a:pt x="2226" y="32"/>
                          <a:pt x="2792" y="173"/>
                          <a:pt x="3320" y="383"/>
                        </a:cubicBezTo>
                        <a:cubicBezTo>
                          <a:pt x="2903" y="196"/>
                          <a:pt x="2457" y="71"/>
                          <a:pt x="2003" y="20"/>
                        </a:cubicBezTo>
                        <a:cubicBezTo>
                          <a:pt x="1889" y="7"/>
                          <a:pt x="1774" y="0"/>
                          <a:pt x="1660" y="0"/>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4767275" y="2293125"/>
                    <a:ext cx="141850" cy="174250"/>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4895800" y="2446950"/>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777000" y="2414750"/>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5613975" y="2501200"/>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789925" y="2562750"/>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989950" y="2391000"/>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5753800" y="2209300"/>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940625" y="2143825"/>
                    <a:ext cx="99600" cy="1145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5679475" y="2619025"/>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691375" y="2305675"/>
                    <a:ext cx="75200" cy="104050"/>
                  </a:xfrm>
                  <a:custGeom>
                    <a:avLst/>
                    <a:gdLst/>
                    <a:ahLst/>
                    <a:cxnLst/>
                    <a:rect l="l" t="t" r="r" b="b"/>
                    <a:pathLst>
                      <a:path w="3008" h="4162" extrusionOk="0">
                        <a:moveTo>
                          <a:pt x="2697" y="1"/>
                        </a:moveTo>
                        <a:cubicBezTo>
                          <a:pt x="2655" y="1"/>
                          <a:pt x="2612" y="16"/>
                          <a:pt x="2575" y="53"/>
                        </a:cubicBezTo>
                        <a:cubicBezTo>
                          <a:pt x="1413" y="1195"/>
                          <a:pt x="405" y="2439"/>
                          <a:pt x="17" y="4048"/>
                        </a:cubicBezTo>
                        <a:cubicBezTo>
                          <a:pt x="1" y="4114"/>
                          <a:pt x="64" y="4162"/>
                          <a:pt x="124" y="4162"/>
                        </a:cubicBezTo>
                        <a:cubicBezTo>
                          <a:pt x="154" y="4162"/>
                          <a:pt x="183" y="4150"/>
                          <a:pt x="200" y="4121"/>
                        </a:cubicBezTo>
                        <a:cubicBezTo>
                          <a:pt x="1022" y="2814"/>
                          <a:pt x="1835" y="1494"/>
                          <a:pt x="2879" y="351"/>
                        </a:cubicBezTo>
                        <a:cubicBezTo>
                          <a:pt x="3008" y="209"/>
                          <a:pt x="2854"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0"/>
                <p:cNvGrpSpPr/>
                <p:nvPr/>
              </p:nvGrpSpPr>
              <p:grpSpPr>
                <a:xfrm flipH="1">
                  <a:off x="1725505" y="1894796"/>
                  <a:ext cx="962310" cy="176105"/>
                  <a:chOff x="4961700" y="2686350"/>
                  <a:chExt cx="539200" cy="98675"/>
                </a:xfrm>
              </p:grpSpPr>
              <p:sp>
                <p:nvSpPr>
                  <p:cNvPr id="758" name="Google Shape;758;p40"/>
                  <p:cNvSpPr/>
                  <p:nvPr/>
                </p:nvSpPr>
                <p:spPr>
                  <a:xfrm>
                    <a:off x="4961700" y="2686350"/>
                    <a:ext cx="216700" cy="90275"/>
                  </a:xfrm>
                  <a:custGeom>
                    <a:avLst/>
                    <a:gdLst/>
                    <a:ahLst/>
                    <a:cxnLst/>
                    <a:rect l="l" t="t" r="r" b="b"/>
                    <a:pathLst>
                      <a:path w="8668" h="3611" extrusionOk="0">
                        <a:moveTo>
                          <a:pt x="839" y="0"/>
                        </a:moveTo>
                        <a:lnTo>
                          <a:pt x="0" y="428"/>
                        </a:lnTo>
                        <a:cubicBezTo>
                          <a:pt x="0" y="428"/>
                          <a:pt x="3075" y="1103"/>
                          <a:pt x="4150" y="1474"/>
                        </a:cubicBezTo>
                        <a:cubicBezTo>
                          <a:pt x="5607" y="1977"/>
                          <a:pt x="7287" y="2828"/>
                          <a:pt x="8499" y="3606"/>
                        </a:cubicBezTo>
                        <a:cubicBezTo>
                          <a:pt x="8504" y="3609"/>
                          <a:pt x="8508" y="3610"/>
                          <a:pt x="8513" y="3610"/>
                        </a:cubicBezTo>
                        <a:cubicBezTo>
                          <a:pt x="8573" y="3610"/>
                          <a:pt x="8668" y="3422"/>
                          <a:pt x="8625" y="3382"/>
                        </a:cubicBezTo>
                        <a:cubicBezTo>
                          <a:pt x="7680" y="2452"/>
                          <a:pt x="5707" y="1395"/>
                          <a:pt x="4447" y="951"/>
                        </a:cubicBezTo>
                        <a:cubicBezTo>
                          <a:pt x="3390" y="578"/>
                          <a:pt x="839" y="0"/>
                          <a:pt x="839"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5218100" y="2693125"/>
                    <a:ext cx="282800" cy="91900"/>
                  </a:xfrm>
                  <a:custGeom>
                    <a:avLst/>
                    <a:gdLst/>
                    <a:ahLst/>
                    <a:cxnLst/>
                    <a:rect l="l" t="t" r="r" b="b"/>
                    <a:pathLst>
                      <a:path w="11312" h="3676" extrusionOk="0">
                        <a:moveTo>
                          <a:pt x="10804" y="0"/>
                        </a:moveTo>
                        <a:cubicBezTo>
                          <a:pt x="9133" y="0"/>
                          <a:pt x="7150" y="209"/>
                          <a:pt x="5461" y="726"/>
                        </a:cubicBezTo>
                        <a:cubicBezTo>
                          <a:pt x="3615" y="1291"/>
                          <a:pt x="9" y="3448"/>
                          <a:pt x="9" y="3448"/>
                        </a:cubicBezTo>
                        <a:lnTo>
                          <a:pt x="0" y="3676"/>
                        </a:lnTo>
                        <a:cubicBezTo>
                          <a:pt x="0" y="3676"/>
                          <a:pt x="3974" y="1834"/>
                          <a:pt x="5680" y="1245"/>
                        </a:cubicBezTo>
                        <a:cubicBezTo>
                          <a:pt x="7532" y="607"/>
                          <a:pt x="9773" y="413"/>
                          <a:pt x="11188" y="402"/>
                        </a:cubicBezTo>
                        <a:cubicBezTo>
                          <a:pt x="11236" y="402"/>
                          <a:pt x="11312" y="8"/>
                          <a:pt x="11260" y="5"/>
                        </a:cubicBezTo>
                        <a:cubicBezTo>
                          <a:pt x="11111" y="2"/>
                          <a:pt x="10959" y="0"/>
                          <a:pt x="10804"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0" name="Google Shape;760;p40"/>
              <p:cNvSpPr/>
              <p:nvPr/>
            </p:nvSpPr>
            <p:spPr>
              <a:xfrm flipH="1">
                <a:off x="2184262" y="2050244"/>
                <a:ext cx="127561" cy="553659"/>
              </a:xfrm>
              <a:custGeom>
                <a:avLst/>
                <a:gdLst/>
                <a:ahLst/>
                <a:cxnLst/>
                <a:rect l="l" t="t" r="r" b="b"/>
                <a:pathLst>
                  <a:path w="2859" h="12409" extrusionOk="0">
                    <a:moveTo>
                      <a:pt x="1" y="0"/>
                    </a:moveTo>
                    <a:cubicBezTo>
                      <a:pt x="1" y="1"/>
                      <a:pt x="431" y="4047"/>
                      <a:pt x="576" y="6038"/>
                    </a:cubicBezTo>
                    <a:cubicBezTo>
                      <a:pt x="721" y="8029"/>
                      <a:pt x="1080" y="12072"/>
                      <a:pt x="1080" y="12072"/>
                    </a:cubicBezTo>
                    <a:cubicBezTo>
                      <a:pt x="1080" y="12072"/>
                      <a:pt x="2129" y="12409"/>
                      <a:pt x="2553" y="12409"/>
                    </a:cubicBezTo>
                    <a:cubicBezTo>
                      <a:pt x="2635" y="12409"/>
                      <a:pt x="2693" y="12396"/>
                      <a:pt x="2717" y="12366"/>
                    </a:cubicBezTo>
                    <a:cubicBezTo>
                      <a:pt x="2858" y="12181"/>
                      <a:pt x="2355" y="5631"/>
                      <a:pt x="2281" y="4013"/>
                    </a:cubicBezTo>
                    <a:cubicBezTo>
                      <a:pt x="2209" y="2395"/>
                      <a:pt x="2064" y="127"/>
                      <a:pt x="2064" y="127"/>
                    </a:cubicBezTo>
                    <a:lnTo>
                      <a:pt x="1" y="0"/>
                    </a:ln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48"/>
          <p:cNvSpPr/>
          <p:nvPr/>
        </p:nvSpPr>
        <p:spPr>
          <a:xfrm>
            <a:off x="709800" y="1941900"/>
            <a:ext cx="2426100" cy="25005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23" name="Google Shape;1223;p48"/>
          <p:cNvSpPr/>
          <p:nvPr/>
        </p:nvSpPr>
        <p:spPr>
          <a:xfrm>
            <a:off x="3358950" y="1941900"/>
            <a:ext cx="2426100" cy="25005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24" name="Google Shape;1224;p48"/>
          <p:cNvSpPr/>
          <p:nvPr/>
        </p:nvSpPr>
        <p:spPr>
          <a:xfrm>
            <a:off x="6008100" y="1941900"/>
            <a:ext cx="2426100" cy="25005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25" name="Google Shape;1225;p48"/>
          <p:cNvSpPr txBox="1">
            <a:spLocks noGrp="1"/>
          </p:cNvSpPr>
          <p:nvPr>
            <p:ph type="subTitle" idx="1"/>
          </p:nvPr>
        </p:nvSpPr>
        <p:spPr>
          <a:xfrm>
            <a:off x="754650" y="2790800"/>
            <a:ext cx="2336400" cy="4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Mercury</a:t>
            </a:r>
            <a:endParaRPr sz="1200">
              <a:solidFill>
                <a:schemeClr val="accent6"/>
              </a:solidFill>
              <a:latin typeface="Times New Roman" pitchFamily="18" charset="0"/>
              <a:cs typeface="Times New Roman" pitchFamily="18" charset="0"/>
            </a:endParaRPr>
          </a:p>
        </p:txBody>
      </p:sp>
      <p:sp>
        <p:nvSpPr>
          <p:cNvPr id="1226" name="Google Shape;1226;p48"/>
          <p:cNvSpPr txBox="1">
            <a:spLocks noGrp="1"/>
          </p:cNvSpPr>
          <p:nvPr>
            <p:ph type="subTitle" idx="2"/>
          </p:nvPr>
        </p:nvSpPr>
        <p:spPr>
          <a:xfrm>
            <a:off x="754650" y="3238460"/>
            <a:ext cx="2336400" cy="86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Mercury is the closest planet to the Sun and the smallest of them all</a:t>
            </a:r>
            <a:endParaRPr sz="1200">
              <a:solidFill>
                <a:schemeClr val="accent6"/>
              </a:solidFill>
              <a:latin typeface="Times New Roman" pitchFamily="18" charset="0"/>
              <a:cs typeface="Times New Roman" pitchFamily="18" charset="0"/>
            </a:endParaRPr>
          </a:p>
        </p:txBody>
      </p:sp>
      <p:sp>
        <p:nvSpPr>
          <p:cNvPr id="1227" name="Google Shape;1227;p48"/>
          <p:cNvSpPr txBox="1">
            <a:spLocks noGrp="1"/>
          </p:cNvSpPr>
          <p:nvPr>
            <p:ph type="subTitle" idx="3"/>
          </p:nvPr>
        </p:nvSpPr>
        <p:spPr>
          <a:xfrm>
            <a:off x="3403800" y="3238460"/>
            <a:ext cx="2336400" cy="86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Venus has a beautiful name and is the second planet from the Sun</a:t>
            </a:r>
            <a:endParaRPr sz="1200">
              <a:solidFill>
                <a:schemeClr val="accent6"/>
              </a:solidFill>
              <a:latin typeface="Times New Roman" pitchFamily="18" charset="0"/>
              <a:cs typeface="Times New Roman" pitchFamily="18" charset="0"/>
            </a:endParaRPr>
          </a:p>
        </p:txBody>
      </p:sp>
      <p:sp>
        <p:nvSpPr>
          <p:cNvPr id="1228" name="Google Shape;1228;p48"/>
          <p:cNvSpPr txBox="1">
            <a:spLocks noGrp="1"/>
          </p:cNvSpPr>
          <p:nvPr>
            <p:ph type="subTitle" idx="4"/>
          </p:nvPr>
        </p:nvSpPr>
        <p:spPr>
          <a:xfrm>
            <a:off x="6052950" y="3238460"/>
            <a:ext cx="2336400" cy="86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Despite being red, Mars is actually a cold place. It’s full of iron oxide dust</a:t>
            </a:r>
            <a:endParaRPr sz="1200">
              <a:solidFill>
                <a:schemeClr val="accent6"/>
              </a:solidFill>
              <a:latin typeface="Times New Roman" pitchFamily="18" charset="0"/>
              <a:cs typeface="Times New Roman" pitchFamily="18" charset="0"/>
            </a:endParaRPr>
          </a:p>
        </p:txBody>
      </p:sp>
      <p:sp>
        <p:nvSpPr>
          <p:cNvPr id="1229" name="Google Shape;1229;p48"/>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6"/>
                </a:solidFill>
                <a:latin typeface="Times New Roman" pitchFamily="18" charset="0"/>
                <a:cs typeface="Times New Roman" pitchFamily="18" charset="0"/>
              </a:rPr>
              <a:t>What not to do in the library</a:t>
            </a:r>
            <a:endParaRPr sz="1200">
              <a:solidFill>
                <a:schemeClr val="accent6"/>
              </a:solidFill>
              <a:latin typeface="Times New Roman" pitchFamily="18" charset="0"/>
              <a:cs typeface="Times New Roman" pitchFamily="18" charset="0"/>
            </a:endParaRPr>
          </a:p>
        </p:txBody>
      </p:sp>
      <p:sp>
        <p:nvSpPr>
          <p:cNvPr id="1230" name="Google Shape;1230;p48"/>
          <p:cNvSpPr txBox="1">
            <a:spLocks noGrp="1"/>
          </p:cNvSpPr>
          <p:nvPr>
            <p:ph type="subTitle" idx="5"/>
          </p:nvPr>
        </p:nvSpPr>
        <p:spPr>
          <a:xfrm>
            <a:off x="3403800" y="2790800"/>
            <a:ext cx="2336400" cy="4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Venus</a:t>
            </a:r>
            <a:endParaRPr sz="1200">
              <a:solidFill>
                <a:schemeClr val="accent6"/>
              </a:solidFill>
              <a:latin typeface="Times New Roman" pitchFamily="18" charset="0"/>
              <a:cs typeface="Times New Roman" pitchFamily="18" charset="0"/>
            </a:endParaRPr>
          </a:p>
        </p:txBody>
      </p:sp>
      <p:sp>
        <p:nvSpPr>
          <p:cNvPr id="1231" name="Google Shape;1231;p48"/>
          <p:cNvSpPr txBox="1">
            <a:spLocks noGrp="1"/>
          </p:cNvSpPr>
          <p:nvPr>
            <p:ph type="subTitle" idx="6"/>
          </p:nvPr>
        </p:nvSpPr>
        <p:spPr>
          <a:xfrm>
            <a:off x="6052950" y="2790800"/>
            <a:ext cx="2336400" cy="4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
                <a:solidFill>
                  <a:schemeClr val="accent6"/>
                </a:solidFill>
                <a:latin typeface="Times New Roman" pitchFamily="18" charset="0"/>
                <a:cs typeface="Times New Roman" pitchFamily="18" charset="0"/>
              </a:rPr>
              <a:t>Mars</a:t>
            </a:r>
            <a:endParaRPr sz="1200">
              <a:solidFill>
                <a:schemeClr val="accent6"/>
              </a:solidFill>
              <a:latin typeface="Times New Roman" pitchFamily="18" charset="0"/>
              <a:cs typeface="Times New Roman" pitchFamily="18" charset="0"/>
            </a:endParaRPr>
          </a:p>
        </p:txBody>
      </p:sp>
      <p:grpSp>
        <p:nvGrpSpPr>
          <p:cNvPr id="1232" name="Google Shape;1232;p48"/>
          <p:cNvGrpSpPr/>
          <p:nvPr/>
        </p:nvGrpSpPr>
        <p:grpSpPr>
          <a:xfrm>
            <a:off x="6980245" y="2177943"/>
            <a:ext cx="481811" cy="481811"/>
            <a:chOff x="4791745" y="3392313"/>
            <a:chExt cx="376886" cy="376886"/>
          </a:xfrm>
        </p:grpSpPr>
        <p:sp>
          <p:nvSpPr>
            <p:cNvPr id="1233" name="Google Shape;1233;p48"/>
            <p:cNvSpPr/>
            <p:nvPr/>
          </p:nvSpPr>
          <p:spPr>
            <a:xfrm>
              <a:off x="4813989" y="3471260"/>
              <a:ext cx="173665" cy="275724"/>
            </a:xfrm>
            <a:custGeom>
              <a:avLst/>
              <a:gdLst/>
              <a:ahLst/>
              <a:cxnLst/>
              <a:rect l="l" t="t" r="r" b="b"/>
              <a:pathLst>
                <a:path w="6199" h="9842" extrusionOk="0">
                  <a:moveTo>
                    <a:pt x="1467" y="0"/>
                  </a:moveTo>
                  <a:cubicBezTo>
                    <a:pt x="518" y="1083"/>
                    <a:pt x="0" y="2456"/>
                    <a:pt x="0" y="3908"/>
                  </a:cubicBezTo>
                  <a:cubicBezTo>
                    <a:pt x="0" y="7188"/>
                    <a:pt x="2654" y="9842"/>
                    <a:pt x="5934" y="9842"/>
                  </a:cubicBezTo>
                  <a:lnTo>
                    <a:pt x="6198" y="7599"/>
                  </a:lnTo>
                  <a:lnTo>
                    <a:pt x="5934" y="4467"/>
                  </a:lnTo>
                  <a:lnTo>
                    <a:pt x="3889" y="2026"/>
                  </a:lnTo>
                  <a:lnTo>
                    <a:pt x="14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4" name="Google Shape;1234;p48"/>
            <p:cNvSpPr/>
            <p:nvPr/>
          </p:nvSpPr>
          <p:spPr>
            <a:xfrm>
              <a:off x="4980174" y="3596403"/>
              <a:ext cx="109511" cy="150581"/>
            </a:xfrm>
            <a:custGeom>
              <a:avLst/>
              <a:gdLst/>
              <a:ahLst/>
              <a:cxnLst/>
              <a:rect l="l" t="t" r="r" b="b"/>
              <a:pathLst>
                <a:path w="3909" h="5375" extrusionOk="0">
                  <a:moveTo>
                    <a:pt x="1" y="0"/>
                  </a:moveTo>
                  <a:lnTo>
                    <a:pt x="1" y="5375"/>
                  </a:lnTo>
                  <a:cubicBezTo>
                    <a:pt x="1453" y="5375"/>
                    <a:pt x="2824" y="4856"/>
                    <a:pt x="3908" y="3908"/>
                  </a:cubicBezTo>
                  <a:lnTo>
                    <a:pt x="2177" y="168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5" name="Google Shape;1235;p48"/>
            <p:cNvSpPr/>
            <p:nvPr/>
          </p:nvSpPr>
          <p:spPr>
            <a:xfrm>
              <a:off x="4870747" y="3414529"/>
              <a:ext cx="116907" cy="150525"/>
            </a:xfrm>
            <a:custGeom>
              <a:avLst/>
              <a:gdLst/>
              <a:ahLst/>
              <a:cxnLst/>
              <a:rect l="l" t="t" r="r" b="b"/>
              <a:pathLst>
                <a:path w="4173" h="5373" extrusionOk="0">
                  <a:moveTo>
                    <a:pt x="3896" y="1"/>
                  </a:moveTo>
                  <a:cubicBezTo>
                    <a:pt x="2483" y="1"/>
                    <a:pt x="1104" y="497"/>
                    <a:pt x="0" y="1466"/>
                  </a:cubicBezTo>
                  <a:lnTo>
                    <a:pt x="1728" y="3664"/>
                  </a:lnTo>
                  <a:lnTo>
                    <a:pt x="3908" y="5373"/>
                  </a:lnTo>
                  <a:lnTo>
                    <a:pt x="4172" y="2687"/>
                  </a:lnTo>
                  <a:lnTo>
                    <a:pt x="3908" y="1"/>
                  </a:lnTo>
                  <a:cubicBezTo>
                    <a:pt x="3904" y="1"/>
                    <a:pt x="3900" y="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6" name="Google Shape;1236;p48"/>
            <p:cNvSpPr/>
            <p:nvPr/>
          </p:nvSpPr>
          <p:spPr>
            <a:xfrm>
              <a:off x="4980230" y="3414445"/>
              <a:ext cx="182069" cy="275724"/>
            </a:xfrm>
            <a:custGeom>
              <a:avLst/>
              <a:gdLst/>
              <a:ahLst/>
              <a:cxnLst/>
              <a:rect l="l" t="t" r="r" b="b"/>
              <a:pathLst>
                <a:path w="6499" h="9842" extrusionOk="0">
                  <a:moveTo>
                    <a:pt x="0" y="1"/>
                  </a:moveTo>
                  <a:lnTo>
                    <a:pt x="0" y="5374"/>
                  </a:lnTo>
                  <a:lnTo>
                    <a:pt x="2177" y="8176"/>
                  </a:lnTo>
                  <a:lnTo>
                    <a:pt x="4465" y="9841"/>
                  </a:lnTo>
                  <a:cubicBezTo>
                    <a:pt x="6499" y="7523"/>
                    <a:pt x="6433" y="3976"/>
                    <a:pt x="4195" y="1739"/>
                  </a:cubicBezTo>
                  <a:cubicBezTo>
                    <a:pt x="3075" y="619"/>
                    <a:pt x="158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7" name="Google Shape;1237;p48"/>
            <p:cNvSpPr/>
            <p:nvPr/>
          </p:nvSpPr>
          <p:spPr>
            <a:xfrm>
              <a:off x="4880104" y="3562196"/>
              <a:ext cx="107157" cy="37008"/>
            </a:xfrm>
            <a:custGeom>
              <a:avLst/>
              <a:gdLst/>
              <a:ahLst/>
              <a:cxnLst/>
              <a:rect l="l" t="t" r="r" b="b"/>
              <a:pathLst>
                <a:path w="3825" h="1321" extrusionOk="0">
                  <a:moveTo>
                    <a:pt x="1661" y="1"/>
                  </a:moveTo>
                  <a:lnTo>
                    <a:pt x="1" y="266"/>
                  </a:lnTo>
                  <a:lnTo>
                    <a:pt x="1" y="1057"/>
                  </a:lnTo>
                  <a:lnTo>
                    <a:pt x="2003" y="1321"/>
                  </a:lnTo>
                  <a:lnTo>
                    <a:pt x="3561" y="1057"/>
                  </a:lnTo>
                  <a:lnTo>
                    <a:pt x="3825" y="661"/>
                  </a:lnTo>
                  <a:lnTo>
                    <a:pt x="3561" y="263"/>
                  </a:lnTo>
                  <a:lnTo>
                    <a:pt x="1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8" name="Google Shape;1238;p48"/>
            <p:cNvSpPr/>
            <p:nvPr/>
          </p:nvSpPr>
          <p:spPr>
            <a:xfrm>
              <a:off x="4980230" y="3562196"/>
              <a:ext cx="100098" cy="37064"/>
            </a:xfrm>
            <a:custGeom>
              <a:avLst/>
              <a:gdLst/>
              <a:ahLst/>
              <a:cxnLst/>
              <a:rect l="l" t="t" r="r" b="b"/>
              <a:pathLst>
                <a:path w="3573" h="1323" extrusionOk="0">
                  <a:moveTo>
                    <a:pt x="1787" y="1"/>
                  </a:moveTo>
                  <a:lnTo>
                    <a:pt x="0" y="265"/>
                  </a:lnTo>
                  <a:lnTo>
                    <a:pt x="0" y="1058"/>
                  </a:lnTo>
                  <a:lnTo>
                    <a:pt x="1787" y="1322"/>
                  </a:lnTo>
                  <a:lnTo>
                    <a:pt x="3572" y="1058"/>
                  </a:lnTo>
                  <a:lnTo>
                    <a:pt x="3572" y="265"/>
                  </a:lnTo>
                  <a:lnTo>
                    <a:pt x="1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39" name="Google Shape;1239;p48"/>
            <p:cNvSpPr/>
            <p:nvPr/>
          </p:nvSpPr>
          <p:spPr>
            <a:xfrm>
              <a:off x="4858000" y="3481317"/>
              <a:ext cx="128813" cy="88387"/>
            </a:xfrm>
            <a:custGeom>
              <a:avLst/>
              <a:gdLst/>
              <a:ahLst/>
              <a:cxnLst/>
              <a:rect l="l" t="t" r="r" b="b"/>
              <a:pathLst>
                <a:path w="4598" h="3155" extrusionOk="0">
                  <a:moveTo>
                    <a:pt x="2375" y="1"/>
                  </a:moveTo>
                  <a:cubicBezTo>
                    <a:pt x="1064" y="1"/>
                    <a:pt x="0" y="1064"/>
                    <a:pt x="0" y="2376"/>
                  </a:cubicBezTo>
                  <a:lnTo>
                    <a:pt x="0" y="3155"/>
                  </a:lnTo>
                  <a:lnTo>
                    <a:pt x="4335" y="3155"/>
                  </a:lnTo>
                  <a:lnTo>
                    <a:pt x="4598" y="1578"/>
                  </a:lnTo>
                  <a:lnTo>
                    <a:pt x="43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0" name="Google Shape;1240;p48"/>
            <p:cNvSpPr/>
            <p:nvPr/>
          </p:nvSpPr>
          <p:spPr>
            <a:xfrm>
              <a:off x="4980174" y="3481317"/>
              <a:ext cx="122257" cy="88387"/>
            </a:xfrm>
            <a:custGeom>
              <a:avLst/>
              <a:gdLst/>
              <a:ahLst/>
              <a:cxnLst/>
              <a:rect l="l" t="t" r="r" b="b"/>
              <a:pathLst>
                <a:path w="4364" h="3155" extrusionOk="0">
                  <a:moveTo>
                    <a:pt x="1" y="1"/>
                  </a:moveTo>
                  <a:lnTo>
                    <a:pt x="1" y="3155"/>
                  </a:lnTo>
                  <a:lnTo>
                    <a:pt x="4363" y="3155"/>
                  </a:lnTo>
                  <a:lnTo>
                    <a:pt x="4363" y="2376"/>
                  </a:lnTo>
                  <a:cubicBezTo>
                    <a:pt x="4363" y="1064"/>
                    <a:pt x="3300" y="1"/>
                    <a:pt x="19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1" name="Google Shape;1241;p48"/>
            <p:cNvSpPr/>
            <p:nvPr/>
          </p:nvSpPr>
          <p:spPr>
            <a:xfrm>
              <a:off x="4858000" y="3591668"/>
              <a:ext cx="128785" cy="88387"/>
            </a:xfrm>
            <a:custGeom>
              <a:avLst/>
              <a:gdLst/>
              <a:ahLst/>
              <a:cxnLst/>
              <a:rect l="l" t="t" r="r" b="b"/>
              <a:pathLst>
                <a:path w="4597" h="3155" extrusionOk="0">
                  <a:moveTo>
                    <a:pt x="0" y="0"/>
                  </a:moveTo>
                  <a:lnTo>
                    <a:pt x="0" y="2"/>
                  </a:lnTo>
                  <a:lnTo>
                    <a:pt x="0" y="782"/>
                  </a:lnTo>
                  <a:cubicBezTo>
                    <a:pt x="0" y="2092"/>
                    <a:pt x="1064" y="3154"/>
                    <a:pt x="2374" y="3154"/>
                  </a:cubicBezTo>
                  <a:lnTo>
                    <a:pt x="4334" y="3154"/>
                  </a:lnTo>
                  <a:lnTo>
                    <a:pt x="4596" y="1657"/>
                  </a:lnTo>
                  <a:lnTo>
                    <a:pt x="4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2" name="Google Shape;1242;p48"/>
            <p:cNvSpPr/>
            <p:nvPr/>
          </p:nvSpPr>
          <p:spPr>
            <a:xfrm>
              <a:off x="4980174" y="3591696"/>
              <a:ext cx="122173" cy="88359"/>
            </a:xfrm>
            <a:custGeom>
              <a:avLst/>
              <a:gdLst/>
              <a:ahLst/>
              <a:cxnLst/>
              <a:rect l="l" t="t" r="r" b="b"/>
              <a:pathLst>
                <a:path w="4361" h="3154" extrusionOk="0">
                  <a:moveTo>
                    <a:pt x="1" y="1"/>
                  </a:moveTo>
                  <a:lnTo>
                    <a:pt x="1" y="3153"/>
                  </a:lnTo>
                  <a:lnTo>
                    <a:pt x="1988" y="3153"/>
                  </a:lnTo>
                  <a:cubicBezTo>
                    <a:pt x="3300" y="3153"/>
                    <a:pt x="4360" y="2090"/>
                    <a:pt x="4360" y="781"/>
                  </a:cubicBezTo>
                  <a:lnTo>
                    <a:pt x="43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3" name="Google Shape;1243;p48"/>
            <p:cNvSpPr/>
            <p:nvPr/>
          </p:nvSpPr>
          <p:spPr>
            <a:xfrm>
              <a:off x="4791745" y="3392313"/>
              <a:ext cx="195853" cy="376886"/>
            </a:xfrm>
            <a:custGeom>
              <a:avLst/>
              <a:gdLst/>
              <a:ahLst/>
              <a:cxnLst/>
              <a:rect l="l" t="t" r="r" b="b"/>
              <a:pathLst>
                <a:path w="6991" h="13453" extrusionOk="0">
                  <a:moveTo>
                    <a:pt x="6727" y="0"/>
                  </a:moveTo>
                  <a:cubicBezTo>
                    <a:pt x="2965" y="0"/>
                    <a:pt x="1" y="3054"/>
                    <a:pt x="1" y="6726"/>
                  </a:cubicBezTo>
                  <a:cubicBezTo>
                    <a:pt x="1" y="10420"/>
                    <a:pt x="2986" y="13452"/>
                    <a:pt x="6727" y="13452"/>
                  </a:cubicBezTo>
                  <a:lnTo>
                    <a:pt x="6991" y="13056"/>
                  </a:lnTo>
                  <a:lnTo>
                    <a:pt x="6727" y="12660"/>
                  </a:lnTo>
                  <a:cubicBezTo>
                    <a:pt x="3446" y="12660"/>
                    <a:pt x="793" y="10005"/>
                    <a:pt x="793" y="6726"/>
                  </a:cubicBezTo>
                  <a:cubicBezTo>
                    <a:pt x="793" y="5306"/>
                    <a:pt x="1290" y="3926"/>
                    <a:pt x="2260" y="2818"/>
                  </a:cubicBezTo>
                  <a:lnTo>
                    <a:pt x="6727" y="7285"/>
                  </a:lnTo>
                  <a:lnTo>
                    <a:pt x="6991" y="6726"/>
                  </a:lnTo>
                  <a:lnTo>
                    <a:pt x="6727" y="6167"/>
                  </a:lnTo>
                  <a:lnTo>
                    <a:pt x="2819" y="2259"/>
                  </a:lnTo>
                  <a:cubicBezTo>
                    <a:pt x="3881" y="1328"/>
                    <a:pt x="5245" y="792"/>
                    <a:pt x="6727" y="792"/>
                  </a:cubicBezTo>
                  <a:lnTo>
                    <a:pt x="6991" y="396"/>
                  </a:lnTo>
                  <a:lnTo>
                    <a:pt x="6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4" name="Google Shape;1244;p48"/>
            <p:cNvSpPr/>
            <p:nvPr/>
          </p:nvSpPr>
          <p:spPr>
            <a:xfrm>
              <a:off x="4980174" y="3392341"/>
              <a:ext cx="188457" cy="376802"/>
            </a:xfrm>
            <a:custGeom>
              <a:avLst/>
              <a:gdLst/>
              <a:ahLst/>
              <a:cxnLst/>
              <a:rect l="l" t="t" r="r" b="b"/>
              <a:pathLst>
                <a:path w="6727" h="13450" extrusionOk="0">
                  <a:moveTo>
                    <a:pt x="2" y="1"/>
                  </a:moveTo>
                  <a:lnTo>
                    <a:pt x="2" y="791"/>
                  </a:lnTo>
                  <a:cubicBezTo>
                    <a:pt x="1586" y="791"/>
                    <a:pt x="3077" y="1409"/>
                    <a:pt x="4197" y="2530"/>
                  </a:cubicBezTo>
                  <a:cubicBezTo>
                    <a:pt x="6433" y="4762"/>
                    <a:pt x="6504" y="8311"/>
                    <a:pt x="4467" y="10633"/>
                  </a:cubicBezTo>
                  <a:lnTo>
                    <a:pt x="1" y="6166"/>
                  </a:lnTo>
                  <a:lnTo>
                    <a:pt x="1" y="7284"/>
                  </a:lnTo>
                  <a:lnTo>
                    <a:pt x="3908" y="11192"/>
                  </a:lnTo>
                  <a:cubicBezTo>
                    <a:pt x="2846" y="12124"/>
                    <a:pt x="1482" y="12659"/>
                    <a:pt x="1" y="12659"/>
                  </a:cubicBezTo>
                  <a:lnTo>
                    <a:pt x="1" y="13450"/>
                  </a:lnTo>
                  <a:cubicBezTo>
                    <a:pt x="3762" y="13450"/>
                    <a:pt x="6727" y="10394"/>
                    <a:pt x="6727" y="6725"/>
                  </a:cubicBezTo>
                  <a:cubicBezTo>
                    <a:pt x="6727" y="4928"/>
                    <a:pt x="6027" y="3240"/>
                    <a:pt x="4756" y="1971"/>
                  </a:cubicBezTo>
                  <a:cubicBezTo>
                    <a:pt x="3486" y="699"/>
                    <a:pt x="1798" y="1"/>
                    <a:pt x="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grpSp>
        <p:nvGrpSpPr>
          <p:cNvPr id="1245" name="Google Shape;1245;p48"/>
          <p:cNvGrpSpPr/>
          <p:nvPr/>
        </p:nvGrpSpPr>
        <p:grpSpPr>
          <a:xfrm>
            <a:off x="4310107" y="2178031"/>
            <a:ext cx="523785" cy="481632"/>
            <a:chOff x="3962417" y="3392313"/>
            <a:chExt cx="409719" cy="376746"/>
          </a:xfrm>
        </p:grpSpPr>
        <p:sp>
          <p:nvSpPr>
            <p:cNvPr id="1246" name="Google Shape;1246;p48"/>
            <p:cNvSpPr/>
            <p:nvPr/>
          </p:nvSpPr>
          <p:spPr>
            <a:xfrm>
              <a:off x="4054306" y="3414501"/>
              <a:ext cx="133856" cy="150525"/>
            </a:xfrm>
            <a:custGeom>
              <a:avLst/>
              <a:gdLst/>
              <a:ahLst/>
              <a:cxnLst/>
              <a:rect l="l" t="t" r="r" b="b"/>
              <a:pathLst>
                <a:path w="4778" h="5373" extrusionOk="0">
                  <a:moveTo>
                    <a:pt x="3901" y="0"/>
                  </a:moveTo>
                  <a:cubicBezTo>
                    <a:pt x="2485" y="0"/>
                    <a:pt x="1107" y="496"/>
                    <a:pt x="1" y="1467"/>
                  </a:cubicBezTo>
                  <a:lnTo>
                    <a:pt x="1586" y="3638"/>
                  </a:lnTo>
                  <a:lnTo>
                    <a:pt x="3907" y="5372"/>
                  </a:lnTo>
                  <a:lnTo>
                    <a:pt x="4777" y="2320"/>
                  </a:lnTo>
                  <a:lnTo>
                    <a:pt x="3907" y="0"/>
                  </a:lnTo>
                  <a:cubicBezTo>
                    <a:pt x="3905" y="0"/>
                    <a:pt x="3903" y="0"/>
                    <a:pt x="3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7" name="Google Shape;1247;p48"/>
            <p:cNvSpPr/>
            <p:nvPr/>
          </p:nvSpPr>
          <p:spPr>
            <a:xfrm>
              <a:off x="4163760" y="3414417"/>
              <a:ext cx="182069" cy="275696"/>
            </a:xfrm>
            <a:custGeom>
              <a:avLst/>
              <a:gdLst/>
              <a:ahLst/>
              <a:cxnLst/>
              <a:rect l="l" t="t" r="r" b="b"/>
              <a:pathLst>
                <a:path w="6499" h="9841" extrusionOk="0">
                  <a:moveTo>
                    <a:pt x="0" y="0"/>
                  </a:moveTo>
                  <a:lnTo>
                    <a:pt x="0" y="5374"/>
                  </a:lnTo>
                  <a:lnTo>
                    <a:pt x="1793" y="7849"/>
                  </a:lnTo>
                  <a:lnTo>
                    <a:pt x="4464" y="9841"/>
                  </a:lnTo>
                  <a:cubicBezTo>
                    <a:pt x="6499" y="7524"/>
                    <a:pt x="6433" y="3977"/>
                    <a:pt x="4196" y="1740"/>
                  </a:cubicBezTo>
                  <a:cubicBezTo>
                    <a:pt x="3075" y="620"/>
                    <a:pt x="158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8" name="Google Shape;1248;p48"/>
            <p:cNvSpPr/>
            <p:nvPr/>
          </p:nvSpPr>
          <p:spPr>
            <a:xfrm>
              <a:off x="3981327" y="3471260"/>
              <a:ext cx="189858" cy="275696"/>
            </a:xfrm>
            <a:custGeom>
              <a:avLst/>
              <a:gdLst/>
              <a:ahLst/>
              <a:cxnLst/>
              <a:rect l="l" t="t" r="r" b="b"/>
              <a:pathLst>
                <a:path w="6777" h="9841" extrusionOk="0">
                  <a:moveTo>
                    <a:pt x="2047" y="0"/>
                  </a:moveTo>
                  <a:cubicBezTo>
                    <a:pt x="0" y="2333"/>
                    <a:pt x="94" y="5877"/>
                    <a:pt x="2317" y="8102"/>
                  </a:cubicBezTo>
                  <a:cubicBezTo>
                    <a:pt x="3436" y="9221"/>
                    <a:pt x="4928" y="9841"/>
                    <a:pt x="6512" y="9841"/>
                  </a:cubicBezTo>
                  <a:lnTo>
                    <a:pt x="6776" y="7744"/>
                  </a:lnTo>
                  <a:lnTo>
                    <a:pt x="6512" y="4467"/>
                  </a:lnTo>
                  <a:lnTo>
                    <a:pt x="4698" y="1992"/>
                  </a:lnTo>
                  <a:lnTo>
                    <a:pt x="20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49" name="Google Shape;1249;p48"/>
            <p:cNvSpPr/>
            <p:nvPr/>
          </p:nvSpPr>
          <p:spPr>
            <a:xfrm>
              <a:off x="4163760" y="3596347"/>
              <a:ext cx="109427" cy="150525"/>
            </a:xfrm>
            <a:custGeom>
              <a:avLst/>
              <a:gdLst/>
              <a:ahLst/>
              <a:cxnLst/>
              <a:rect l="l" t="t" r="r" b="b"/>
              <a:pathLst>
                <a:path w="3906" h="5373" extrusionOk="0">
                  <a:moveTo>
                    <a:pt x="0" y="1"/>
                  </a:moveTo>
                  <a:lnTo>
                    <a:pt x="0" y="5373"/>
                  </a:lnTo>
                  <a:cubicBezTo>
                    <a:pt x="1417" y="5373"/>
                    <a:pt x="2798" y="4878"/>
                    <a:pt x="3905" y="3906"/>
                  </a:cubicBezTo>
                  <a:lnTo>
                    <a:pt x="2400" y="162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0" name="Google Shape;1250;p48"/>
            <p:cNvSpPr/>
            <p:nvPr/>
          </p:nvSpPr>
          <p:spPr>
            <a:xfrm>
              <a:off x="4249570" y="3525469"/>
              <a:ext cx="47149" cy="108894"/>
            </a:xfrm>
            <a:custGeom>
              <a:avLst/>
              <a:gdLst/>
              <a:ahLst/>
              <a:cxnLst/>
              <a:rect l="l" t="t" r="r" b="b"/>
              <a:pathLst>
                <a:path w="1683" h="3887" extrusionOk="0">
                  <a:moveTo>
                    <a:pt x="198" y="54"/>
                  </a:moveTo>
                  <a:lnTo>
                    <a:pt x="198" y="54"/>
                  </a:lnTo>
                  <a:cubicBezTo>
                    <a:pt x="188" y="96"/>
                    <a:pt x="213" y="0"/>
                    <a:pt x="0" y="822"/>
                  </a:cubicBezTo>
                  <a:cubicBezTo>
                    <a:pt x="263" y="889"/>
                    <a:pt x="484" y="1042"/>
                    <a:pt x="643" y="1243"/>
                  </a:cubicBezTo>
                  <a:cubicBezTo>
                    <a:pt x="974" y="1671"/>
                    <a:pt x="973" y="2270"/>
                    <a:pt x="643" y="2698"/>
                  </a:cubicBezTo>
                  <a:cubicBezTo>
                    <a:pt x="484" y="2900"/>
                    <a:pt x="263" y="3053"/>
                    <a:pt x="0" y="3119"/>
                  </a:cubicBezTo>
                  <a:cubicBezTo>
                    <a:pt x="71" y="3387"/>
                    <a:pt x="129" y="3618"/>
                    <a:pt x="198" y="3886"/>
                  </a:cubicBezTo>
                  <a:cubicBezTo>
                    <a:pt x="1071" y="3660"/>
                    <a:pt x="1683" y="2874"/>
                    <a:pt x="1683" y="1969"/>
                  </a:cubicBezTo>
                  <a:cubicBezTo>
                    <a:pt x="1683" y="1070"/>
                    <a:pt x="1074" y="280"/>
                    <a:pt x="198" y="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1" name="Google Shape;1251;p48"/>
            <p:cNvSpPr/>
            <p:nvPr/>
          </p:nvSpPr>
          <p:spPr>
            <a:xfrm>
              <a:off x="4100923" y="3504878"/>
              <a:ext cx="70178" cy="151757"/>
            </a:xfrm>
            <a:custGeom>
              <a:avLst/>
              <a:gdLst/>
              <a:ahLst/>
              <a:cxnLst/>
              <a:rect l="l" t="t" r="r" b="b"/>
              <a:pathLst>
                <a:path w="2505" h="5417" extrusionOk="0">
                  <a:moveTo>
                    <a:pt x="2240" y="0"/>
                  </a:moveTo>
                  <a:lnTo>
                    <a:pt x="264" y="1124"/>
                  </a:lnTo>
                  <a:lnTo>
                    <a:pt x="0" y="2707"/>
                  </a:lnTo>
                  <a:lnTo>
                    <a:pt x="264" y="4288"/>
                  </a:lnTo>
                  <a:lnTo>
                    <a:pt x="2240" y="5416"/>
                  </a:lnTo>
                  <a:lnTo>
                    <a:pt x="2504" y="2708"/>
                  </a:lnTo>
                  <a:lnTo>
                    <a:pt x="2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2" name="Google Shape;1252;p48"/>
            <p:cNvSpPr/>
            <p:nvPr/>
          </p:nvSpPr>
          <p:spPr>
            <a:xfrm>
              <a:off x="4163676" y="3473557"/>
              <a:ext cx="55246" cy="214147"/>
            </a:xfrm>
            <a:custGeom>
              <a:avLst/>
              <a:gdLst/>
              <a:ahLst/>
              <a:cxnLst/>
              <a:rect l="l" t="t" r="r" b="b"/>
              <a:pathLst>
                <a:path w="1972" h="7644" extrusionOk="0">
                  <a:moveTo>
                    <a:pt x="1972" y="0"/>
                  </a:moveTo>
                  <a:lnTo>
                    <a:pt x="0" y="1123"/>
                  </a:lnTo>
                  <a:lnTo>
                    <a:pt x="0" y="6521"/>
                  </a:lnTo>
                  <a:lnTo>
                    <a:pt x="1972" y="7643"/>
                  </a:lnTo>
                  <a:lnTo>
                    <a:pt x="19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3" name="Google Shape;1253;p48"/>
            <p:cNvSpPr/>
            <p:nvPr/>
          </p:nvSpPr>
          <p:spPr>
            <a:xfrm>
              <a:off x="3962417" y="3392313"/>
              <a:ext cx="218321" cy="376746"/>
            </a:xfrm>
            <a:custGeom>
              <a:avLst/>
              <a:gdLst/>
              <a:ahLst/>
              <a:cxnLst/>
              <a:rect l="l" t="t" r="r" b="b"/>
              <a:pathLst>
                <a:path w="7793" h="13448" extrusionOk="0">
                  <a:moveTo>
                    <a:pt x="7187" y="0"/>
                  </a:moveTo>
                  <a:cubicBezTo>
                    <a:pt x="6355" y="0"/>
                    <a:pt x="5549" y="148"/>
                    <a:pt x="4796" y="434"/>
                  </a:cubicBezTo>
                  <a:cubicBezTo>
                    <a:pt x="3050" y="1098"/>
                    <a:pt x="1591" y="2510"/>
                    <a:pt x="897" y="4332"/>
                  </a:cubicBezTo>
                  <a:cubicBezTo>
                    <a:pt x="1" y="6694"/>
                    <a:pt x="471" y="9518"/>
                    <a:pt x="2431" y="11479"/>
                  </a:cubicBezTo>
                  <a:cubicBezTo>
                    <a:pt x="3703" y="12749"/>
                    <a:pt x="5390" y="13448"/>
                    <a:pt x="7187" y="13448"/>
                  </a:cubicBezTo>
                  <a:lnTo>
                    <a:pt x="7476" y="13000"/>
                  </a:lnTo>
                  <a:lnTo>
                    <a:pt x="7187" y="12657"/>
                  </a:lnTo>
                  <a:cubicBezTo>
                    <a:pt x="5603" y="12656"/>
                    <a:pt x="4111" y="12039"/>
                    <a:pt x="2992" y="10920"/>
                  </a:cubicBezTo>
                  <a:cubicBezTo>
                    <a:pt x="772" y="8701"/>
                    <a:pt x="671" y="5155"/>
                    <a:pt x="2722" y="2818"/>
                  </a:cubicBezTo>
                  <a:lnTo>
                    <a:pt x="2722" y="2818"/>
                  </a:lnTo>
                  <a:lnTo>
                    <a:pt x="7187" y="7284"/>
                  </a:lnTo>
                  <a:lnTo>
                    <a:pt x="7476" y="6961"/>
                  </a:lnTo>
                  <a:lnTo>
                    <a:pt x="7187" y="6163"/>
                  </a:lnTo>
                  <a:lnTo>
                    <a:pt x="3281" y="2256"/>
                  </a:lnTo>
                  <a:cubicBezTo>
                    <a:pt x="4341" y="1328"/>
                    <a:pt x="5707" y="789"/>
                    <a:pt x="7187" y="789"/>
                  </a:cubicBezTo>
                  <a:lnTo>
                    <a:pt x="7793" y="464"/>
                  </a:lnTo>
                  <a:lnTo>
                    <a:pt x="71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4" name="Google Shape;1254;p48"/>
            <p:cNvSpPr/>
            <p:nvPr/>
          </p:nvSpPr>
          <p:spPr>
            <a:xfrm>
              <a:off x="4163760" y="3392313"/>
              <a:ext cx="208376" cy="376718"/>
            </a:xfrm>
            <a:custGeom>
              <a:avLst/>
              <a:gdLst/>
              <a:ahLst/>
              <a:cxnLst/>
              <a:rect l="l" t="t" r="r" b="b"/>
              <a:pathLst>
                <a:path w="7438" h="13447" extrusionOk="0">
                  <a:moveTo>
                    <a:pt x="0" y="0"/>
                  </a:moveTo>
                  <a:lnTo>
                    <a:pt x="0" y="791"/>
                  </a:lnTo>
                  <a:cubicBezTo>
                    <a:pt x="1584" y="791"/>
                    <a:pt x="3075" y="1407"/>
                    <a:pt x="4196" y="2529"/>
                  </a:cubicBezTo>
                  <a:cubicBezTo>
                    <a:pt x="6428" y="4762"/>
                    <a:pt x="6502" y="8309"/>
                    <a:pt x="4464" y="10630"/>
                  </a:cubicBezTo>
                  <a:lnTo>
                    <a:pt x="0" y="6164"/>
                  </a:lnTo>
                  <a:lnTo>
                    <a:pt x="0" y="7284"/>
                  </a:lnTo>
                  <a:lnTo>
                    <a:pt x="3905" y="11189"/>
                  </a:lnTo>
                  <a:cubicBezTo>
                    <a:pt x="2846" y="12119"/>
                    <a:pt x="1479" y="12656"/>
                    <a:pt x="0" y="12656"/>
                  </a:cubicBezTo>
                  <a:lnTo>
                    <a:pt x="0" y="13446"/>
                  </a:lnTo>
                  <a:cubicBezTo>
                    <a:pt x="1699" y="13446"/>
                    <a:pt x="3337" y="12820"/>
                    <a:pt x="4611" y="11614"/>
                  </a:cubicBezTo>
                  <a:cubicBezTo>
                    <a:pt x="7373" y="9010"/>
                    <a:pt x="7438" y="4652"/>
                    <a:pt x="4755" y="1969"/>
                  </a:cubicBezTo>
                  <a:cubicBezTo>
                    <a:pt x="3486" y="699"/>
                    <a:pt x="179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5" name="Google Shape;1255;p48"/>
            <p:cNvSpPr/>
            <p:nvPr/>
          </p:nvSpPr>
          <p:spPr>
            <a:xfrm>
              <a:off x="4042315" y="3536563"/>
              <a:ext cx="66227" cy="88331"/>
            </a:xfrm>
            <a:custGeom>
              <a:avLst/>
              <a:gdLst/>
              <a:ahLst/>
              <a:cxnLst/>
              <a:rect l="l" t="t" r="r" b="b"/>
              <a:pathLst>
                <a:path w="2364" h="3153" extrusionOk="0">
                  <a:moveTo>
                    <a:pt x="0" y="0"/>
                  </a:moveTo>
                  <a:lnTo>
                    <a:pt x="0" y="3153"/>
                  </a:lnTo>
                  <a:lnTo>
                    <a:pt x="2364" y="3153"/>
                  </a:lnTo>
                  <a:lnTo>
                    <a:pt x="23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grpSp>
        <p:nvGrpSpPr>
          <p:cNvPr id="1256" name="Google Shape;1256;p48"/>
          <p:cNvGrpSpPr/>
          <p:nvPr/>
        </p:nvGrpSpPr>
        <p:grpSpPr>
          <a:xfrm>
            <a:off x="1679008" y="2177943"/>
            <a:ext cx="487684" cy="481811"/>
            <a:chOff x="3169340" y="3392313"/>
            <a:chExt cx="381480" cy="376886"/>
          </a:xfrm>
        </p:grpSpPr>
        <p:sp>
          <p:nvSpPr>
            <p:cNvPr id="1257" name="Google Shape;1257;p48"/>
            <p:cNvSpPr/>
            <p:nvPr/>
          </p:nvSpPr>
          <p:spPr>
            <a:xfrm>
              <a:off x="3248314" y="3414529"/>
              <a:ext cx="131586" cy="150525"/>
            </a:xfrm>
            <a:custGeom>
              <a:avLst/>
              <a:gdLst/>
              <a:ahLst/>
              <a:cxnLst/>
              <a:rect l="l" t="t" r="r" b="b"/>
              <a:pathLst>
                <a:path w="4697" h="5373" extrusionOk="0">
                  <a:moveTo>
                    <a:pt x="3893" y="1"/>
                  </a:moveTo>
                  <a:cubicBezTo>
                    <a:pt x="2482" y="1"/>
                    <a:pt x="1105" y="497"/>
                    <a:pt x="1" y="1466"/>
                  </a:cubicBezTo>
                  <a:lnTo>
                    <a:pt x="1534" y="3533"/>
                  </a:lnTo>
                  <a:lnTo>
                    <a:pt x="3906" y="5373"/>
                  </a:lnTo>
                  <a:lnTo>
                    <a:pt x="4697" y="2687"/>
                  </a:lnTo>
                  <a:lnTo>
                    <a:pt x="3906" y="1"/>
                  </a:lnTo>
                  <a:cubicBezTo>
                    <a:pt x="3902" y="1"/>
                    <a:pt x="3898" y="1"/>
                    <a:pt x="3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8" name="Google Shape;1258;p48"/>
            <p:cNvSpPr/>
            <p:nvPr/>
          </p:nvSpPr>
          <p:spPr>
            <a:xfrm>
              <a:off x="3357769" y="3414445"/>
              <a:ext cx="182069" cy="275724"/>
            </a:xfrm>
            <a:custGeom>
              <a:avLst/>
              <a:gdLst/>
              <a:ahLst/>
              <a:cxnLst/>
              <a:rect l="l" t="t" r="r" b="b"/>
              <a:pathLst>
                <a:path w="6499" h="9842" extrusionOk="0">
                  <a:moveTo>
                    <a:pt x="0" y="1"/>
                  </a:moveTo>
                  <a:lnTo>
                    <a:pt x="0" y="5374"/>
                  </a:lnTo>
                  <a:lnTo>
                    <a:pt x="2281" y="8098"/>
                  </a:lnTo>
                  <a:lnTo>
                    <a:pt x="4466" y="9841"/>
                  </a:lnTo>
                  <a:cubicBezTo>
                    <a:pt x="6499" y="7523"/>
                    <a:pt x="6431" y="3976"/>
                    <a:pt x="4196" y="1739"/>
                  </a:cubicBezTo>
                  <a:cubicBezTo>
                    <a:pt x="3076" y="619"/>
                    <a:pt x="158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59" name="Google Shape;1259;p48"/>
            <p:cNvSpPr/>
            <p:nvPr/>
          </p:nvSpPr>
          <p:spPr>
            <a:xfrm>
              <a:off x="3175671" y="3471260"/>
              <a:ext cx="204229" cy="275724"/>
            </a:xfrm>
            <a:custGeom>
              <a:avLst/>
              <a:gdLst/>
              <a:ahLst/>
              <a:cxnLst/>
              <a:rect l="l" t="t" r="r" b="b"/>
              <a:pathLst>
                <a:path w="7290" h="9842" extrusionOk="0">
                  <a:moveTo>
                    <a:pt x="2033" y="0"/>
                  </a:moveTo>
                  <a:lnTo>
                    <a:pt x="2033" y="0"/>
                  </a:lnTo>
                  <a:cubicBezTo>
                    <a:pt x="0" y="2318"/>
                    <a:pt x="68" y="5867"/>
                    <a:pt x="2303" y="8104"/>
                  </a:cubicBezTo>
                  <a:cubicBezTo>
                    <a:pt x="3424" y="9224"/>
                    <a:pt x="4915" y="9842"/>
                    <a:pt x="6499" y="9842"/>
                  </a:cubicBezTo>
                  <a:lnTo>
                    <a:pt x="7290" y="7284"/>
                  </a:lnTo>
                  <a:lnTo>
                    <a:pt x="6499" y="4467"/>
                  </a:lnTo>
                  <a:lnTo>
                    <a:pt x="4284" y="1929"/>
                  </a:lnTo>
                  <a:lnTo>
                    <a:pt x="20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0" name="Google Shape;1260;p48"/>
            <p:cNvSpPr/>
            <p:nvPr/>
          </p:nvSpPr>
          <p:spPr>
            <a:xfrm>
              <a:off x="3357713" y="3596403"/>
              <a:ext cx="109483" cy="150581"/>
            </a:xfrm>
            <a:custGeom>
              <a:avLst/>
              <a:gdLst/>
              <a:ahLst/>
              <a:cxnLst/>
              <a:rect l="l" t="t" r="r" b="b"/>
              <a:pathLst>
                <a:path w="3908" h="5375" extrusionOk="0">
                  <a:moveTo>
                    <a:pt x="1" y="0"/>
                  </a:moveTo>
                  <a:lnTo>
                    <a:pt x="1" y="5375"/>
                  </a:lnTo>
                  <a:cubicBezTo>
                    <a:pt x="1421" y="5375"/>
                    <a:pt x="2801" y="4878"/>
                    <a:pt x="3907" y="3908"/>
                  </a:cubicBezTo>
                  <a:lnTo>
                    <a:pt x="2191" y="142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1" name="Google Shape;1261;p48"/>
            <p:cNvSpPr/>
            <p:nvPr/>
          </p:nvSpPr>
          <p:spPr>
            <a:xfrm>
              <a:off x="3295660" y="3500871"/>
              <a:ext cx="76229" cy="156688"/>
            </a:xfrm>
            <a:custGeom>
              <a:avLst/>
              <a:gdLst/>
              <a:ahLst/>
              <a:cxnLst/>
              <a:rect l="l" t="t" r="r" b="b"/>
              <a:pathLst>
                <a:path w="2721" h="5593" extrusionOk="0">
                  <a:moveTo>
                    <a:pt x="1230" y="1"/>
                  </a:moveTo>
                  <a:lnTo>
                    <a:pt x="244" y="476"/>
                  </a:lnTo>
                  <a:lnTo>
                    <a:pt x="1" y="2938"/>
                  </a:lnTo>
                  <a:lnTo>
                    <a:pt x="244" y="5223"/>
                  </a:lnTo>
                  <a:lnTo>
                    <a:pt x="1248" y="5593"/>
                  </a:lnTo>
                  <a:lnTo>
                    <a:pt x="2214" y="5223"/>
                  </a:lnTo>
                  <a:lnTo>
                    <a:pt x="2720" y="2798"/>
                  </a:lnTo>
                  <a:lnTo>
                    <a:pt x="2214" y="476"/>
                  </a:lnTo>
                  <a:lnTo>
                    <a:pt x="12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2" name="Google Shape;1262;p48"/>
            <p:cNvSpPr/>
            <p:nvPr/>
          </p:nvSpPr>
          <p:spPr>
            <a:xfrm>
              <a:off x="3280504" y="3458485"/>
              <a:ext cx="86818" cy="243590"/>
            </a:xfrm>
            <a:custGeom>
              <a:avLst/>
              <a:gdLst/>
              <a:ahLst/>
              <a:cxnLst/>
              <a:rect l="l" t="t" r="r" b="b"/>
              <a:pathLst>
                <a:path w="3099" h="8695" extrusionOk="0">
                  <a:moveTo>
                    <a:pt x="791" y="0"/>
                  </a:moveTo>
                  <a:lnTo>
                    <a:pt x="791" y="2"/>
                  </a:lnTo>
                  <a:cubicBezTo>
                    <a:pt x="355" y="2"/>
                    <a:pt x="0" y="355"/>
                    <a:pt x="0" y="792"/>
                  </a:cubicBezTo>
                  <a:lnTo>
                    <a:pt x="0" y="7905"/>
                  </a:lnTo>
                  <a:cubicBezTo>
                    <a:pt x="0" y="8341"/>
                    <a:pt x="355" y="8695"/>
                    <a:pt x="791" y="8695"/>
                  </a:cubicBezTo>
                  <a:lnTo>
                    <a:pt x="2733" y="8695"/>
                  </a:lnTo>
                  <a:lnTo>
                    <a:pt x="3099" y="7748"/>
                  </a:lnTo>
                  <a:lnTo>
                    <a:pt x="2733" y="6725"/>
                  </a:lnTo>
                  <a:lnTo>
                    <a:pt x="788" y="6725"/>
                  </a:lnTo>
                  <a:lnTo>
                    <a:pt x="788" y="1969"/>
                  </a:lnTo>
                  <a:lnTo>
                    <a:pt x="2733" y="1969"/>
                  </a:lnTo>
                  <a:lnTo>
                    <a:pt x="3099" y="971"/>
                  </a:lnTo>
                  <a:lnTo>
                    <a:pt x="27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3" name="Google Shape;1263;p48"/>
            <p:cNvSpPr/>
            <p:nvPr/>
          </p:nvSpPr>
          <p:spPr>
            <a:xfrm>
              <a:off x="3357713" y="3508660"/>
              <a:ext cx="62053" cy="144838"/>
            </a:xfrm>
            <a:custGeom>
              <a:avLst/>
              <a:gdLst/>
              <a:ahLst/>
              <a:cxnLst/>
              <a:rect l="l" t="t" r="r" b="b"/>
              <a:pathLst>
                <a:path w="2215" h="5170" extrusionOk="0">
                  <a:moveTo>
                    <a:pt x="872" y="0"/>
                  </a:moveTo>
                  <a:lnTo>
                    <a:pt x="1" y="198"/>
                  </a:lnTo>
                  <a:lnTo>
                    <a:pt x="1" y="4945"/>
                  </a:lnTo>
                  <a:lnTo>
                    <a:pt x="924" y="5170"/>
                  </a:lnTo>
                  <a:lnTo>
                    <a:pt x="1971" y="4945"/>
                  </a:lnTo>
                  <a:lnTo>
                    <a:pt x="2214" y="2657"/>
                  </a:lnTo>
                  <a:lnTo>
                    <a:pt x="1972" y="198"/>
                  </a:lnTo>
                  <a:lnTo>
                    <a:pt x="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4" name="Google Shape;1264;p48"/>
            <p:cNvSpPr/>
            <p:nvPr/>
          </p:nvSpPr>
          <p:spPr>
            <a:xfrm>
              <a:off x="3357713" y="3458513"/>
              <a:ext cx="77349" cy="243702"/>
            </a:xfrm>
            <a:custGeom>
              <a:avLst/>
              <a:gdLst/>
              <a:ahLst/>
              <a:cxnLst/>
              <a:rect l="l" t="t" r="r" b="b"/>
              <a:pathLst>
                <a:path w="2761" h="8699" extrusionOk="0">
                  <a:moveTo>
                    <a:pt x="1" y="1"/>
                  </a:moveTo>
                  <a:lnTo>
                    <a:pt x="1" y="1972"/>
                  </a:lnTo>
                  <a:lnTo>
                    <a:pt x="1972" y="1972"/>
                  </a:lnTo>
                  <a:lnTo>
                    <a:pt x="1972" y="6726"/>
                  </a:lnTo>
                  <a:lnTo>
                    <a:pt x="1" y="6726"/>
                  </a:lnTo>
                  <a:lnTo>
                    <a:pt x="1" y="8698"/>
                  </a:lnTo>
                  <a:lnTo>
                    <a:pt x="1968" y="8698"/>
                  </a:lnTo>
                  <a:cubicBezTo>
                    <a:pt x="2405" y="8698"/>
                    <a:pt x="2759" y="8344"/>
                    <a:pt x="2759" y="7907"/>
                  </a:cubicBezTo>
                  <a:lnTo>
                    <a:pt x="2759" y="794"/>
                  </a:lnTo>
                  <a:cubicBezTo>
                    <a:pt x="2760" y="354"/>
                    <a:pt x="2405" y="1"/>
                    <a:pt x="1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5" name="Google Shape;1265;p48"/>
            <p:cNvSpPr/>
            <p:nvPr/>
          </p:nvSpPr>
          <p:spPr>
            <a:xfrm>
              <a:off x="3169340" y="3392313"/>
              <a:ext cx="202632" cy="376886"/>
            </a:xfrm>
            <a:custGeom>
              <a:avLst/>
              <a:gdLst/>
              <a:ahLst/>
              <a:cxnLst/>
              <a:rect l="l" t="t" r="r" b="b"/>
              <a:pathLst>
                <a:path w="7233" h="13453" extrusionOk="0">
                  <a:moveTo>
                    <a:pt x="6726" y="0"/>
                  </a:moveTo>
                  <a:cubicBezTo>
                    <a:pt x="3027" y="0"/>
                    <a:pt x="0" y="2993"/>
                    <a:pt x="0" y="6726"/>
                  </a:cubicBezTo>
                  <a:cubicBezTo>
                    <a:pt x="0" y="10421"/>
                    <a:pt x="2986" y="13452"/>
                    <a:pt x="6726" y="13452"/>
                  </a:cubicBezTo>
                  <a:lnTo>
                    <a:pt x="7232" y="13091"/>
                  </a:lnTo>
                  <a:lnTo>
                    <a:pt x="6726" y="12660"/>
                  </a:lnTo>
                  <a:cubicBezTo>
                    <a:pt x="5141" y="12660"/>
                    <a:pt x="3650" y="12042"/>
                    <a:pt x="2529" y="10922"/>
                  </a:cubicBezTo>
                  <a:cubicBezTo>
                    <a:pt x="294" y="8686"/>
                    <a:pt x="223" y="5140"/>
                    <a:pt x="2259" y="2818"/>
                  </a:cubicBezTo>
                  <a:lnTo>
                    <a:pt x="2259" y="2818"/>
                  </a:lnTo>
                  <a:lnTo>
                    <a:pt x="6726" y="7285"/>
                  </a:lnTo>
                  <a:lnTo>
                    <a:pt x="7096" y="6962"/>
                  </a:lnTo>
                  <a:lnTo>
                    <a:pt x="6726" y="6164"/>
                  </a:lnTo>
                  <a:lnTo>
                    <a:pt x="2821" y="2259"/>
                  </a:lnTo>
                  <a:cubicBezTo>
                    <a:pt x="3883" y="1328"/>
                    <a:pt x="5248" y="792"/>
                    <a:pt x="6726" y="792"/>
                  </a:cubicBezTo>
                  <a:lnTo>
                    <a:pt x="7232" y="484"/>
                  </a:lnTo>
                  <a:lnTo>
                    <a:pt x="67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6" name="Google Shape;1266;p48"/>
            <p:cNvSpPr/>
            <p:nvPr/>
          </p:nvSpPr>
          <p:spPr>
            <a:xfrm>
              <a:off x="3357685" y="3392313"/>
              <a:ext cx="193135" cy="376718"/>
            </a:xfrm>
            <a:custGeom>
              <a:avLst/>
              <a:gdLst/>
              <a:ahLst/>
              <a:cxnLst/>
              <a:rect l="l" t="t" r="r" b="b"/>
              <a:pathLst>
                <a:path w="6894" h="13447" extrusionOk="0">
                  <a:moveTo>
                    <a:pt x="2" y="0"/>
                  </a:moveTo>
                  <a:lnTo>
                    <a:pt x="2" y="791"/>
                  </a:lnTo>
                  <a:cubicBezTo>
                    <a:pt x="1586" y="791"/>
                    <a:pt x="3077" y="1409"/>
                    <a:pt x="4197" y="2529"/>
                  </a:cubicBezTo>
                  <a:cubicBezTo>
                    <a:pt x="6433" y="4762"/>
                    <a:pt x="6505" y="8311"/>
                    <a:pt x="4467" y="10631"/>
                  </a:cubicBezTo>
                  <a:lnTo>
                    <a:pt x="0" y="6164"/>
                  </a:lnTo>
                  <a:lnTo>
                    <a:pt x="0" y="7284"/>
                  </a:lnTo>
                  <a:lnTo>
                    <a:pt x="3905" y="11189"/>
                  </a:lnTo>
                  <a:cubicBezTo>
                    <a:pt x="2842" y="12122"/>
                    <a:pt x="1476" y="12656"/>
                    <a:pt x="0" y="12656"/>
                  </a:cubicBezTo>
                  <a:lnTo>
                    <a:pt x="0" y="13446"/>
                  </a:lnTo>
                  <a:cubicBezTo>
                    <a:pt x="4" y="13446"/>
                    <a:pt x="7" y="13446"/>
                    <a:pt x="11" y="13446"/>
                  </a:cubicBezTo>
                  <a:cubicBezTo>
                    <a:pt x="2918" y="13446"/>
                    <a:pt x="5344" y="11610"/>
                    <a:pt x="6292" y="9116"/>
                  </a:cubicBezTo>
                  <a:cubicBezTo>
                    <a:pt x="6894" y="7529"/>
                    <a:pt x="6874" y="5732"/>
                    <a:pt x="6219" y="4150"/>
                  </a:cubicBezTo>
                  <a:cubicBezTo>
                    <a:pt x="5540" y="2512"/>
                    <a:pt x="4216" y="1187"/>
                    <a:pt x="2576" y="508"/>
                  </a:cubicBezTo>
                  <a:cubicBezTo>
                    <a:pt x="1771" y="175"/>
                    <a:pt x="901"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grpSp>
        <p:nvGrpSpPr>
          <p:cNvPr id="1267" name="Google Shape;1267;p48"/>
          <p:cNvGrpSpPr/>
          <p:nvPr/>
        </p:nvGrpSpPr>
        <p:grpSpPr>
          <a:xfrm rot="-964586">
            <a:off x="7534404" y="1135016"/>
            <a:ext cx="1789011" cy="1529977"/>
            <a:chOff x="6383016" y="210013"/>
            <a:chExt cx="2190150" cy="1873034"/>
          </a:xfrm>
        </p:grpSpPr>
        <p:sp>
          <p:nvSpPr>
            <p:cNvPr id="1268" name="Google Shape;1268;p48"/>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69" name="Google Shape;1269;p48"/>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0" name="Google Shape;1270;p48"/>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1" name="Google Shape;1271;p48"/>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2" name="Google Shape;1272;p48"/>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3" name="Google Shape;1273;p48"/>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nvGrpSpPr>
            <p:cNvPr id="1274" name="Google Shape;1274;p48"/>
            <p:cNvGrpSpPr/>
            <p:nvPr/>
          </p:nvGrpSpPr>
          <p:grpSpPr>
            <a:xfrm>
              <a:off x="7784112" y="1205532"/>
              <a:ext cx="342129" cy="398068"/>
              <a:chOff x="7784112" y="1205532"/>
              <a:chExt cx="342129" cy="398068"/>
            </a:xfrm>
          </p:grpSpPr>
          <p:sp>
            <p:nvSpPr>
              <p:cNvPr id="1275" name="Google Shape;1275;p48"/>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6" name="Google Shape;1276;p48"/>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sp>
          <p:nvSpPr>
            <p:cNvPr id="1277" name="Google Shape;1277;p48"/>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8" name="Google Shape;1278;p48"/>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79" name="Google Shape;1279;p48"/>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80" name="Google Shape;1280;p48"/>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81" name="Google Shape;1281;p48"/>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82" name="Google Shape;1282;p48"/>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83" name="Google Shape;1283;p48"/>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84" name="Google Shape;1284;p48"/>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sp>
        <p:nvSpPr>
          <p:cNvPr id="1285" name="Google Shape;1285;p48"/>
          <p:cNvSpPr/>
          <p:nvPr/>
        </p:nvSpPr>
        <p:spPr>
          <a:xfrm rot="899982">
            <a:off x="1098153" y="1439161"/>
            <a:ext cx="214739" cy="21724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nvGrpSpPr>
          <p:cNvPr id="1286" name="Google Shape;1286;p48"/>
          <p:cNvGrpSpPr/>
          <p:nvPr/>
        </p:nvGrpSpPr>
        <p:grpSpPr>
          <a:xfrm rot="-3528750">
            <a:off x="-154133" y="1970728"/>
            <a:ext cx="1140779" cy="1289729"/>
            <a:chOff x="7945333" y="2627022"/>
            <a:chExt cx="969223" cy="1095901"/>
          </a:xfrm>
        </p:grpSpPr>
        <p:sp>
          <p:nvSpPr>
            <p:cNvPr id="1287" name="Google Shape;1287;p48"/>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nvGrpSpPr>
            <p:cNvPr id="1288" name="Google Shape;1288;p48"/>
            <p:cNvGrpSpPr/>
            <p:nvPr/>
          </p:nvGrpSpPr>
          <p:grpSpPr>
            <a:xfrm>
              <a:off x="8474448" y="3559211"/>
              <a:ext cx="101364" cy="140764"/>
              <a:chOff x="8474448" y="3559211"/>
              <a:chExt cx="101364" cy="140764"/>
            </a:xfrm>
          </p:grpSpPr>
          <p:sp>
            <p:nvSpPr>
              <p:cNvPr id="1289" name="Google Shape;1289;p48"/>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0" name="Google Shape;1290;p48"/>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sp>
          <p:nvSpPr>
            <p:cNvPr id="1291" name="Google Shape;1291;p48"/>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2" name="Google Shape;1292;p48"/>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3" name="Google Shape;1293;p48"/>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4" name="Google Shape;1294;p48"/>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5" name="Google Shape;1295;p48"/>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6" name="Google Shape;1296;p48"/>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7" name="Google Shape;1297;p48"/>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8" name="Google Shape;1298;p48"/>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sp>
          <p:nvSpPr>
            <p:cNvPr id="1299" name="Google Shape;1299;p48"/>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6"/>
                </a:solidFill>
                <a:latin typeface="Times New Roman" pitchFamily="18" charset="0"/>
                <a:cs typeface="Times New Roman" pitchFamily="18" charset="0"/>
              </a:endParaRPr>
            </a:p>
          </p:txBody>
        </p:sp>
      </p:gr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239" r="8742" b="3395"/>
          <a:stretch/>
        </p:blipFill>
        <p:spPr>
          <a:xfrm>
            <a:off x="677666" y="648685"/>
            <a:ext cx="7798809" cy="3715497"/>
          </a:xfrm>
          <a:prstGeom prst="rect">
            <a:avLst/>
          </a:prstGeom>
        </p:spPr>
      </p:pic>
      <p:sp>
        <p:nvSpPr>
          <p:cNvPr id="83" name="Rounded Rectangular Callout 82"/>
          <p:cNvSpPr/>
          <p:nvPr/>
        </p:nvSpPr>
        <p:spPr>
          <a:xfrm>
            <a:off x="712360" y="683879"/>
            <a:ext cx="4306449" cy="86390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 Cuối cùng Tích Chu gặp chim đang uống nước ở một dòng suối mát. Tích Chu gọi:</a:t>
            </a:r>
          </a:p>
          <a:p>
            <a:pPr fontAlgn="base"/>
            <a:r>
              <a:rPr lang="vi-VN" dirty="0">
                <a:solidFill>
                  <a:schemeClr val="accent6"/>
                </a:solidFill>
                <a:latin typeface="Times New Roman" pitchFamily="18" charset="0"/>
                <a:cs typeface="Times New Roman" pitchFamily="18" charset="0"/>
              </a:rPr>
              <a:t>– Bà ơi! Bà trở về với cháu đi. Cháu sẽ đi lấy nước cho bà, cháu sẽ giúp đỡ bà, cháu sẽ không làm bà buồn nữa!</a:t>
            </a:r>
          </a:p>
        </p:txBody>
      </p:sp>
      <p:sp>
        <p:nvSpPr>
          <p:cNvPr id="84" name="Rounded Rectangular Callout 83"/>
          <p:cNvSpPr/>
          <p:nvPr/>
        </p:nvSpPr>
        <p:spPr>
          <a:xfrm>
            <a:off x="6660573" y="674147"/>
            <a:ext cx="1822834" cy="1006352"/>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200" dirty="0">
                <a:solidFill>
                  <a:schemeClr val="accent6"/>
                </a:solidFill>
                <a:latin typeface="Times New Roman" pitchFamily="18" charset="0"/>
                <a:cs typeface="Times New Roman" pitchFamily="18" charset="0"/>
              </a:rPr>
              <a:t> </a:t>
            </a:r>
          </a:p>
        </p:txBody>
      </p:sp>
      <p:sp>
        <p:nvSpPr>
          <p:cNvPr id="3" name="TextBox 2"/>
          <p:cNvSpPr txBox="1"/>
          <p:nvPr/>
        </p:nvSpPr>
        <p:spPr>
          <a:xfrm>
            <a:off x="6653642" y="703052"/>
            <a:ext cx="1822833" cy="954107"/>
          </a:xfrm>
          <a:prstGeom prst="rect">
            <a:avLst/>
          </a:prstGeom>
          <a:noFill/>
        </p:spPr>
        <p:txBody>
          <a:bodyPr wrap="square" rtlCol="0">
            <a:spAutoFit/>
          </a:bodyPr>
          <a:lstStyle/>
          <a:p>
            <a:r>
              <a:rPr lang="vi-VN" dirty="0">
                <a:solidFill>
                  <a:schemeClr val="accent6"/>
                </a:solidFill>
                <a:latin typeface="Times New Roman" pitchFamily="18" charset="0"/>
                <a:cs typeface="Times New Roman" pitchFamily="18" charset="0"/>
              </a:rPr>
              <a:t>– Cúc …cu…cu, muộn quá rồi cháu ơi! Bà không trở lại được nữa đâu!</a:t>
            </a:r>
            <a:endParaRPr lang="en-US" dirty="0">
              <a:solidFill>
                <a:schemeClr val="accent6"/>
              </a:solidFill>
              <a:latin typeface="Times New Roman" pitchFamily="18" charset="0"/>
              <a:cs typeface="Times New Roman" pitchFamily="18" charset="0"/>
            </a:endParaRPr>
          </a:p>
        </p:txBody>
      </p:sp>
      <p:sp>
        <p:nvSpPr>
          <p:cNvPr id="4" name="Rectangle 3"/>
          <p:cNvSpPr/>
          <p:nvPr/>
        </p:nvSpPr>
        <p:spPr>
          <a:xfrm>
            <a:off x="3597305" y="4035307"/>
            <a:ext cx="5068080" cy="307777"/>
          </a:xfrm>
          <a:prstGeom prst="rect">
            <a:avLst/>
          </a:prstGeom>
        </p:spPr>
        <p:txBody>
          <a:bodyPr wrap="square">
            <a:spAutoFit/>
          </a:bodyPr>
          <a:lstStyle/>
          <a:p>
            <a:r>
              <a:rPr lang="vi-VN" dirty="0">
                <a:solidFill>
                  <a:schemeClr val="accent6"/>
                </a:solidFill>
                <a:effectLst>
                  <a:outerShdw blurRad="38100" dist="38100" dir="2700000" algn="tl">
                    <a:srgbClr val="000000">
                      <a:alpha val="43137"/>
                    </a:srgbClr>
                  </a:outerShdw>
                </a:effectLst>
                <a:latin typeface="+mj-lt"/>
              </a:rPr>
              <a:t>Nghe chim nói, Tích Chu òa khóc, Tích Chu thương bà và hối hận</a:t>
            </a:r>
            <a:r>
              <a:rPr lang="vi-VN" dirty="0">
                <a:solidFill>
                  <a:schemeClr val="accent6"/>
                </a:solidFill>
                <a:latin typeface="+mj-lt"/>
              </a:rPr>
              <a:t>. </a:t>
            </a:r>
            <a:endParaRPr lang="en-US" dirty="0">
              <a:solidFill>
                <a:schemeClr val="accent6"/>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9"/>
          <p:cNvSpPr txBox="1">
            <a:spLocks noGrp="1"/>
          </p:cNvSpPr>
          <p:nvPr>
            <p:ph type="subTitle" idx="1"/>
          </p:nvPr>
        </p:nvSpPr>
        <p:spPr>
          <a:xfrm>
            <a:off x="2056644"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Mars</a:t>
            </a:r>
            <a:endParaRPr>
              <a:solidFill>
                <a:schemeClr val="accent6"/>
              </a:solidFill>
              <a:latin typeface="Times New Roman" pitchFamily="18" charset="0"/>
              <a:cs typeface="Times New Roman" pitchFamily="18" charset="0"/>
            </a:endParaRPr>
          </a:p>
        </p:txBody>
      </p:sp>
      <p:sp>
        <p:nvSpPr>
          <p:cNvPr id="1305" name="Google Shape;1305;p49"/>
          <p:cNvSpPr txBox="1">
            <a:spLocks noGrp="1"/>
          </p:cNvSpPr>
          <p:nvPr>
            <p:ph type="subTitle" idx="2"/>
          </p:nvPr>
        </p:nvSpPr>
        <p:spPr>
          <a:xfrm>
            <a:off x="2056644"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Mars is actually a very cold place</a:t>
            </a:r>
            <a:endParaRPr>
              <a:solidFill>
                <a:schemeClr val="accent6"/>
              </a:solidFill>
              <a:latin typeface="Times New Roman" pitchFamily="18" charset="0"/>
              <a:cs typeface="Times New Roman" pitchFamily="18" charset="0"/>
            </a:endParaRPr>
          </a:p>
        </p:txBody>
      </p:sp>
      <p:sp>
        <p:nvSpPr>
          <p:cNvPr id="1306" name="Google Shape;1306;p49"/>
          <p:cNvSpPr txBox="1">
            <a:spLocks noGrp="1"/>
          </p:cNvSpPr>
          <p:nvPr>
            <p:ph type="subTitle" idx="3"/>
          </p:nvPr>
        </p:nvSpPr>
        <p:spPr>
          <a:xfrm>
            <a:off x="5915990"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Venus has extremely high temperatures</a:t>
            </a:r>
            <a:endParaRPr>
              <a:solidFill>
                <a:schemeClr val="accent6"/>
              </a:solidFill>
              <a:latin typeface="Times New Roman" pitchFamily="18" charset="0"/>
              <a:cs typeface="Times New Roman" pitchFamily="18" charset="0"/>
            </a:endParaRPr>
          </a:p>
        </p:txBody>
      </p:sp>
      <p:sp>
        <p:nvSpPr>
          <p:cNvPr id="1307" name="Google Shape;1307;p49"/>
          <p:cNvSpPr txBox="1">
            <a:spLocks noGrp="1"/>
          </p:cNvSpPr>
          <p:nvPr>
            <p:ph type="subTitle" idx="4"/>
          </p:nvPr>
        </p:nvSpPr>
        <p:spPr>
          <a:xfrm>
            <a:off x="2056644"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Jupiter is the biggest planet of them all</a:t>
            </a:r>
            <a:endParaRPr>
              <a:solidFill>
                <a:schemeClr val="accent6"/>
              </a:solidFill>
              <a:latin typeface="Times New Roman" pitchFamily="18" charset="0"/>
              <a:cs typeface="Times New Roman" pitchFamily="18" charset="0"/>
            </a:endParaRPr>
          </a:p>
        </p:txBody>
      </p:sp>
      <p:sp>
        <p:nvSpPr>
          <p:cNvPr id="1308" name="Google Shape;1308;p49"/>
          <p:cNvSpPr txBox="1">
            <a:spLocks noGrp="1"/>
          </p:cNvSpPr>
          <p:nvPr>
            <p:ph type="subTitle" idx="5"/>
          </p:nvPr>
        </p:nvSpPr>
        <p:spPr>
          <a:xfrm>
            <a:off x="5915990"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Saturn is a gas giant and has several rings</a:t>
            </a:r>
            <a:endParaRPr>
              <a:solidFill>
                <a:schemeClr val="accent6"/>
              </a:solidFill>
              <a:latin typeface="Times New Roman" pitchFamily="18" charset="0"/>
              <a:cs typeface="Times New Roman" pitchFamily="18" charset="0"/>
            </a:endParaRPr>
          </a:p>
        </p:txBody>
      </p:sp>
      <p:sp>
        <p:nvSpPr>
          <p:cNvPr id="1309" name="Google Shape;1309;p4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How a library works</a:t>
            </a:r>
            <a:endParaRPr>
              <a:solidFill>
                <a:schemeClr val="accent6"/>
              </a:solidFill>
              <a:latin typeface="Times New Roman" pitchFamily="18" charset="0"/>
              <a:cs typeface="Times New Roman" pitchFamily="18" charset="0"/>
            </a:endParaRPr>
          </a:p>
        </p:txBody>
      </p:sp>
      <p:sp>
        <p:nvSpPr>
          <p:cNvPr id="1310" name="Google Shape;1310;p49"/>
          <p:cNvSpPr txBox="1">
            <a:spLocks noGrp="1"/>
          </p:cNvSpPr>
          <p:nvPr>
            <p:ph type="subTitle" idx="6"/>
          </p:nvPr>
        </p:nvSpPr>
        <p:spPr>
          <a:xfrm>
            <a:off x="2056644"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Jupiter</a:t>
            </a:r>
            <a:endParaRPr>
              <a:solidFill>
                <a:schemeClr val="accent6"/>
              </a:solidFill>
              <a:latin typeface="Times New Roman" pitchFamily="18" charset="0"/>
              <a:cs typeface="Times New Roman" pitchFamily="18" charset="0"/>
            </a:endParaRPr>
          </a:p>
        </p:txBody>
      </p:sp>
      <p:sp>
        <p:nvSpPr>
          <p:cNvPr id="1311" name="Google Shape;1311;p49"/>
          <p:cNvSpPr txBox="1">
            <a:spLocks noGrp="1"/>
          </p:cNvSpPr>
          <p:nvPr>
            <p:ph type="subTitle" idx="7"/>
          </p:nvPr>
        </p:nvSpPr>
        <p:spPr>
          <a:xfrm>
            <a:off x="5915990"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Venus</a:t>
            </a:r>
            <a:endParaRPr>
              <a:solidFill>
                <a:schemeClr val="accent6"/>
              </a:solidFill>
              <a:latin typeface="Times New Roman" pitchFamily="18" charset="0"/>
              <a:cs typeface="Times New Roman" pitchFamily="18" charset="0"/>
            </a:endParaRPr>
          </a:p>
        </p:txBody>
      </p:sp>
      <p:sp>
        <p:nvSpPr>
          <p:cNvPr id="1312" name="Google Shape;1312;p49"/>
          <p:cNvSpPr txBox="1">
            <a:spLocks noGrp="1"/>
          </p:cNvSpPr>
          <p:nvPr>
            <p:ph type="subTitle" idx="8"/>
          </p:nvPr>
        </p:nvSpPr>
        <p:spPr>
          <a:xfrm>
            <a:off x="5915990"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Saturn</a:t>
            </a:r>
            <a:endParaRPr>
              <a:solidFill>
                <a:schemeClr val="accent6"/>
              </a:solidFill>
              <a:latin typeface="Times New Roman" pitchFamily="18" charset="0"/>
              <a:cs typeface="Times New Roman" pitchFamily="18" charset="0"/>
            </a:endParaRPr>
          </a:p>
        </p:txBody>
      </p:sp>
      <p:grpSp>
        <p:nvGrpSpPr>
          <p:cNvPr id="1313" name="Google Shape;1313;p49"/>
          <p:cNvGrpSpPr/>
          <p:nvPr/>
        </p:nvGrpSpPr>
        <p:grpSpPr>
          <a:xfrm>
            <a:off x="5140206" y="1800030"/>
            <a:ext cx="403951" cy="572945"/>
            <a:chOff x="3169340" y="3992058"/>
            <a:chExt cx="265582" cy="376690"/>
          </a:xfrm>
        </p:grpSpPr>
        <p:grpSp>
          <p:nvGrpSpPr>
            <p:cNvPr id="1314" name="Google Shape;1314;p49"/>
            <p:cNvGrpSpPr/>
            <p:nvPr/>
          </p:nvGrpSpPr>
          <p:grpSpPr>
            <a:xfrm>
              <a:off x="3169340" y="3992114"/>
              <a:ext cx="51716" cy="376634"/>
              <a:chOff x="3169340" y="3992114"/>
              <a:chExt cx="51716" cy="376634"/>
            </a:xfrm>
          </p:grpSpPr>
          <p:sp>
            <p:nvSpPr>
              <p:cNvPr id="1315" name="Google Shape;1315;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16" name="Google Shape;1316;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nvGrpSpPr>
            <p:cNvPr id="1317" name="Google Shape;1317;p49"/>
            <p:cNvGrpSpPr/>
            <p:nvPr/>
          </p:nvGrpSpPr>
          <p:grpSpPr>
            <a:xfrm>
              <a:off x="3250500" y="4080250"/>
              <a:ext cx="59196" cy="288358"/>
              <a:chOff x="3250500" y="4080250"/>
              <a:chExt cx="59196" cy="288358"/>
            </a:xfrm>
          </p:grpSpPr>
          <p:sp>
            <p:nvSpPr>
              <p:cNvPr id="1318" name="Google Shape;1318;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19" name="Google Shape;1319;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320" name="Google Shape;1320;p49"/>
            <p:cNvSpPr/>
            <p:nvPr/>
          </p:nvSpPr>
          <p:spPr>
            <a:xfrm>
              <a:off x="3302439" y="4080306"/>
              <a:ext cx="51828" cy="288358"/>
            </a:xfrm>
            <a:custGeom>
              <a:avLst/>
              <a:gdLst/>
              <a:ahLst/>
              <a:cxnLst/>
              <a:rect l="l" t="t" r="r" b="b"/>
              <a:pathLst>
                <a:path w="1850" h="10293" extrusionOk="0">
                  <a:moveTo>
                    <a:pt x="1" y="0"/>
                  </a:moveTo>
                  <a:lnTo>
                    <a:pt x="1" y="10292"/>
                  </a:lnTo>
                  <a:lnTo>
                    <a:pt x="1585" y="10292"/>
                  </a:lnTo>
                  <a:lnTo>
                    <a:pt x="1849" y="5246"/>
                  </a:lnTo>
                  <a:lnTo>
                    <a:pt x="15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1" name="Google Shape;1321;p49"/>
            <p:cNvSpPr/>
            <p:nvPr/>
          </p:nvSpPr>
          <p:spPr>
            <a:xfrm>
              <a:off x="3257615" y="4125214"/>
              <a:ext cx="51464" cy="22104"/>
            </a:xfrm>
            <a:custGeom>
              <a:avLst/>
              <a:gdLst/>
              <a:ahLst/>
              <a:cxnLst/>
              <a:rect l="l" t="t" r="r" b="b"/>
              <a:pathLst>
                <a:path w="1837" h="789" extrusionOk="0">
                  <a:moveTo>
                    <a:pt x="0" y="1"/>
                  </a:moveTo>
                  <a:lnTo>
                    <a:pt x="0" y="788"/>
                  </a:lnTo>
                  <a:lnTo>
                    <a:pt x="1574" y="788"/>
                  </a:lnTo>
                  <a:lnTo>
                    <a:pt x="1837" y="394"/>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2" name="Google Shape;1322;p49"/>
            <p:cNvSpPr/>
            <p:nvPr/>
          </p:nvSpPr>
          <p:spPr>
            <a:xfrm>
              <a:off x="3257615" y="4169309"/>
              <a:ext cx="51464" cy="22132"/>
            </a:xfrm>
            <a:custGeom>
              <a:avLst/>
              <a:gdLst/>
              <a:ahLst/>
              <a:cxnLst/>
              <a:rect l="l" t="t" r="r" b="b"/>
              <a:pathLst>
                <a:path w="1837" h="790" extrusionOk="0">
                  <a:moveTo>
                    <a:pt x="0" y="1"/>
                  </a:moveTo>
                  <a:lnTo>
                    <a:pt x="0" y="790"/>
                  </a:lnTo>
                  <a:lnTo>
                    <a:pt x="1574" y="790"/>
                  </a:lnTo>
                  <a:lnTo>
                    <a:pt x="1837" y="395"/>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3" name="Google Shape;1323;p49"/>
            <p:cNvSpPr/>
            <p:nvPr/>
          </p:nvSpPr>
          <p:spPr>
            <a:xfrm>
              <a:off x="3291485" y="4213461"/>
              <a:ext cx="18378" cy="22132"/>
            </a:xfrm>
            <a:custGeom>
              <a:avLst/>
              <a:gdLst/>
              <a:ahLst/>
              <a:cxnLst/>
              <a:rect l="l" t="t" r="r" b="b"/>
              <a:pathLst>
                <a:path w="656" h="790" extrusionOk="0">
                  <a:moveTo>
                    <a:pt x="0" y="0"/>
                  </a:moveTo>
                  <a:lnTo>
                    <a:pt x="0" y="789"/>
                  </a:lnTo>
                  <a:lnTo>
                    <a:pt x="393" y="789"/>
                  </a:lnTo>
                  <a:lnTo>
                    <a:pt x="656" y="3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4" name="Google Shape;1324;p49"/>
            <p:cNvSpPr/>
            <p:nvPr/>
          </p:nvSpPr>
          <p:spPr>
            <a:xfrm>
              <a:off x="3302439" y="4125214"/>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5" name="Google Shape;1325;p49"/>
            <p:cNvSpPr/>
            <p:nvPr/>
          </p:nvSpPr>
          <p:spPr>
            <a:xfrm>
              <a:off x="3302439" y="4169309"/>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6" name="Google Shape;1326;p49"/>
            <p:cNvSpPr/>
            <p:nvPr/>
          </p:nvSpPr>
          <p:spPr>
            <a:xfrm>
              <a:off x="3291485" y="4257585"/>
              <a:ext cx="18378" cy="22104"/>
            </a:xfrm>
            <a:custGeom>
              <a:avLst/>
              <a:gdLst/>
              <a:ahLst/>
              <a:cxnLst/>
              <a:rect l="l" t="t" r="r" b="b"/>
              <a:pathLst>
                <a:path w="656" h="789" extrusionOk="0">
                  <a:moveTo>
                    <a:pt x="0" y="1"/>
                  </a:moveTo>
                  <a:lnTo>
                    <a:pt x="0" y="788"/>
                  </a:lnTo>
                  <a:lnTo>
                    <a:pt x="393" y="788"/>
                  </a:lnTo>
                  <a:lnTo>
                    <a:pt x="656" y="397"/>
                  </a:lnTo>
                  <a:lnTo>
                    <a:pt x="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7" name="Google Shape;1327;p49"/>
            <p:cNvSpPr/>
            <p:nvPr/>
          </p:nvSpPr>
          <p:spPr>
            <a:xfrm>
              <a:off x="3302439" y="4213461"/>
              <a:ext cx="11094" cy="22132"/>
            </a:xfrm>
            <a:custGeom>
              <a:avLst/>
              <a:gdLst/>
              <a:ahLst/>
              <a:cxnLst/>
              <a:rect l="l" t="t" r="r" b="b"/>
              <a:pathLst>
                <a:path w="396" h="790" extrusionOk="0">
                  <a:moveTo>
                    <a:pt x="1" y="0"/>
                  </a:moveTo>
                  <a:lnTo>
                    <a:pt x="1" y="789"/>
                  </a:lnTo>
                  <a:lnTo>
                    <a:pt x="395" y="789"/>
                  </a:lnTo>
                  <a:lnTo>
                    <a:pt x="39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8" name="Google Shape;1328;p49"/>
            <p:cNvSpPr/>
            <p:nvPr/>
          </p:nvSpPr>
          <p:spPr>
            <a:xfrm>
              <a:off x="3257615" y="4302437"/>
              <a:ext cx="51464" cy="22132"/>
            </a:xfrm>
            <a:custGeom>
              <a:avLst/>
              <a:gdLst/>
              <a:ahLst/>
              <a:cxnLst/>
              <a:rect l="l" t="t" r="r" b="b"/>
              <a:pathLst>
                <a:path w="1837" h="790" extrusionOk="0">
                  <a:moveTo>
                    <a:pt x="0" y="0"/>
                  </a:moveTo>
                  <a:lnTo>
                    <a:pt x="0" y="789"/>
                  </a:lnTo>
                  <a:lnTo>
                    <a:pt x="1574" y="789"/>
                  </a:lnTo>
                  <a:lnTo>
                    <a:pt x="1837" y="440"/>
                  </a:lnTo>
                  <a:lnTo>
                    <a:pt x="1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29" name="Google Shape;1329;p49"/>
            <p:cNvSpPr/>
            <p:nvPr/>
          </p:nvSpPr>
          <p:spPr>
            <a:xfrm>
              <a:off x="3302439" y="4257585"/>
              <a:ext cx="11094" cy="22104"/>
            </a:xfrm>
            <a:custGeom>
              <a:avLst/>
              <a:gdLst/>
              <a:ahLst/>
              <a:cxnLst/>
              <a:rect l="l" t="t" r="r" b="b"/>
              <a:pathLst>
                <a:path w="396" h="789" extrusionOk="0">
                  <a:moveTo>
                    <a:pt x="1" y="1"/>
                  </a:moveTo>
                  <a:lnTo>
                    <a:pt x="1" y="788"/>
                  </a:lnTo>
                  <a:lnTo>
                    <a:pt x="395" y="788"/>
                  </a:lnTo>
                  <a:lnTo>
                    <a:pt x="39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0" name="Google Shape;1330;p49"/>
            <p:cNvSpPr/>
            <p:nvPr/>
          </p:nvSpPr>
          <p:spPr>
            <a:xfrm>
              <a:off x="3213464" y="3992058"/>
              <a:ext cx="44180" cy="376606"/>
            </a:xfrm>
            <a:custGeom>
              <a:avLst/>
              <a:gdLst/>
              <a:ahLst/>
              <a:cxnLst/>
              <a:rect l="l" t="t" r="r" b="b"/>
              <a:pathLst>
                <a:path w="1577" h="13443" extrusionOk="0">
                  <a:moveTo>
                    <a:pt x="1" y="1"/>
                  </a:moveTo>
                  <a:lnTo>
                    <a:pt x="1" y="13442"/>
                  </a:lnTo>
                  <a:lnTo>
                    <a:pt x="1576" y="13442"/>
                  </a:lnTo>
                  <a:lnTo>
                    <a:pt x="1576" y="2373"/>
                  </a:lnTo>
                  <a:lnTo>
                    <a:pt x="1314" y="1977"/>
                  </a:lnTo>
                  <a:lnTo>
                    <a:pt x="1576" y="1581"/>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1" name="Google Shape;1331;p49"/>
            <p:cNvSpPr/>
            <p:nvPr/>
          </p:nvSpPr>
          <p:spPr>
            <a:xfrm>
              <a:off x="3302439" y="4302465"/>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332" name="Google Shape;1332;p49"/>
            <p:cNvGrpSpPr/>
            <p:nvPr/>
          </p:nvGrpSpPr>
          <p:grpSpPr>
            <a:xfrm>
              <a:off x="3346619" y="3992058"/>
              <a:ext cx="51688" cy="376606"/>
              <a:chOff x="3346619" y="3992058"/>
              <a:chExt cx="51688" cy="376606"/>
            </a:xfrm>
          </p:grpSpPr>
          <p:sp>
            <p:nvSpPr>
              <p:cNvPr id="1333" name="Google Shape;1333;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4" name="Google Shape;1334;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335" name="Google Shape;1335;p49"/>
            <p:cNvSpPr/>
            <p:nvPr/>
          </p:nvSpPr>
          <p:spPr>
            <a:xfrm>
              <a:off x="3390771" y="3992058"/>
              <a:ext cx="44152" cy="376606"/>
            </a:xfrm>
            <a:custGeom>
              <a:avLst/>
              <a:gdLst/>
              <a:ahLst/>
              <a:cxnLst/>
              <a:rect l="l" t="t" r="r" b="b"/>
              <a:pathLst>
                <a:path w="1576" h="13443" extrusionOk="0">
                  <a:moveTo>
                    <a:pt x="0" y="1"/>
                  </a:moveTo>
                  <a:lnTo>
                    <a:pt x="0" y="13442"/>
                  </a:lnTo>
                  <a:lnTo>
                    <a:pt x="1576" y="13442"/>
                  </a:lnTo>
                  <a:lnTo>
                    <a:pt x="1576" y="9141"/>
                  </a:lnTo>
                  <a:lnTo>
                    <a:pt x="1313" y="8700"/>
                  </a:lnTo>
                  <a:lnTo>
                    <a:pt x="1576" y="8249"/>
                  </a:lnTo>
                  <a:lnTo>
                    <a:pt x="1576" y="7164"/>
                  </a:lnTo>
                  <a:lnTo>
                    <a:pt x="1313" y="6722"/>
                  </a:lnTo>
                  <a:lnTo>
                    <a:pt x="1576" y="6276"/>
                  </a:lnTo>
                  <a:lnTo>
                    <a:pt x="1576" y="2373"/>
                  </a:lnTo>
                  <a:lnTo>
                    <a:pt x="1313" y="1977"/>
                  </a:lnTo>
                  <a:lnTo>
                    <a:pt x="1576" y="1581"/>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6" name="Google Shape;1336;p49"/>
            <p:cNvSpPr/>
            <p:nvPr/>
          </p:nvSpPr>
          <p:spPr>
            <a:xfrm>
              <a:off x="3169340" y="4257585"/>
              <a:ext cx="51520" cy="22104"/>
            </a:xfrm>
            <a:custGeom>
              <a:avLst/>
              <a:gdLst/>
              <a:ahLst/>
              <a:cxnLst/>
              <a:rect l="l" t="t" r="r" b="b"/>
              <a:pathLst>
                <a:path w="1839" h="789" extrusionOk="0">
                  <a:moveTo>
                    <a:pt x="0" y="1"/>
                  </a:moveTo>
                  <a:lnTo>
                    <a:pt x="0" y="788"/>
                  </a:lnTo>
                  <a:lnTo>
                    <a:pt x="1576" y="788"/>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7" name="Google Shape;1337;p49"/>
            <p:cNvSpPr/>
            <p:nvPr/>
          </p:nvSpPr>
          <p:spPr>
            <a:xfrm>
              <a:off x="3169340" y="4213461"/>
              <a:ext cx="51520" cy="22132"/>
            </a:xfrm>
            <a:custGeom>
              <a:avLst/>
              <a:gdLst/>
              <a:ahLst/>
              <a:cxnLst/>
              <a:rect l="l" t="t" r="r" b="b"/>
              <a:pathLst>
                <a:path w="1839" h="790" extrusionOk="0">
                  <a:moveTo>
                    <a:pt x="0" y="0"/>
                  </a:moveTo>
                  <a:lnTo>
                    <a:pt x="0" y="789"/>
                  </a:lnTo>
                  <a:lnTo>
                    <a:pt x="1576" y="789"/>
                  </a:lnTo>
                  <a:lnTo>
                    <a:pt x="1838" y="395"/>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8" name="Google Shape;1338;p49"/>
            <p:cNvSpPr/>
            <p:nvPr/>
          </p:nvSpPr>
          <p:spPr>
            <a:xfrm>
              <a:off x="3202426" y="4302437"/>
              <a:ext cx="18434" cy="22132"/>
            </a:xfrm>
            <a:custGeom>
              <a:avLst/>
              <a:gdLst/>
              <a:ahLst/>
              <a:cxnLst/>
              <a:rect l="l" t="t" r="r" b="b"/>
              <a:pathLst>
                <a:path w="658" h="790" extrusionOk="0">
                  <a:moveTo>
                    <a:pt x="0" y="0"/>
                  </a:moveTo>
                  <a:lnTo>
                    <a:pt x="0" y="789"/>
                  </a:lnTo>
                  <a:lnTo>
                    <a:pt x="395" y="789"/>
                  </a:lnTo>
                  <a:lnTo>
                    <a:pt x="657" y="395"/>
                  </a:lnTo>
                  <a:lnTo>
                    <a:pt x="3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39" name="Google Shape;1339;p49"/>
            <p:cNvSpPr/>
            <p:nvPr/>
          </p:nvSpPr>
          <p:spPr>
            <a:xfrm>
              <a:off x="3169340" y="4036154"/>
              <a:ext cx="51520" cy="22160"/>
            </a:xfrm>
            <a:custGeom>
              <a:avLst/>
              <a:gdLst/>
              <a:ahLst/>
              <a:cxnLst/>
              <a:rect l="l" t="t" r="r" b="b"/>
              <a:pathLst>
                <a:path w="1839" h="791" extrusionOk="0">
                  <a:moveTo>
                    <a:pt x="0" y="1"/>
                  </a:moveTo>
                  <a:lnTo>
                    <a:pt x="0" y="790"/>
                  </a:lnTo>
                  <a:lnTo>
                    <a:pt x="1576" y="790"/>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0" name="Google Shape;1340;p49"/>
            <p:cNvSpPr/>
            <p:nvPr/>
          </p:nvSpPr>
          <p:spPr>
            <a:xfrm>
              <a:off x="3379705" y="4302437"/>
              <a:ext cx="16585" cy="22132"/>
            </a:xfrm>
            <a:custGeom>
              <a:avLst/>
              <a:gdLst/>
              <a:ahLst/>
              <a:cxnLst/>
              <a:rect l="l" t="t" r="r" b="b"/>
              <a:pathLst>
                <a:path w="592" h="790" extrusionOk="0">
                  <a:moveTo>
                    <a:pt x="1" y="0"/>
                  </a:moveTo>
                  <a:lnTo>
                    <a:pt x="1" y="789"/>
                  </a:lnTo>
                  <a:lnTo>
                    <a:pt x="395" y="789"/>
                  </a:lnTo>
                  <a:lnTo>
                    <a:pt x="592"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1" name="Google Shape;1341;p49"/>
            <p:cNvSpPr/>
            <p:nvPr/>
          </p:nvSpPr>
          <p:spPr>
            <a:xfrm>
              <a:off x="3390771" y="4302465"/>
              <a:ext cx="11066" cy="22132"/>
            </a:xfrm>
            <a:custGeom>
              <a:avLst/>
              <a:gdLst/>
              <a:ahLst/>
              <a:cxnLst/>
              <a:rect l="l" t="t" r="r" b="b"/>
              <a:pathLst>
                <a:path w="395" h="790" extrusionOk="0">
                  <a:moveTo>
                    <a:pt x="0" y="1"/>
                  </a:moveTo>
                  <a:lnTo>
                    <a:pt x="0" y="790"/>
                  </a:lnTo>
                  <a:lnTo>
                    <a:pt x="395" y="790"/>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2" name="Google Shape;1342;p49"/>
            <p:cNvSpPr/>
            <p:nvPr/>
          </p:nvSpPr>
          <p:spPr>
            <a:xfrm>
              <a:off x="3346619" y="4245454"/>
              <a:ext cx="49895" cy="47093"/>
            </a:xfrm>
            <a:custGeom>
              <a:avLst/>
              <a:gdLst/>
              <a:ahLst/>
              <a:cxnLst/>
              <a:rect l="l" t="t" r="r" b="b"/>
              <a:pathLst>
                <a:path w="1781" h="1681" extrusionOk="0">
                  <a:moveTo>
                    <a:pt x="1582" y="1"/>
                  </a:moveTo>
                  <a:lnTo>
                    <a:pt x="1" y="792"/>
                  </a:lnTo>
                  <a:lnTo>
                    <a:pt x="1" y="1681"/>
                  </a:lnTo>
                  <a:lnTo>
                    <a:pt x="177" y="1588"/>
                  </a:lnTo>
                  <a:lnTo>
                    <a:pt x="1582" y="887"/>
                  </a:lnTo>
                  <a:lnTo>
                    <a:pt x="1780" y="294"/>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3" name="Google Shape;1343;p49"/>
            <p:cNvSpPr/>
            <p:nvPr/>
          </p:nvSpPr>
          <p:spPr>
            <a:xfrm>
              <a:off x="3346619" y="4190153"/>
              <a:ext cx="51211" cy="46701"/>
            </a:xfrm>
            <a:custGeom>
              <a:avLst/>
              <a:gdLst/>
              <a:ahLst/>
              <a:cxnLst/>
              <a:rect l="l" t="t" r="r" b="b"/>
              <a:pathLst>
                <a:path w="1828" h="1667" extrusionOk="0">
                  <a:moveTo>
                    <a:pt x="1582" y="0"/>
                  </a:moveTo>
                  <a:lnTo>
                    <a:pt x="1" y="790"/>
                  </a:lnTo>
                  <a:lnTo>
                    <a:pt x="1" y="1667"/>
                  </a:lnTo>
                  <a:lnTo>
                    <a:pt x="177" y="1586"/>
                  </a:lnTo>
                  <a:lnTo>
                    <a:pt x="1582" y="884"/>
                  </a:lnTo>
                  <a:lnTo>
                    <a:pt x="1827" y="319"/>
                  </a:lnTo>
                  <a:lnTo>
                    <a:pt x="15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4" name="Google Shape;1344;p49"/>
            <p:cNvSpPr/>
            <p:nvPr/>
          </p:nvSpPr>
          <p:spPr>
            <a:xfrm>
              <a:off x="3346619" y="4036154"/>
              <a:ext cx="51520" cy="22160"/>
            </a:xfrm>
            <a:custGeom>
              <a:avLst/>
              <a:gdLst/>
              <a:ahLst/>
              <a:cxnLst/>
              <a:rect l="l" t="t" r="r" b="b"/>
              <a:pathLst>
                <a:path w="1839" h="791" extrusionOk="0">
                  <a:moveTo>
                    <a:pt x="1" y="1"/>
                  </a:moveTo>
                  <a:lnTo>
                    <a:pt x="1" y="790"/>
                  </a:lnTo>
                  <a:lnTo>
                    <a:pt x="1576" y="790"/>
                  </a:lnTo>
                  <a:lnTo>
                    <a:pt x="1839" y="395"/>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5" name="Google Shape;1345;p49"/>
            <p:cNvSpPr/>
            <p:nvPr/>
          </p:nvSpPr>
          <p:spPr>
            <a:xfrm>
              <a:off x="3379705" y="4081090"/>
              <a:ext cx="18434" cy="22048"/>
            </a:xfrm>
            <a:custGeom>
              <a:avLst/>
              <a:gdLst/>
              <a:ahLst/>
              <a:cxnLst/>
              <a:rect l="l" t="t" r="r" b="b"/>
              <a:pathLst>
                <a:path w="658" h="787" extrusionOk="0">
                  <a:moveTo>
                    <a:pt x="1" y="0"/>
                  </a:moveTo>
                  <a:lnTo>
                    <a:pt x="1" y="786"/>
                  </a:lnTo>
                  <a:lnTo>
                    <a:pt x="395" y="786"/>
                  </a:lnTo>
                  <a:lnTo>
                    <a:pt x="658" y="354"/>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6" name="Google Shape;1346;p49"/>
            <p:cNvSpPr/>
            <p:nvPr/>
          </p:nvSpPr>
          <p:spPr>
            <a:xfrm>
              <a:off x="3379705" y="4125130"/>
              <a:ext cx="16585" cy="22132"/>
            </a:xfrm>
            <a:custGeom>
              <a:avLst/>
              <a:gdLst/>
              <a:ahLst/>
              <a:cxnLst/>
              <a:rect l="l" t="t" r="r" b="b"/>
              <a:pathLst>
                <a:path w="592" h="790" extrusionOk="0">
                  <a:moveTo>
                    <a:pt x="1" y="1"/>
                  </a:moveTo>
                  <a:lnTo>
                    <a:pt x="1" y="790"/>
                  </a:lnTo>
                  <a:lnTo>
                    <a:pt x="395" y="790"/>
                  </a:lnTo>
                  <a:lnTo>
                    <a:pt x="592"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7" name="Google Shape;1347;p49"/>
            <p:cNvSpPr/>
            <p:nvPr/>
          </p:nvSpPr>
          <p:spPr>
            <a:xfrm>
              <a:off x="3213464" y="4257585"/>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8" name="Google Shape;1348;p49"/>
            <p:cNvSpPr/>
            <p:nvPr/>
          </p:nvSpPr>
          <p:spPr>
            <a:xfrm>
              <a:off x="3213464" y="4213461"/>
              <a:ext cx="44180" cy="22132"/>
            </a:xfrm>
            <a:custGeom>
              <a:avLst/>
              <a:gdLst/>
              <a:ahLst/>
              <a:cxnLst/>
              <a:rect l="l" t="t" r="r" b="b"/>
              <a:pathLst>
                <a:path w="1577" h="790" extrusionOk="0">
                  <a:moveTo>
                    <a:pt x="1" y="0"/>
                  </a:moveTo>
                  <a:lnTo>
                    <a:pt x="1" y="789"/>
                  </a:lnTo>
                  <a:lnTo>
                    <a:pt x="1576" y="789"/>
                  </a:lnTo>
                  <a:lnTo>
                    <a:pt x="1576"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49" name="Google Shape;1349;p49"/>
            <p:cNvSpPr/>
            <p:nvPr/>
          </p:nvSpPr>
          <p:spPr>
            <a:xfrm>
              <a:off x="3213464" y="4302465"/>
              <a:ext cx="11094" cy="22132"/>
            </a:xfrm>
            <a:custGeom>
              <a:avLst/>
              <a:gdLst/>
              <a:ahLst/>
              <a:cxnLst/>
              <a:rect l="l" t="t" r="r" b="b"/>
              <a:pathLst>
                <a:path w="396" h="790" extrusionOk="0">
                  <a:moveTo>
                    <a:pt x="1" y="1"/>
                  </a:moveTo>
                  <a:lnTo>
                    <a:pt x="1" y="790"/>
                  </a:lnTo>
                  <a:lnTo>
                    <a:pt x="395" y="790"/>
                  </a:lnTo>
                  <a:lnTo>
                    <a:pt x="395"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350" name="Google Shape;1350;p49"/>
            <p:cNvGrpSpPr/>
            <p:nvPr/>
          </p:nvGrpSpPr>
          <p:grpSpPr>
            <a:xfrm>
              <a:off x="3213464" y="4036154"/>
              <a:ext cx="44180" cy="22160"/>
              <a:chOff x="3213464" y="4036154"/>
              <a:chExt cx="44180" cy="22160"/>
            </a:xfrm>
          </p:grpSpPr>
          <p:sp>
            <p:nvSpPr>
              <p:cNvPr id="1351" name="Google Shape;1351;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2" name="Google Shape;1352;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nvGrpSpPr>
            <p:cNvPr id="1353" name="Google Shape;1353;p49"/>
            <p:cNvGrpSpPr/>
            <p:nvPr/>
          </p:nvGrpSpPr>
          <p:grpSpPr>
            <a:xfrm>
              <a:off x="3390771" y="4036154"/>
              <a:ext cx="44152" cy="234093"/>
              <a:chOff x="3390771" y="4036154"/>
              <a:chExt cx="44152" cy="234093"/>
            </a:xfrm>
          </p:grpSpPr>
          <p:sp>
            <p:nvSpPr>
              <p:cNvPr id="1354" name="Google Shape;1354;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5" name="Google Shape;1355;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6" name="Google Shape;1356;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7" name="Google Shape;1357;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8" name="Google Shape;1358;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59" name="Google Shape;1359;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0" name="Google Shape;1360;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1" name="Google Shape;1361;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2" name="Google Shape;1362;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3" name="Google Shape;1363;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grpSp>
        <p:nvGrpSpPr>
          <p:cNvPr id="1364" name="Google Shape;1364;p49"/>
          <p:cNvGrpSpPr/>
          <p:nvPr/>
        </p:nvGrpSpPr>
        <p:grpSpPr>
          <a:xfrm>
            <a:off x="5139517" y="3558264"/>
            <a:ext cx="405314" cy="573158"/>
            <a:chOff x="2342421" y="3392313"/>
            <a:chExt cx="266479" cy="376830"/>
          </a:xfrm>
        </p:grpSpPr>
        <p:sp>
          <p:nvSpPr>
            <p:cNvPr id="1365" name="Google Shape;1365;p49"/>
            <p:cNvSpPr/>
            <p:nvPr/>
          </p:nvSpPr>
          <p:spPr>
            <a:xfrm>
              <a:off x="2342421" y="3436437"/>
              <a:ext cx="140495" cy="332706"/>
            </a:xfrm>
            <a:custGeom>
              <a:avLst/>
              <a:gdLst/>
              <a:ahLst/>
              <a:cxnLst/>
              <a:rect l="l" t="t" r="r" b="b"/>
              <a:pathLst>
                <a:path w="5015" h="11876" extrusionOk="0">
                  <a:moveTo>
                    <a:pt x="1" y="1"/>
                  </a:moveTo>
                  <a:lnTo>
                    <a:pt x="1" y="11876"/>
                  </a:lnTo>
                  <a:lnTo>
                    <a:pt x="4751" y="11876"/>
                  </a:lnTo>
                  <a:lnTo>
                    <a:pt x="5015" y="5937"/>
                  </a:lnTo>
                  <a:lnTo>
                    <a:pt x="4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6" name="Google Shape;1366;p49"/>
            <p:cNvSpPr/>
            <p:nvPr/>
          </p:nvSpPr>
          <p:spPr>
            <a:xfrm>
              <a:off x="2475633" y="3436437"/>
              <a:ext cx="133267" cy="332706"/>
            </a:xfrm>
            <a:custGeom>
              <a:avLst/>
              <a:gdLst/>
              <a:ahLst/>
              <a:cxnLst/>
              <a:rect l="l" t="t" r="r" b="b"/>
              <a:pathLst>
                <a:path w="4757" h="11876" extrusionOk="0">
                  <a:moveTo>
                    <a:pt x="0" y="1"/>
                  </a:moveTo>
                  <a:lnTo>
                    <a:pt x="0" y="11876"/>
                  </a:lnTo>
                  <a:lnTo>
                    <a:pt x="4756" y="11876"/>
                  </a:lnTo>
                  <a:lnTo>
                    <a:pt x="4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7" name="Google Shape;1367;p49"/>
            <p:cNvSpPr/>
            <p:nvPr/>
          </p:nvSpPr>
          <p:spPr>
            <a:xfrm>
              <a:off x="2364469" y="3458513"/>
              <a:ext cx="118363" cy="288526"/>
            </a:xfrm>
            <a:custGeom>
              <a:avLst/>
              <a:gdLst/>
              <a:ahLst/>
              <a:cxnLst/>
              <a:rect l="l" t="t" r="r" b="b"/>
              <a:pathLst>
                <a:path w="4225" h="10299" extrusionOk="0">
                  <a:moveTo>
                    <a:pt x="0" y="1"/>
                  </a:moveTo>
                  <a:lnTo>
                    <a:pt x="0" y="10298"/>
                  </a:lnTo>
                  <a:lnTo>
                    <a:pt x="3961" y="10298"/>
                  </a:lnTo>
                  <a:lnTo>
                    <a:pt x="4225" y="5149"/>
                  </a:lnTo>
                  <a:lnTo>
                    <a:pt x="3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8" name="Google Shape;1368;p49"/>
            <p:cNvSpPr/>
            <p:nvPr/>
          </p:nvSpPr>
          <p:spPr>
            <a:xfrm>
              <a:off x="2475633" y="3458513"/>
              <a:ext cx="111136" cy="288526"/>
            </a:xfrm>
            <a:custGeom>
              <a:avLst/>
              <a:gdLst/>
              <a:ahLst/>
              <a:cxnLst/>
              <a:rect l="l" t="t" r="r" b="b"/>
              <a:pathLst>
                <a:path w="3967" h="10299" extrusionOk="0">
                  <a:moveTo>
                    <a:pt x="0" y="1"/>
                  </a:moveTo>
                  <a:lnTo>
                    <a:pt x="0" y="10298"/>
                  </a:lnTo>
                  <a:lnTo>
                    <a:pt x="3967" y="10298"/>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69" name="Google Shape;1369;p49"/>
            <p:cNvSpPr/>
            <p:nvPr/>
          </p:nvSpPr>
          <p:spPr>
            <a:xfrm>
              <a:off x="2386573" y="3503421"/>
              <a:ext cx="66227" cy="66283"/>
            </a:xfrm>
            <a:custGeom>
              <a:avLst/>
              <a:gdLst/>
              <a:ahLst/>
              <a:cxnLst/>
              <a:rect l="l" t="t" r="r" b="b"/>
              <a:pathLst>
                <a:path w="2364" h="2366" extrusionOk="0">
                  <a:moveTo>
                    <a:pt x="0" y="1"/>
                  </a:moveTo>
                  <a:lnTo>
                    <a:pt x="0" y="2366"/>
                  </a:lnTo>
                  <a:lnTo>
                    <a:pt x="2364" y="2366"/>
                  </a:lnTo>
                  <a:lnTo>
                    <a:pt x="2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0" name="Google Shape;1370;p49"/>
            <p:cNvSpPr/>
            <p:nvPr/>
          </p:nvSpPr>
          <p:spPr>
            <a:xfrm>
              <a:off x="2486671" y="3503421"/>
              <a:ext cx="77293" cy="22104"/>
            </a:xfrm>
            <a:custGeom>
              <a:avLst/>
              <a:gdLst/>
              <a:ahLst/>
              <a:cxnLst/>
              <a:rect l="l" t="t" r="r" b="b"/>
              <a:pathLst>
                <a:path w="2759" h="789" extrusionOk="0">
                  <a:moveTo>
                    <a:pt x="1" y="1"/>
                  </a:moveTo>
                  <a:lnTo>
                    <a:pt x="1" y="789"/>
                  </a:lnTo>
                  <a:lnTo>
                    <a:pt x="2759" y="789"/>
                  </a:lnTo>
                  <a:lnTo>
                    <a:pt x="2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1" name="Google Shape;1371;p49"/>
            <p:cNvSpPr/>
            <p:nvPr/>
          </p:nvSpPr>
          <p:spPr>
            <a:xfrm>
              <a:off x="2508718" y="3547600"/>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2" name="Google Shape;1372;p49"/>
            <p:cNvSpPr/>
            <p:nvPr/>
          </p:nvSpPr>
          <p:spPr>
            <a:xfrm>
              <a:off x="2486671" y="3591696"/>
              <a:ext cx="77293" cy="22160"/>
            </a:xfrm>
            <a:custGeom>
              <a:avLst/>
              <a:gdLst/>
              <a:ahLst/>
              <a:cxnLst/>
              <a:rect l="l" t="t" r="r" b="b"/>
              <a:pathLst>
                <a:path w="2759" h="791" extrusionOk="0">
                  <a:moveTo>
                    <a:pt x="1" y="1"/>
                  </a:moveTo>
                  <a:lnTo>
                    <a:pt x="1" y="790"/>
                  </a:lnTo>
                  <a:lnTo>
                    <a:pt x="2759" y="790"/>
                  </a:lnTo>
                  <a:lnTo>
                    <a:pt x="27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3" name="Google Shape;1373;p49"/>
            <p:cNvSpPr/>
            <p:nvPr/>
          </p:nvSpPr>
          <p:spPr>
            <a:xfrm>
              <a:off x="2508718"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4" name="Google Shape;1374;p49"/>
            <p:cNvSpPr/>
            <p:nvPr/>
          </p:nvSpPr>
          <p:spPr>
            <a:xfrm>
              <a:off x="2486671" y="3680812"/>
              <a:ext cx="77293" cy="22076"/>
            </a:xfrm>
            <a:custGeom>
              <a:avLst/>
              <a:gdLst/>
              <a:ahLst/>
              <a:cxnLst/>
              <a:rect l="l" t="t" r="r" b="b"/>
              <a:pathLst>
                <a:path w="2759" h="788" extrusionOk="0">
                  <a:moveTo>
                    <a:pt x="1" y="0"/>
                  </a:moveTo>
                  <a:lnTo>
                    <a:pt x="1" y="788"/>
                  </a:lnTo>
                  <a:lnTo>
                    <a:pt x="2759" y="788"/>
                  </a:lnTo>
                  <a:lnTo>
                    <a:pt x="27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5" name="Google Shape;1375;p49"/>
            <p:cNvSpPr/>
            <p:nvPr/>
          </p:nvSpPr>
          <p:spPr>
            <a:xfrm>
              <a:off x="2386573" y="3591696"/>
              <a:ext cx="77293" cy="22160"/>
            </a:xfrm>
            <a:custGeom>
              <a:avLst/>
              <a:gdLst/>
              <a:ahLst/>
              <a:cxnLst/>
              <a:rect l="l" t="t" r="r" b="b"/>
              <a:pathLst>
                <a:path w="2759" h="791" extrusionOk="0">
                  <a:moveTo>
                    <a:pt x="0" y="1"/>
                  </a:moveTo>
                  <a:lnTo>
                    <a:pt x="0" y="790"/>
                  </a:lnTo>
                  <a:lnTo>
                    <a:pt x="2758" y="790"/>
                  </a:lnTo>
                  <a:lnTo>
                    <a:pt x="27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6" name="Google Shape;1376;p49"/>
            <p:cNvSpPr/>
            <p:nvPr/>
          </p:nvSpPr>
          <p:spPr>
            <a:xfrm>
              <a:off x="2386573"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7" name="Google Shape;1377;p49"/>
            <p:cNvSpPr/>
            <p:nvPr/>
          </p:nvSpPr>
          <p:spPr>
            <a:xfrm>
              <a:off x="2386573" y="3680812"/>
              <a:ext cx="77293" cy="22076"/>
            </a:xfrm>
            <a:custGeom>
              <a:avLst/>
              <a:gdLst/>
              <a:ahLst/>
              <a:cxnLst/>
              <a:rect l="l" t="t" r="r" b="b"/>
              <a:pathLst>
                <a:path w="2759" h="788" extrusionOk="0">
                  <a:moveTo>
                    <a:pt x="0" y="0"/>
                  </a:moveTo>
                  <a:lnTo>
                    <a:pt x="0" y="788"/>
                  </a:lnTo>
                  <a:lnTo>
                    <a:pt x="2758" y="788"/>
                  </a:lnTo>
                  <a:lnTo>
                    <a:pt x="27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8" name="Google Shape;1378;p49"/>
            <p:cNvSpPr/>
            <p:nvPr/>
          </p:nvSpPr>
          <p:spPr>
            <a:xfrm>
              <a:off x="2419687" y="3392313"/>
              <a:ext cx="62614" cy="66255"/>
            </a:xfrm>
            <a:custGeom>
              <a:avLst/>
              <a:gdLst/>
              <a:ahLst/>
              <a:cxnLst/>
              <a:rect l="l" t="t" r="r" b="b"/>
              <a:pathLst>
                <a:path w="2235" h="2365" extrusionOk="0">
                  <a:moveTo>
                    <a:pt x="790" y="0"/>
                  </a:moveTo>
                  <a:lnTo>
                    <a:pt x="790" y="788"/>
                  </a:lnTo>
                  <a:lnTo>
                    <a:pt x="1" y="788"/>
                  </a:lnTo>
                  <a:lnTo>
                    <a:pt x="1" y="2365"/>
                  </a:lnTo>
                  <a:lnTo>
                    <a:pt x="1972" y="2365"/>
                  </a:lnTo>
                  <a:lnTo>
                    <a:pt x="2235" y="1183"/>
                  </a:lnTo>
                  <a:lnTo>
                    <a:pt x="1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79" name="Google Shape;1379;p49"/>
            <p:cNvSpPr/>
            <p:nvPr/>
          </p:nvSpPr>
          <p:spPr>
            <a:xfrm>
              <a:off x="2475577" y="3392313"/>
              <a:ext cx="55274" cy="66227"/>
            </a:xfrm>
            <a:custGeom>
              <a:avLst/>
              <a:gdLst/>
              <a:ahLst/>
              <a:cxnLst/>
              <a:rect l="l" t="t" r="r" b="b"/>
              <a:pathLst>
                <a:path w="1973" h="2364" extrusionOk="0">
                  <a:moveTo>
                    <a:pt x="1" y="0"/>
                  </a:moveTo>
                  <a:lnTo>
                    <a:pt x="1" y="2364"/>
                  </a:lnTo>
                  <a:lnTo>
                    <a:pt x="1972" y="2364"/>
                  </a:lnTo>
                  <a:lnTo>
                    <a:pt x="1972" y="788"/>
                  </a:lnTo>
                  <a:lnTo>
                    <a:pt x="1183" y="788"/>
                  </a:lnTo>
                  <a:lnTo>
                    <a:pt x="1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nvGrpSpPr>
          <p:cNvPr id="1380" name="Google Shape;1380;p49"/>
          <p:cNvGrpSpPr/>
          <p:nvPr/>
        </p:nvGrpSpPr>
        <p:grpSpPr>
          <a:xfrm>
            <a:off x="1247469" y="1816416"/>
            <a:ext cx="573115" cy="573158"/>
            <a:chOff x="1536458" y="3392313"/>
            <a:chExt cx="376802" cy="376830"/>
          </a:xfrm>
        </p:grpSpPr>
        <p:sp>
          <p:nvSpPr>
            <p:cNvPr id="1381" name="Google Shape;1381;p49"/>
            <p:cNvSpPr/>
            <p:nvPr/>
          </p:nvSpPr>
          <p:spPr>
            <a:xfrm>
              <a:off x="1758281" y="3669017"/>
              <a:ext cx="99817" cy="44376"/>
            </a:xfrm>
            <a:custGeom>
              <a:avLst/>
              <a:gdLst/>
              <a:ahLst/>
              <a:cxnLst/>
              <a:rect l="l" t="t" r="r" b="b"/>
              <a:pathLst>
                <a:path w="3563" h="1584" extrusionOk="0">
                  <a:moveTo>
                    <a:pt x="397" y="0"/>
                  </a:moveTo>
                  <a:lnTo>
                    <a:pt x="1" y="791"/>
                  </a:lnTo>
                  <a:lnTo>
                    <a:pt x="397" y="1187"/>
                  </a:lnTo>
                  <a:lnTo>
                    <a:pt x="1980" y="1583"/>
                  </a:lnTo>
                  <a:lnTo>
                    <a:pt x="3562" y="1187"/>
                  </a:lnTo>
                  <a:lnTo>
                    <a:pt x="3562" y="2"/>
                  </a:lnTo>
                  <a:lnTo>
                    <a:pt x="3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2" name="Google Shape;1382;p49"/>
            <p:cNvSpPr/>
            <p:nvPr/>
          </p:nvSpPr>
          <p:spPr>
            <a:xfrm>
              <a:off x="1673143" y="3602762"/>
              <a:ext cx="59168" cy="107213"/>
            </a:xfrm>
            <a:custGeom>
              <a:avLst/>
              <a:gdLst/>
              <a:ahLst/>
              <a:cxnLst/>
              <a:rect l="l" t="t" r="r" b="b"/>
              <a:pathLst>
                <a:path w="2112" h="3827" extrusionOk="0">
                  <a:moveTo>
                    <a:pt x="264" y="0"/>
                  </a:moveTo>
                  <a:lnTo>
                    <a:pt x="0" y="1913"/>
                  </a:lnTo>
                  <a:lnTo>
                    <a:pt x="264" y="3562"/>
                  </a:lnTo>
                  <a:lnTo>
                    <a:pt x="1055" y="3826"/>
                  </a:lnTo>
                  <a:lnTo>
                    <a:pt x="1846" y="3562"/>
                  </a:lnTo>
                  <a:lnTo>
                    <a:pt x="2111" y="1781"/>
                  </a:lnTo>
                  <a:lnTo>
                    <a:pt x="1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3" name="Google Shape;1383;p49"/>
            <p:cNvSpPr/>
            <p:nvPr/>
          </p:nvSpPr>
          <p:spPr>
            <a:xfrm>
              <a:off x="1628991" y="3602762"/>
              <a:ext cx="51772" cy="107213"/>
            </a:xfrm>
            <a:custGeom>
              <a:avLst/>
              <a:gdLst/>
              <a:ahLst/>
              <a:cxnLst/>
              <a:rect l="l" t="t" r="r" b="b"/>
              <a:pathLst>
                <a:path w="1848" h="3827" extrusionOk="0">
                  <a:moveTo>
                    <a:pt x="265" y="0"/>
                  </a:moveTo>
                  <a:lnTo>
                    <a:pt x="1" y="1729"/>
                  </a:lnTo>
                  <a:lnTo>
                    <a:pt x="265" y="3562"/>
                  </a:lnTo>
                  <a:lnTo>
                    <a:pt x="1055" y="3826"/>
                  </a:lnTo>
                  <a:lnTo>
                    <a:pt x="1845" y="3562"/>
                  </a:lnTo>
                  <a:lnTo>
                    <a:pt x="1848" y="3562"/>
                  </a:lnTo>
                  <a:lnTo>
                    <a:pt x="18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4" name="Google Shape;1384;p49"/>
            <p:cNvSpPr/>
            <p:nvPr/>
          </p:nvSpPr>
          <p:spPr>
            <a:xfrm>
              <a:off x="1625125" y="3458513"/>
              <a:ext cx="66564" cy="88724"/>
            </a:xfrm>
            <a:custGeom>
              <a:avLst/>
              <a:gdLst/>
              <a:ahLst/>
              <a:cxnLst/>
              <a:rect l="l" t="t" r="r" b="b"/>
              <a:pathLst>
                <a:path w="2376" h="3167" extrusionOk="0">
                  <a:moveTo>
                    <a:pt x="397" y="1"/>
                  </a:moveTo>
                  <a:lnTo>
                    <a:pt x="1" y="1583"/>
                  </a:lnTo>
                  <a:lnTo>
                    <a:pt x="397" y="2770"/>
                  </a:lnTo>
                  <a:lnTo>
                    <a:pt x="1187" y="3166"/>
                  </a:lnTo>
                  <a:lnTo>
                    <a:pt x="1978" y="2770"/>
                  </a:lnTo>
                  <a:lnTo>
                    <a:pt x="2376" y="1583"/>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5" name="Google Shape;1385;p49"/>
            <p:cNvSpPr/>
            <p:nvPr/>
          </p:nvSpPr>
          <p:spPr>
            <a:xfrm>
              <a:off x="159159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6" name="Google Shape;1386;p49"/>
            <p:cNvSpPr/>
            <p:nvPr/>
          </p:nvSpPr>
          <p:spPr>
            <a:xfrm>
              <a:off x="1713821" y="3458513"/>
              <a:ext cx="66564" cy="88724"/>
            </a:xfrm>
            <a:custGeom>
              <a:avLst/>
              <a:gdLst/>
              <a:ahLst/>
              <a:cxnLst/>
              <a:rect l="l" t="t" r="r" b="b"/>
              <a:pathLst>
                <a:path w="2376" h="3167" extrusionOk="0">
                  <a:moveTo>
                    <a:pt x="396" y="1"/>
                  </a:moveTo>
                  <a:lnTo>
                    <a:pt x="0" y="1187"/>
                  </a:lnTo>
                  <a:lnTo>
                    <a:pt x="396" y="2770"/>
                  </a:lnTo>
                  <a:lnTo>
                    <a:pt x="1187" y="3166"/>
                  </a:lnTo>
                  <a:lnTo>
                    <a:pt x="1976" y="2770"/>
                  </a:lnTo>
                  <a:lnTo>
                    <a:pt x="2375" y="1583"/>
                  </a:lnTo>
                  <a:lnTo>
                    <a:pt x="19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7" name="Google Shape;1387;p49"/>
            <p:cNvSpPr/>
            <p:nvPr/>
          </p:nvSpPr>
          <p:spPr>
            <a:xfrm>
              <a:off x="168065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8" name="Google Shape;1388;p49"/>
            <p:cNvSpPr/>
            <p:nvPr/>
          </p:nvSpPr>
          <p:spPr>
            <a:xfrm>
              <a:off x="1802656" y="3458513"/>
              <a:ext cx="55470" cy="88724"/>
            </a:xfrm>
            <a:custGeom>
              <a:avLst/>
              <a:gdLst/>
              <a:ahLst/>
              <a:cxnLst/>
              <a:rect l="l" t="t" r="r" b="b"/>
              <a:pathLst>
                <a:path w="1980" h="3167" extrusionOk="0">
                  <a:moveTo>
                    <a:pt x="397" y="1"/>
                  </a:moveTo>
                  <a:lnTo>
                    <a:pt x="1" y="1583"/>
                  </a:lnTo>
                  <a:lnTo>
                    <a:pt x="397" y="2770"/>
                  </a:lnTo>
                  <a:lnTo>
                    <a:pt x="1188" y="3166"/>
                  </a:lnTo>
                  <a:lnTo>
                    <a:pt x="1978" y="2770"/>
                  </a:lnTo>
                  <a:lnTo>
                    <a:pt x="1980" y="2770"/>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89" name="Google Shape;1389;p49"/>
            <p:cNvSpPr/>
            <p:nvPr/>
          </p:nvSpPr>
          <p:spPr>
            <a:xfrm>
              <a:off x="1768982" y="3436437"/>
              <a:ext cx="44208" cy="110883"/>
            </a:xfrm>
            <a:custGeom>
              <a:avLst/>
              <a:gdLst/>
              <a:ahLst/>
              <a:cxnLst/>
              <a:rect l="l" t="t" r="r" b="b"/>
              <a:pathLst>
                <a:path w="1578" h="3958" extrusionOk="0">
                  <a:moveTo>
                    <a:pt x="0" y="1"/>
                  </a:moveTo>
                  <a:lnTo>
                    <a:pt x="0" y="3561"/>
                  </a:lnTo>
                  <a:lnTo>
                    <a:pt x="789" y="3957"/>
                  </a:lnTo>
                  <a:lnTo>
                    <a:pt x="1577" y="3561"/>
                  </a:lnTo>
                  <a:lnTo>
                    <a:pt x="1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0" name="Google Shape;1390;p49"/>
            <p:cNvSpPr/>
            <p:nvPr/>
          </p:nvSpPr>
          <p:spPr>
            <a:xfrm>
              <a:off x="1547832" y="3536563"/>
              <a:ext cx="187757" cy="22076"/>
            </a:xfrm>
            <a:custGeom>
              <a:avLst/>
              <a:gdLst/>
              <a:ahLst/>
              <a:cxnLst/>
              <a:rect l="l" t="t" r="r" b="b"/>
              <a:pathLst>
                <a:path w="6702" h="788" extrusionOk="0">
                  <a:moveTo>
                    <a:pt x="395" y="0"/>
                  </a:moveTo>
                  <a:lnTo>
                    <a:pt x="0" y="395"/>
                  </a:lnTo>
                  <a:lnTo>
                    <a:pt x="395" y="788"/>
                  </a:lnTo>
                  <a:lnTo>
                    <a:pt x="6307" y="788"/>
                  </a:lnTo>
                  <a:lnTo>
                    <a:pt x="6701" y="395"/>
                  </a:lnTo>
                  <a:lnTo>
                    <a:pt x="6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1" name="Google Shape;1391;p49"/>
            <p:cNvSpPr/>
            <p:nvPr/>
          </p:nvSpPr>
          <p:spPr>
            <a:xfrm>
              <a:off x="1724831" y="3536563"/>
              <a:ext cx="176691" cy="22076"/>
            </a:xfrm>
            <a:custGeom>
              <a:avLst/>
              <a:gdLst/>
              <a:ahLst/>
              <a:cxnLst/>
              <a:rect l="l" t="t" r="r" b="b"/>
              <a:pathLst>
                <a:path w="6307" h="788" extrusionOk="0">
                  <a:moveTo>
                    <a:pt x="1" y="0"/>
                  </a:moveTo>
                  <a:lnTo>
                    <a:pt x="1" y="788"/>
                  </a:lnTo>
                  <a:lnTo>
                    <a:pt x="5914" y="788"/>
                  </a:lnTo>
                  <a:lnTo>
                    <a:pt x="6307" y="395"/>
                  </a:lnTo>
                  <a:lnTo>
                    <a:pt x="5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2" name="Google Shape;1392;p49"/>
            <p:cNvSpPr/>
            <p:nvPr/>
          </p:nvSpPr>
          <p:spPr>
            <a:xfrm>
              <a:off x="1536458" y="3713673"/>
              <a:ext cx="44208" cy="55470"/>
            </a:xfrm>
            <a:custGeom>
              <a:avLst/>
              <a:gdLst/>
              <a:ahLst/>
              <a:cxnLst/>
              <a:rect l="l" t="t" r="r" b="b"/>
              <a:pathLst>
                <a:path w="1578" h="1980" extrusionOk="0">
                  <a:moveTo>
                    <a:pt x="788" y="1"/>
                  </a:moveTo>
                  <a:lnTo>
                    <a:pt x="0" y="397"/>
                  </a:lnTo>
                  <a:lnTo>
                    <a:pt x="0" y="1980"/>
                  </a:lnTo>
                  <a:lnTo>
                    <a:pt x="1577" y="1980"/>
                  </a:lnTo>
                  <a:lnTo>
                    <a:pt x="1577" y="397"/>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3" name="Google Shape;1393;p49"/>
            <p:cNvSpPr/>
            <p:nvPr/>
          </p:nvSpPr>
          <p:spPr>
            <a:xfrm>
              <a:off x="1869052" y="3713673"/>
              <a:ext cx="44208" cy="55470"/>
            </a:xfrm>
            <a:custGeom>
              <a:avLst/>
              <a:gdLst/>
              <a:ahLst/>
              <a:cxnLst/>
              <a:rect l="l" t="t" r="r" b="b"/>
              <a:pathLst>
                <a:path w="1578" h="1980" extrusionOk="0">
                  <a:moveTo>
                    <a:pt x="789" y="1"/>
                  </a:moveTo>
                  <a:lnTo>
                    <a:pt x="0" y="397"/>
                  </a:lnTo>
                  <a:lnTo>
                    <a:pt x="0" y="1980"/>
                  </a:lnTo>
                  <a:lnTo>
                    <a:pt x="1577" y="1980"/>
                  </a:lnTo>
                  <a:lnTo>
                    <a:pt x="1577" y="397"/>
                  </a:ln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4" name="Google Shape;1394;p49"/>
            <p:cNvSpPr/>
            <p:nvPr/>
          </p:nvSpPr>
          <p:spPr>
            <a:xfrm>
              <a:off x="1591591" y="3602762"/>
              <a:ext cx="44208" cy="107213"/>
            </a:xfrm>
            <a:custGeom>
              <a:avLst/>
              <a:gdLst/>
              <a:ahLst/>
              <a:cxnLst/>
              <a:rect l="l" t="t" r="r" b="b"/>
              <a:pathLst>
                <a:path w="1578" h="3827" extrusionOk="0">
                  <a:moveTo>
                    <a:pt x="1" y="0"/>
                  </a:moveTo>
                  <a:lnTo>
                    <a:pt x="1" y="3562"/>
                  </a:lnTo>
                  <a:lnTo>
                    <a:pt x="724" y="3826"/>
                  </a:lnTo>
                  <a:lnTo>
                    <a:pt x="1578" y="3562"/>
                  </a:lnTo>
                  <a:lnTo>
                    <a:pt x="1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5" name="Google Shape;1395;p49"/>
            <p:cNvSpPr/>
            <p:nvPr/>
          </p:nvSpPr>
          <p:spPr>
            <a:xfrm>
              <a:off x="1724803" y="3602762"/>
              <a:ext cx="44208" cy="107213"/>
            </a:xfrm>
            <a:custGeom>
              <a:avLst/>
              <a:gdLst/>
              <a:ahLst/>
              <a:cxnLst/>
              <a:rect l="l" t="t" r="r" b="b"/>
              <a:pathLst>
                <a:path w="1578" h="3827" extrusionOk="0">
                  <a:moveTo>
                    <a:pt x="0" y="0"/>
                  </a:moveTo>
                  <a:lnTo>
                    <a:pt x="0" y="3562"/>
                  </a:lnTo>
                  <a:lnTo>
                    <a:pt x="789" y="3826"/>
                  </a:lnTo>
                  <a:lnTo>
                    <a:pt x="1577" y="3562"/>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6" name="Google Shape;1396;p49"/>
            <p:cNvSpPr/>
            <p:nvPr/>
          </p:nvSpPr>
          <p:spPr>
            <a:xfrm>
              <a:off x="1536458" y="3392313"/>
              <a:ext cx="198710" cy="332706"/>
            </a:xfrm>
            <a:custGeom>
              <a:avLst/>
              <a:gdLst/>
              <a:ahLst/>
              <a:cxnLst/>
              <a:rect l="l" t="t" r="r" b="b"/>
              <a:pathLst>
                <a:path w="7093" h="11876" extrusionOk="0">
                  <a:moveTo>
                    <a:pt x="0" y="0"/>
                  </a:moveTo>
                  <a:lnTo>
                    <a:pt x="0" y="11875"/>
                  </a:lnTo>
                  <a:lnTo>
                    <a:pt x="6698" y="11875"/>
                  </a:lnTo>
                  <a:lnTo>
                    <a:pt x="7093" y="11481"/>
                  </a:lnTo>
                  <a:lnTo>
                    <a:pt x="6698" y="11086"/>
                  </a:lnTo>
                  <a:lnTo>
                    <a:pt x="788" y="11086"/>
                  </a:lnTo>
                  <a:lnTo>
                    <a:pt x="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397" name="Google Shape;1397;p49"/>
            <p:cNvSpPr/>
            <p:nvPr/>
          </p:nvSpPr>
          <p:spPr>
            <a:xfrm>
              <a:off x="1724803" y="3392313"/>
              <a:ext cx="188457" cy="332706"/>
            </a:xfrm>
            <a:custGeom>
              <a:avLst/>
              <a:gdLst/>
              <a:ahLst/>
              <a:cxnLst/>
              <a:rect l="l" t="t" r="r" b="b"/>
              <a:pathLst>
                <a:path w="6727" h="11876" extrusionOk="0">
                  <a:moveTo>
                    <a:pt x="5938" y="0"/>
                  </a:moveTo>
                  <a:lnTo>
                    <a:pt x="5938" y="11086"/>
                  </a:lnTo>
                  <a:lnTo>
                    <a:pt x="0" y="11086"/>
                  </a:lnTo>
                  <a:lnTo>
                    <a:pt x="0" y="11875"/>
                  </a:lnTo>
                  <a:lnTo>
                    <a:pt x="6726" y="11875"/>
                  </a:lnTo>
                  <a:lnTo>
                    <a:pt x="67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nvGrpSpPr>
          <p:cNvPr id="1398" name="Google Shape;1398;p49"/>
          <p:cNvGrpSpPr/>
          <p:nvPr/>
        </p:nvGrpSpPr>
        <p:grpSpPr>
          <a:xfrm>
            <a:off x="1247410" y="3558224"/>
            <a:ext cx="573243" cy="573254"/>
            <a:chOff x="719989" y="3392257"/>
            <a:chExt cx="376886" cy="376893"/>
          </a:xfrm>
        </p:grpSpPr>
        <p:sp>
          <p:nvSpPr>
            <p:cNvPr id="1399" name="Google Shape;1399;p49"/>
            <p:cNvSpPr/>
            <p:nvPr/>
          </p:nvSpPr>
          <p:spPr>
            <a:xfrm>
              <a:off x="1045131" y="3436437"/>
              <a:ext cx="51744" cy="51744"/>
            </a:xfrm>
            <a:custGeom>
              <a:avLst/>
              <a:gdLst/>
              <a:ahLst/>
              <a:cxnLst/>
              <a:rect l="l" t="t" r="r" b="b"/>
              <a:pathLst>
                <a:path w="1847" h="1847" extrusionOk="0">
                  <a:moveTo>
                    <a:pt x="265" y="1"/>
                  </a:moveTo>
                  <a:lnTo>
                    <a:pt x="1" y="712"/>
                  </a:lnTo>
                  <a:lnTo>
                    <a:pt x="265" y="1582"/>
                  </a:lnTo>
                  <a:lnTo>
                    <a:pt x="1054" y="1846"/>
                  </a:lnTo>
                  <a:lnTo>
                    <a:pt x="1845" y="1582"/>
                  </a:lnTo>
                  <a:lnTo>
                    <a:pt x="1846" y="1582"/>
                  </a:lnTo>
                  <a:lnTo>
                    <a:pt x="1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0" name="Google Shape;1400;p49"/>
            <p:cNvSpPr/>
            <p:nvPr/>
          </p:nvSpPr>
          <p:spPr>
            <a:xfrm>
              <a:off x="1045271" y="3481317"/>
              <a:ext cx="51548" cy="44208"/>
            </a:xfrm>
            <a:custGeom>
              <a:avLst/>
              <a:gdLst/>
              <a:ahLst/>
              <a:cxnLst/>
              <a:rect l="l" t="t" r="r" b="b"/>
              <a:pathLst>
                <a:path w="1840" h="1578" extrusionOk="0">
                  <a:moveTo>
                    <a:pt x="263" y="1"/>
                  </a:moveTo>
                  <a:lnTo>
                    <a:pt x="0" y="790"/>
                  </a:lnTo>
                  <a:lnTo>
                    <a:pt x="263" y="1578"/>
                  </a:lnTo>
                  <a:lnTo>
                    <a:pt x="1840" y="1578"/>
                  </a:lnTo>
                  <a:lnTo>
                    <a:pt x="1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1" name="Google Shape;1401;p49"/>
            <p:cNvSpPr/>
            <p:nvPr/>
          </p:nvSpPr>
          <p:spPr>
            <a:xfrm>
              <a:off x="742036" y="3392313"/>
              <a:ext cx="84998" cy="332538"/>
            </a:xfrm>
            <a:custGeom>
              <a:avLst/>
              <a:gdLst/>
              <a:ahLst/>
              <a:cxnLst/>
              <a:rect l="l" t="t" r="r" b="b"/>
              <a:pathLst>
                <a:path w="3034" h="11870" extrusionOk="0">
                  <a:moveTo>
                    <a:pt x="1978" y="0"/>
                  </a:moveTo>
                  <a:cubicBezTo>
                    <a:pt x="885" y="0"/>
                    <a:pt x="1" y="886"/>
                    <a:pt x="1" y="1979"/>
                  </a:cubicBezTo>
                  <a:lnTo>
                    <a:pt x="1" y="11869"/>
                  </a:lnTo>
                  <a:lnTo>
                    <a:pt x="790" y="10947"/>
                  </a:lnTo>
                  <a:lnTo>
                    <a:pt x="2769" y="10286"/>
                  </a:lnTo>
                  <a:lnTo>
                    <a:pt x="3033" y="4975"/>
                  </a:lnTo>
                  <a:lnTo>
                    <a:pt x="2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2" name="Google Shape;1402;p49"/>
            <p:cNvSpPr/>
            <p:nvPr/>
          </p:nvSpPr>
          <p:spPr>
            <a:xfrm>
              <a:off x="820058" y="3392257"/>
              <a:ext cx="123770" cy="299312"/>
            </a:xfrm>
            <a:custGeom>
              <a:avLst/>
              <a:gdLst/>
              <a:ahLst/>
              <a:cxnLst/>
              <a:rect l="l" t="t" r="r" b="b"/>
              <a:pathLst>
                <a:path w="4418" h="10684" extrusionOk="0">
                  <a:moveTo>
                    <a:pt x="0" y="1"/>
                  </a:moveTo>
                  <a:lnTo>
                    <a:pt x="0" y="2"/>
                  </a:lnTo>
                  <a:lnTo>
                    <a:pt x="0" y="10287"/>
                  </a:lnTo>
                  <a:lnTo>
                    <a:pt x="1583" y="10683"/>
                  </a:lnTo>
                  <a:lnTo>
                    <a:pt x="4153" y="10287"/>
                  </a:lnTo>
                  <a:lnTo>
                    <a:pt x="4417" y="5144"/>
                  </a:lnTo>
                  <a:lnTo>
                    <a:pt x="4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3" name="Google Shape;1403;p49"/>
            <p:cNvSpPr/>
            <p:nvPr/>
          </p:nvSpPr>
          <p:spPr>
            <a:xfrm>
              <a:off x="936348" y="3392313"/>
              <a:ext cx="116346" cy="299256"/>
            </a:xfrm>
            <a:custGeom>
              <a:avLst/>
              <a:gdLst/>
              <a:ahLst/>
              <a:cxnLst/>
              <a:rect l="l" t="t" r="r" b="b"/>
              <a:pathLst>
                <a:path w="4153" h="10682" extrusionOk="0">
                  <a:moveTo>
                    <a:pt x="1" y="0"/>
                  </a:moveTo>
                  <a:lnTo>
                    <a:pt x="1" y="10285"/>
                  </a:lnTo>
                  <a:lnTo>
                    <a:pt x="2076" y="10681"/>
                  </a:lnTo>
                  <a:lnTo>
                    <a:pt x="4152" y="10285"/>
                  </a:lnTo>
                  <a:lnTo>
                    <a:pt x="4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4" name="Google Shape;1404;p49"/>
            <p:cNvSpPr/>
            <p:nvPr/>
          </p:nvSpPr>
          <p:spPr>
            <a:xfrm>
              <a:off x="719989" y="3458513"/>
              <a:ext cx="55246" cy="22132"/>
            </a:xfrm>
            <a:custGeom>
              <a:avLst/>
              <a:gdLst/>
              <a:ahLst/>
              <a:cxnLst/>
              <a:rect l="l" t="t" r="r" b="b"/>
              <a:pathLst>
                <a:path w="1972" h="790" extrusionOk="0">
                  <a:moveTo>
                    <a:pt x="0" y="1"/>
                  </a:moveTo>
                  <a:lnTo>
                    <a:pt x="0" y="790"/>
                  </a:lnTo>
                  <a:lnTo>
                    <a:pt x="1972" y="790"/>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5" name="Google Shape;1405;p49"/>
            <p:cNvSpPr/>
            <p:nvPr/>
          </p:nvSpPr>
          <p:spPr>
            <a:xfrm>
              <a:off x="719989" y="3503421"/>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6" name="Google Shape;1406;p49"/>
            <p:cNvSpPr/>
            <p:nvPr/>
          </p:nvSpPr>
          <p:spPr>
            <a:xfrm>
              <a:off x="719989" y="3580742"/>
              <a:ext cx="55246" cy="22076"/>
            </a:xfrm>
            <a:custGeom>
              <a:avLst/>
              <a:gdLst/>
              <a:ahLst/>
              <a:cxnLst/>
              <a:rect l="l" t="t" r="r" b="b"/>
              <a:pathLst>
                <a:path w="1972" h="788" extrusionOk="0">
                  <a:moveTo>
                    <a:pt x="0" y="0"/>
                  </a:moveTo>
                  <a:lnTo>
                    <a:pt x="0" y="788"/>
                  </a:lnTo>
                  <a:lnTo>
                    <a:pt x="1972" y="788"/>
                  </a:ln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7" name="Google Shape;1407;p49"/>
            <p:cNvSpPr/>
            <p:nvPr/>
          </p:nvSpPr>
          <p:spPr>
            <a:xfrm>
              <a:off x="719989" y="3624866"/>
              <a:ext cx="55246" cy="22104"/>
            </a:xfrm>
            <a:custGeom>
              <a:avLst/>
              <a:gdLst/>
              <a:ahLst/>
              <a:cxnLst/>
              <a:rect l="l" t="t" r="r" b="b"/>
              <a:pathLst>
                <a:path w="1972" h="789" extrusionOk="0">
                  <a:moveTo>
                    <a:pt x="0" y="1"/>
                  </a:moveTo>
                  <a:lnTo>
                    <a:pt x="0" y="788"/>
                  </a:lnTo>
                  <a:lnTo>
                    <a:pt x="1972" y="788"/>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8" name="Google Shape;1408;p49"/>
            <p:cNvSpPr/>
            <p:nvPr/>
          </p:nvSpPr>
          <p:spPr>
            <a:xfrm>
              <a:off x="952541" y="3448147"/>
              <a:ext cx="44180" cy="198794"/>
            </a:xfrm>
            <a:custGeom>
              <a:avLst/>
              <a:gdLst/>
              <a:ahLst/>
              <a:cxnLst/>
              <a:rect l="l" t="t" r="r" b="b"/>
              <a:pathLst>
                <a:path w="1577" h="7096" extrusionOk="0">
                  <a:moveTo>
                    <a:pt x="788" y="1"/>
                  </a:moveTo>
                  <a:cubicBezTo>
                    <a:pt x="781" y="1"/>
                    <a:pt x="773" y="1"/>
                    <a:pt x="766" y="1"/>
                  </a:cubicBezTo>
                  <a:cubicBezTo>
                    <a:pt x="338" y="11"/>
                    <a:pt x="1" y="375"/>
                    <a:pt x="1" y="805"/>
                  </a:cubicBezTo>
                  <a:lnTo>
                    <a:pt x="1" y="6287"/>
                  </a:lnTo>
                  <a:cubicBezTo>
                    <a:pt x="1" y="6717"/>
                    <a:pt x="338" y="7080"/>
                    <a:pt x="766" y="7095"/>
                  </a:cubicBezTo>
                  <a:cubicBezTo>
                    <a:pt x="773" y="7095"/>
                    <a:pt x="779" y="7095"/>
                    <a:pt x="785" y="7095"/>
                  </a:cubicBezTo>
                  <a:cubicBezTo>
                    <a:pt x="1221" y="7095"/>
                    <a:pt x="1576" y="6743"/>
                    <a:pt x="1576" y="6306"/>
                  </a:cubicBezTo>
                  <a:lnTo>
                    <a:pt x="1576" y="789"/>
                  </a:lnTo>
                  <a:cubicBezTo>
                    <a:pt x="1576" y="354"/>
                    <a:pt x="1224"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09" name="Google Shape;1409;p49"/>
            <p:cNvSpPr/>
            <p:nvPr/>
          </p:nvSpPr>
          <p:spPr>
            <a:xfrm>
              <a:off x="853228" y="3447447"/>
              <a:ext cx="66227" cy="22160"/>
            </a:xfrm>
            <a:custGeom>
              <a:avLst/>
              <a:gdLst/>
              <a:ahLst/>
              <a:cxnLst/>
              <a:rect l="l" t="t" r="r" b="b"/>
              <a:pathLst>
                <a:path w="2364" h="791" extrusionOk="0">
                  <a:moveTo>
                    <a:pt x="0" y="1"/>
                  </a:moveTo>
                  <a:lnTo>
                    <a:pt x="0" y="790"/>
                  </a:lnTo>
                  <a:lnTo>
                    <a:pt x="2363" y="790"/>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0" name="Google Shape;1410;p49"/>
            <p:cNvSpPr/>
            <p:nvPr/>
          </p:nvSpPr>
          <p:spPr>
            <a:xfrm>
              <a:off x="853228" y="3492383"/>
              <a:ext cx="66227" cy="22104"/>
            </a:xfrm>
            <a:custGeom>
              <a:avLst/>
              <a:gdLst/>
              <a:ahLst/>
              <a:cxnLst/>
              <a:rect l="l" t="t" r="r" b="b"/>
              <a:pathLst>
                <a:path w="2364" h="789"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1" name="Google Shape;1411;p49"/>
            <p:cNvSpPr/>
            <p:nvPr/>
          </p:nvSpPr>
          <p:spPr>
            <a:xfrm>
              <a:off x="853228" y="3536563"/>
              <a:ext cx="66227" cy="22076"/>
            </a:xfrm>
            <a:custGeom>
              <a:avLst/>
              <a:gdLst/>
              <a:ahLst/>
              <a:cxnLst/>
              <a:rect l="l" t="t" r="r" b="b"/>
              <a:pathLst>
                <a:path w="2364" h="788"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2" name="Google Shape;1412;p49"/>
            <p:cNvSpPr/>
            <p:nvPr/>
          </p:nvSpPr>
          <p:spPr>
            <a:xfrm>
              <a:off x="764112" y="3695268"/>
              <a:ext cx="179212" cy="59140"/>
            </a:xfrm>
            <a:custGeom>
              <a:avLst/>
              <a:gdLst/>
              <a:ahLst/>
              <a:cxnLst/>
              <a:rect l="l" t="t" r="r" b="b"/>
              <a:pathLst>
                <a:path w="6397" h="2111" extrusionOk="0">
                  <a:moveTo>
                    <a:pt x="3067" y="1"/>
                  </a:moveTo>
                  <a:lnTo>
                    <a:pt x="1" y="263"/>
                  </a:lnTo>
                  <a:lnTo>
                    <a:pt x="1" y="1846"/>
                  </a:lnTo>
                  <a:lnTo>
                    <a:pt x="3166" y="2110"/>
                  </a:lnTo>
                  <a:lnTo>
                    <a:pt x="6133" y="1846"/>
                  </a:lnTo>
                  <a:lnTo>
                    <a:pt x="6397" y="1055"/>
                  </a:lnTo>
                  <a:lnTo>
                    <a:pt x="6133" y="265"/>
                  </a:lnTo>
                  <a:lnTo>
                    <a:pt x="3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3" name="Google Shape;1413;p49"/>
            <p:cNvSpPr/>
            <p:nvPr/>
          </p:nvSpPr>
          <p:spPr>
            <a:xfrm>
              <a:off x="936348" y="3695240"/>
              <a:ext cx="94270" cy="59168"/>
            </a:xfrm>
            <a:custGeom>
              <a:avLst/>
              <a:gdLst/>
              <a:ahLst/>
              <a:cxnLst/>
              <a:rect l="l" t="t" r="r" b="b"/>
              <a:pathLst>
                <a:path w="3365" h="2112" extrusionOk="0">
                  <a:moveTo>
                    <a:pt x="1385" y="0"/>
                  </a:moveTo>
                  <a:lnTo>
                    <a:pt x="1" y="264"/>
                  </a:lnTo>
                  <a:lnTo>
                    <a:pt x="1" y="1847"/>
                  </a:lnTo>
                  <a:lnTo>
                    <a:pt x="1683" y="2111"/>
                  </a:lnTo>
                  <a:lnTo>
                    <a:pt x="3364" y="1847"/>
                  </a:lnTo>
                  <a:lnTo>
                    <a:pt x="3364" y="264"/>
                  </a:lnTo>
                  <a:lnTo>
                    <a:pt x="1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414" name="Google Shape;1414;p49"/>
            <p:cNvGrpSpPr/>
            <p:nvPr/>
          </p:nvGrpSpPr>
          <p:grpSpPr>
            <a:xfrm>
              <a:off x="741896" y="3680812"/>
              <a:ext cx="201624" cy="88331"/>
              <a:chOff x="741896" y="3680812"/>
              <a:chExt cx="201624" cy="88331"/>
            </a:xfrm>
          </p:grpSpPr>
          <p:sp>
            <p:nvSpPr>
              <p:cNvPr id="1415" name="Google Shape;1415;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6" name="Google Shape;1416;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417" name="Google Shape;1417;p49"/>
            <p:cNvSpPr/>
            <p:nvPr/>
          </p:nvSpPr>
          <p:spPr>
            <a:xfrm>
              <a:off x="932757" y="3747014"/>
              <a:ext cx="119949" cy="22136"/>
            </a:xfrm>
            <a:custGeom>
              <a:avLst/>
              <a:gdLst/>
              <a:ahLst/>
              <a:cxnLst/>
              <a:rect l="l" t="t" r="r" b="b"/>
              <a:pathLst>
                <a:path w="4153" h="790" extrusionOk="0">
                  <a:moveTo>
                    <a:pt x="1" y="0"/>
                  </a:moveTo>
                  <a:lnTo>
                    <a:pt x="1" y="790"/>
                  </a:lnTo>
                  <a:lnTo>
                    <a:pt x="4152" y="790"/>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18" name="Google Shape;1418;p49"/>
            <p:cNvSpPr/>
            <p:nvPr/>
          </p:nvSpPr>
          <p:spPr>
            <a:xfrm>
              <a:off x="932757" y="3680800"/>
              <a:ext cx="119949" cy="22080"/>
            </a:xfrm>
            <a:custGeom>
              <a:avLst/>
              <a:gdLst/>
              <a:ahLst/>
              <a:cxnLst/>
              <a:rect l="l" t="t" r="r" b="b"/>
              <a:pathLst>
                <a:path w="4153" h="788" extrusionOk="0">
                  <a:moveTo>
                    <a:pt x="1" y="0"/>
                  </a:moveTo>
                  <a:lnTo>
                    <a:pt x="1" y="788"/>
                  </a:lnTo>
                  <a:lnTo>
                    <a:pt x="4152" y="788"/>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419" name="Google Shape;1419;p49"/>
          <p:cNvSpPr/>
          <p:nvPr/>
        </p:nvSpPr>
        <p:spPr>
          <a:xfrm>
            <a:off x="-318850" y="11076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20" name="Google Shape;1420;p49"/>
          <p:cNvSpPr/>
          <p:nvPr/>
        </p:nvSpPr>
        <p:spPr>
          <a:xfrm rot="1396747">
            <a:off x="8694506" y="853689"/>
            <a:ext cx="217461" cy="21999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421" name="Google Shape;1421;p49"/>
          <p:cNvGrpSpPr/>
          <p:nvPr/>
        </p:nvGrpSpPr>
        <p:grpSpPr>
          <a:xfrm>
            <a:off x="7694148" y="2808722"/>
            <a:ext cx="1541316" cy="693735"/>
            <a:chOff x="1694482" y="-3315945"/>
            <a:chExt cx="6996439" cy="3149048"/>
          </a:xfrm>
        </p:grpSpPr>
        <p:sp>
          <p:nvSpPr>
            <p:cNvPr id="1422" name="Google Shape;1422;p49"/>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23" name="Google Shape;1423;p49"/>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424" name="Google Shape;1424;p49"/>
            <p:cNvGrpSpPr/>
            <p:nvPr/>
          </p:nvGrpSpPr>
          <p:grpSpPr>
            <a:xfrm>
              <a:off x="1694482" y="-1924581"/>
              <a:ext cx="1455226" cy="1612812"/>
              <a:chOff x="1694482" y="-1924581"/>
              <a:chExt cx="1455226" cy="1612812"/>
            </a:xfrm>
          </p:grpSpPr>
          <p:sp>
            <p:nvSpPr>
              <p:cNvPr id="1425" name="Google Shape;1425;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26" name="Google Shape;1426;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427" name="Google Shape;1427;p49"/>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28" name="Google Shape;1428;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29" name="Google Shape;1429;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0" name="Google Shape;1430;p49"/>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1" name="Google Shape;1431;p49"/>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2" name="Google Shape;1432;p49"/>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3" name="Google Shape;1433;p49"/>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4" name="Google Shape;1434;p49"/>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5" name="Google Shape;1435;p49"/>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6" name="Google Shape;1436;p49"/>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437" name="Google Shape;1437;p49"/>
            <p:cNvGrpSpPr/>
            <p:nvPr/>
          </p:nvGrpSpPr>
          <p:grpSpPr>
            <a:xfrm>
              <a:off x="2985027" y="-1372588"/>
              <a:ext cx="3400061" cy="1205691"/>
              <a:chOff x="2985027" y="-1372588"/>
              <a:chExt cx="3400061" cy="1205691"/>
            </a:xfrm>
          </p:grpSpPr>
          <p:sp>
            <p:nvSpPr>
              <p:cNvPr id="1438" name="Google Shape;1438;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39" name="Google Shape;1439;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440" name="Google Shape;1440;p49"/>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1" name="Google Shape;1441;p49"/>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2" name="Google Shape;1442;p49"/>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3" name="Google Shape;1443;p49"/>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4" name="Google Shape;1444;p49"/>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5" name="Google Shape;1445;p49"/>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6" name="Google Shape;1446;p49"/>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447" name="Google Shape;1447;p49"/>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407" t="2989" r="9116" b="91"/>
          <a:stretch/>
        </p:blipFill>
        <p:spPr>
          <a:xfrm>
            <a:off x="673034" y="683878"/>
            <a:ext cx="7819649" cy="3680303"/>
          </a:xfrm>
          <a:prstGeom prst="rect">
            <a:avLst/>
          </a:prstGeom>
        </p:spPr>
      </p:pic>
      <p:sp>
        <p:nvSpPr>
          <p:cNvPr id="148" name="Rounded Rectangular Callout 147"/>
          <p:cNvSpPr/>
          <p:nvPr/>
        </p:nvSpPr>
        <p:spPr>
          <a:xfrm>
            <a:off x="712360" y="683879"/>
            <a:ext cx="4306449" cy="96827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 Giữa lúc đó, có một bà tiên hiện ra, bà bảo Tích Chu:</a:t>
            </a:r>
          </a:p>
          <a:p>
            <a:pPr fontAlgn="base"/>
            <a:r>
              <a:rPr lang="vi-VN" dirty="0">
                <a:solidFill>
                  <a:schemeClr val="accent6"/>
                </a:solidFill>
                <a:latin typeface="Times New Roman" pitchFamily="18" charset="0"/>
                <a:cs typeface="Times New Roman" pitchFamily="18" charset="0"/>
              </a:rPr>
              <a:t>– Nếu cháu muốn bà trở lại thành người thì cháu phải đi lấy nước suối Tiên cho bà cháu uống. Đường lên suối Tiên xa lắm, cháu có đi được không?</a:t>
            </a:r>
          </a:p>
        </p:txBody>
      </p:sp>
      <p:sp>
        <p:nvSpPr>
          <p:cNvPr id="149" name="Rounded Rectangular Callout 148"/>
          <p:cNvSpPr/>
          <p:nvPr/>
        </p:nvSpPr>
        <p:spPr>
          <a:xfrm>
            <a:off x="4904509" y="3587868"/>
            <a:ext cx="3592408" cy="755532"/>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Nghe bà Tiên nói, Tích Chu mừng rỡ vô cùng, vội vàng hỏi đường đến suối Tiên, rồi chẳng một phút chần chừ, Tích Chu hăng hái đi ngay.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9"/>
          <p:cNvSpPr txBox="1">
            <a:spLocks noGrp="1"/>
          </p:cNvSpPr>
          <p:nvPr>
            <p:ph type="subTitle" idx="1"/>
          </p:nvPr>
        </p:nvSpPr>
        <p:spPr>
          <a:xfrm>
            <a:off x="2056644"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Mars</a:t>
            </a:r>
            <a:endParaRPr/>
          </a:p>
        </p:txBody>
      </p:sp>
      <p:sp>
        <p:nvSpPr>
          <p:cNvPr id="1305" name="Google Shape;1305;p49"/>
          <p:cNvSpPr txBox="1">
            <a:spLocks noGrp="1"/>
          </p:cNvSpPr>
          <p:nvPr>
            <p:ph type="subTitle" idx="2"/>
          </p:nvPr>
        </p:nvSpPr>
        <p:spPr>
          <a:xfrm>
            <a:off x="2056644"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Mars is actually a very cold place</a:t>
            </a:r>
            <a:endParaRPr/>
          </a:p>
        </p:txBody>
      </p:sp>
      <p:sp>
        <p:nvSpPr>
          <p:cNvPr id="1306" name="Google Shape;1306;p49"/>
          <p:cNvSpPr txBox="1">
            <a:spLocks noGrp="1"/>
          </p:cNvSpPr>
          <p:nvPr>
            <p:ph type="subTitle" idx="3"/>
          </p:nvPr>
        </p:nvSpPr>
        <p:spPr>
          <a:xfrm>
            <a:off x="5915990"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extremely high temperatures</a:t>
            </a:r>
            <a:endParaRPr/>
          </a:p>
        </p:txBody>
      </p:sp>
      <p:sp>
        <p:nvSpPr>
          <p:cNvPr id="1307" name="Google Shape;1307;p49"/>
          <p:cNvSpPr txBox="1">
            <a:spLocks noGrp="1"/>
          </p:cNvSpPr>
          <p:nvPr>
            <p:ph type="subTitle" idx="4"/>
          </p:nvPr>
        </p:nvSpPr>
        <p:spPr>
          <a:xfrm>
            <a:off x="2056644"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of them all</a:t>
            </a:r>
            <a:endParaRPr/>
          </a:p>
        </p:txBody>
      </p:sp>
      <p:sp>
        <p:nvSpPr>
          <p:cNvPr id="1308" name="Google Shape;1308;p49"/>
          <p:cNvSpPr txBox="1">
            <a:spLocks noGrp="1"/>
          </p:cNvSpPr>
          <p:nvPr>
            <p:ph type="subTitle" idx="5"/>
          </p:nvPr>
        </p:nvSpPr>
        <p:spPr>
          <a:xfrm>
            <a:off x="5915990"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a gas giant and has several rings</a:t>
            </a:r>
            <a:endParaRPr/>
          </a:p>
        </p:txBody>
      </p:sp>
      <p:sp>
        <p:nvSpPr>
          <p:cNvPr id="1309" name="Google Shape;1309;p4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 library </a:t>
            </a:r>
            <a:r>
              <a:rPr lang="en">
                <a:solidFill>
                  <a:schemeClr val="lt2"/>
                </a:solidFill>
              </a:rPr>
              <a:t>works</a:t>
            </a:r>
            <a:endParaRPr>
              <a:solidFill>
                <a:schemeClr val="lt2"/>
              </a:solidFill>
            </a:endParaRPr>
          </a:p>
        </p:txBody>
      </p:sp>
      <p:sp>
        <p:nvSpPr>
          <p:cNvPr id="1310" name="Google Shape;1310;p49"/>
          <p:cNvSpPr txBox="1">
            <a:spLocks noGrp="1"/>
          </p:cNvSpPr>
          <p:nvPr>
            <p:ph type="subTitle" idx="6"/>
          </p:nvPr>
        </p:nvSpPr>
        <p:spPr>
          <a:xfrm>
            <a:off x="2056644"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a:t>
            </a:r>
            <a:endParaRPr/>
          </a:p>
        </p:txBody>
      </p:sp>
      <p:sp>
        <p:nvSpPr>
          <p:cNvPr id="1311" name="Google Shape;1311;p49"/>
          <p:cNvSpPr txBox="1">
            <a:spLocks noGrp="1"/>
          </p:cNvSpPr>
          <p:nvPr>
            <p:ph type="subTitle" idx="7"/>
          </p:nvPr>
        </p:nvSpPr>
        <p:spPr>
          <a:xfrm>
            <a:off x="5915990"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a:t>
            </a:r>
            <a:endParaRPr/>
          </a:p>
        </p:txBody>
      </p:sp>
      <p:sp>
        <p:nvSpPr>
          <p:cNvPr id="1312" name="Google Shape;1312;p49"/>
          <p:cNvSpPr txBox="1">
            <a:spLocks noGrp="1"/>
          </p:cNvSpPr>
          <p:nvPr>
            <p:ph type="subTitle" idx="8"/>
          </p:nvPr>
        </p:nvSpPr>
        <p:spPr>
          <a:xfrm>
            <a:off x="5915990"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Saturn</a:t>
            </a:r>
            <a:endParaRPr/>
          </a:p>
        </p:txBody>
      </p:sp>
      <p:grpSp>
        <p:nvGrpSpPr>
          <p:cNvPr id="1313" name="Google Shape;1313;p49"/>
          <p:cNvGrpSpPr/>
          <p:nvPr/>
        </p:nvGrpSpPr>
        <p:grpSpPr>
          <a:xfrm>
            <a:off x="5140206" y="1800030"/>
            <a:ext cx="403951" cy="572945"/>
            <a:chOff x="3169340" y="3992058"/>
            <a:chExt cx="265582" cy="376690"/>
          </a:xfrm>
        </p:grpSpPr>
        <p:grpSp>
          <p:nvGrpSpPr>
            <p:cNvPr id="1314" name="Google Shape;1314;p49"/>
            <p:cNvGrpSpPr/>
            <p:nvPr/>
          </p:nvGrpSpPr>
          <p:grpSpPr>
            <a:xfrm>
              <a:off x="3169340" y="3992114"/>
              <a:ext cx="51716" cy="376634"/>
              <a:chOff x="3169340" y="3992114"/>
              <a:chExt cx="51716" cy="376634"/>
            </a:xfrm>
          </p:grpSpPr>
          <p:sp>
            <p:nvSpPr>
              <p:cNvPr id="1315" name="Google Shape;1315;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49"/>
            <p:cNvGrpSpPr/>
            <p:nvPr/>
          </p:nvGrpSpPr>
          <p:grpSpPr>
            <a:xfrm>
              <a:off x="3250500" y="4080250"/>
              <a:ext cx="59196" cy="288358"/>
              <a:chOff x="3250500" y="4080250"/>
              <a:chExt cx="59196" cy="288358"/>
            </a:xfrm>
          </p:grpSpPr>
          <p:sp>
            <p:nvSpPr>
              <p:cNvPr id="1318" name="Google Shape;1318;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49"/>
            <p:cNvSpPr/>
            <p:nvPr/>
          </p:nvSpPr>
          <p:spPr>
            <a:xfrm>
              <a:off x="3302439" y="4080306"/>
              <a:ext cx="51828" cy="288358"/>
            </a:xfrm>
            <a:custGeom>
              <a:avLst/>
              <a:gdLst/>
              <a:ahLst/>
              <a:cxnLst/>
              <a:rect l="l" t="t" r="r" b="b"/>
              <a:pathLst>
                <a:path w="1850" h="10293" extrusionOk="0">
                  <a:moveTo>
                    <a:pt x="1" y="0"/>
                  </a:moveTo>
                  <a:lnTo>
                    <a:pt x="1" y="10292"/>
                  </a:lnTo>
                  <a:lnTo>
                    <a:pt x="1585" y="10292"/>
                  </a:lnTo>
                  <a:lnTo>
                    <a:pt x="1849" y="5246"/>
                  </a:lnTo>
                  <a:lnTo>
                    <a:pt x="15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a:off x="3257615" y="4125214"/>
              <a:ext cx="51464" cy="22104"/>
            </a:xfrm>
            <a:custGeom>
              <a:avLst/>
              <a:gdLst/>
              <a:ahLst/>
              <a:cxnLst/>
              <a:rect l="l" t="t" r="r" b="b"/>
              <a:pathLst>
                <a:path w="1837" h="789" extrusionOk="0">
                  <a:moveTo>
                    <a:pt x="0" y="1"/>
                  </a:moveTo>
                  <a:lnTo>
                    <a:pt x="0" y="788"/>
                  </a:lnTo>
                  <a:lnTo>
                    <a:pt x="1574" y="788"/>
                  </a:lnTo>
                  <a:lnTo>
                    <a:pt x="1837" y="394"/>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a:off x="3257615" y="4169309"/>
              <a:ext cx="51464" cy="22132"/>
            </a:xfrm>
            <a:custGeom>
              <a:avLst/>
              <a:gdLst/>
              <a:ahLst/>
              <a:cxnLst/>
              <a:rect l="l" t="t" r="r" b="b"/>
              <a:pathLst>
                <a:path w="1837" h="790" extrusionOk="0">
                  <a:moveTo>
                    <a:pt x="0" y="1"/>
                  </a:moveTo>
                  <a:lnTo>
                    <a:pt x="0" y="790"/>
                  </a:lnTo>
                  <a:lnTo>
                    <a:pt x="1574" y="790"/>
                  </a:lnTo>
                  <a:lnTo>
                    <a:pt x="1837" y="395"/>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a:off x="3291485" y="4213461"/>
              <a:ext cx="18378" cy="22132"/>
            </a:xfrm>
            <a:custGeom>
              <a:avLst/>
              <a:gdLst/>
              <a:ahLst/>
              <a:cxnLst/>
              <a:rect l="l" t="t" r="r" b="b"/>
              <a:pathLst>
                <a:path w="656" h="790" extrusionOk="0">
                  <a:moveTo>
                    <a:pt x="0" y="0"/>
                  </a:moveTo>
                  <a:lnTo>
                    <a:pt x="0" y="789"/>
                  </a:lnTo>
                  <a:lnTo>
                    <a:pt x="393" y="789"/>
                  </a:lnTo>
                  <a:lnTo>
                    <a:pt x="656" y="3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9"/>
            <p:cNvSpPr/>
            <p:nvPr/>
          </p:nvSpPr>
          <p:spPr>
            <a:xfrm>
              <a:off x="3302439" y="4125214"/>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9"/>
            <p:cNvSpPr/>
            <p:nvPr/>
          </p:nvSpPr>
          <p:spPr>
            <a:xfrm>
              <a:off x="3302439" y="4169309"/>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a:off x="3291485" y="4257585"/>
              <a:ext cx="18378" cy="22104"/>
            </a:xfrm>
            <a:custGeom>
              <a:avLst/>
              <a:gdLst/>
              <a:ahLst/>
              <a:cxnLst/>
              <a:rect l="l" t="t" r="r" b="b"/>
              <a:pathLst>
                <a:path w="656" h="789" extrusionOk="0">
                  <a:moveTo>
                    <a:pt x="0" y="1"/>
                  </a:moveTo>
                  <a:lnTo>
                    <a:pt x="0" y="788"/>
                  </a:lnTo>
                  <a:lnTo>
                    <a:pt x="393" y="788"/>
                  </a:lnTo>
                  <a:lnTo>
                    <a:pt x="656" y="397"/>
                  </a:lnTo>
                  <a:lnTo>
                    <a:pt x="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a:off x="3302439" y="4213461"/>
              <a:ext cx="11094" cy="22132"/>
            </a:xfrm>
            <a:custGeom>
              <a:avLst/>
              <a:gdLst/>
              <a:ahLst/>
              <a:cxnLst/>
              <a:rect l="l" t="t" r="r" b="b"/>
              <a:pathLst>
                <a:path w="396" h="790" extrusionOk="0">
                  <a:moveTo>
                    <a:pt x="1" y="0"/>
                  </a:moveTo>
                  <a:lnTo>
                    <a:pt x="1" y="789"/>
                  </a:lnTo>
                  <a:lnTo>
                    <a:pt x="395" y="789"/>
                  </a:lnTo>
                  <a:lnTo>
                    <a:pt x="39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a:off x="3257615" y="4302437"/>
              <a:ext cx="51464" cy="22132"/>
            </a:xfrm>
            <a:custGeom>
              <a:avLst/>
              <a:gdLst/>
              <a:ahLst/>
              <a:cxnLst/>
              <a:rect l="l" t="t" r="r" b="b"/>
              <a:pathLst>
                <a:path w="1837" h="790" extrusionOk="0">
                  <a:moveTo>
                    <a:pt x="0" y="0"/>
                  </a:moveTo>
                  <a:lnTo>
                    <a:pt x="0" y="789"/>
                  </a:lnTo>
                  <a:lnTo>
                    <a:pt x="1574" y="789"/>
                  </a:lnTo>
                  <a:lnTo>
                    <a:pt x="1837" y="440"/>
                  </a:lnTo>
                  <a:lnTo>
                    <a:pt x="1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a:off x="3302439" y="4257585"/>
              <a:ext cx="11094" cy="22104"/>
            </a:xfrm>
            <a:custGeom>
              <a:avLst/>
              <a:gdLst/>
              <a:ahLst/>
              <a:cxnLst/>
              <a:rect l="l" t="t" r="r" b="b"/>
              <a:pathLst>
                <a:path w="396" h="789" extrusionOk="0">
                  <a:moveTo>
                    <a:pt x="1" y="1"/>
                  </a:moveTo>
                  <a:lnTo>
                    <a:pt x="1" y="788"/>
                  </a:lnTo>
                  <a:lnTo>
                    <a:pt x="395" y="788"/>
                  </a:lnTo>
                  <a:lnTo>
                    <a:pt x="39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a:off x="3213464" y="3992058"/>
              <a:ext cx="44180" cy="376606"/>
            </a:xfrm>
            <a:custGeom>
              <a:avLst/>
              <a:gdLst/>
              <a:ahLst/>
              <a:cxnLst/>
              <a:rect l="l" t="t" r="r" b="b"/>
              <a:pathLst>
                <a:path w="1577" h="13443" extrusionOk="0">
                  <a:moveTo>
                    <a:pt x="1" y="1"/>
                  </a:moveTo>
                  <a:lnTo>
                    <a:pt x="1" y="13442"/>
                  </a:lnTo>
                  <a:lnTo>
                    <a:pt x="1576" y="13442"/>
                  </a:lnTo>
                  <a:lnTo>
                    <a:pt x="1576" y="2373"/>
                  </a:lnTo>
                  <a:lnTo>
                    <a:pt x="1314" y="1977"/>
                  </a:lnTo>
                  <a:lnTo>
                    <a:pt x="1576" y="1581"/>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a:off x="3302439" y="4302465"/>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2" name="Google Shape;1332;p49"/>
            <p:cNvGrpSpPr/>
            <p:nvPr/>
          </p:nvGrpSpPr>
          <p:grpSpPr>
            <a:xfrm>
              <a:off x="3346619" y="3992058"/>
              <a:ext cx="51688" cy="376606"/>
              <a:chOff x="3346619" y="3992058"/>
              <a:chExt cx="51688" cy="376606"/>
            </a:xfrm>
          </p:grpSpPr>
          <p:sp>
            <p:nvSpPr>
              <p:cNvPr id="1333" name="Google Shape;1333;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49"/>
            <p:cNvSpPr/>
            <p:nvPr/>
          </p:nvSpPr>
          <p:spPr>
            <a:xfrm>
              <a:off x="3390771" y="3992058"/>
              <a:ext cx="44152" cy="376606"/>
            </a:xfrm>
            <a:custGeom>
              <a:avLst/>
              <a:gdLst/>
              <a:ahLst/>
              <a:cxnLst/>
              <a:rect l="l" t="t" r="r" b="b"/>
              <a:pathLst>
                <a:path w="1576" h="13443" extrusionOk="0">
                  <a:moveTo>
                    <a:pt x="0" y="1"/>
                  </a:moveTo>
                  <a:lnTo>
                    <a:pt x="0" y="13442"/>
                  </a:lnTo>
                  <a:lnTo>
                    <a:pt x="1576" y="13442"/>
                  </a:lnTo>
                  <a:lnTo>
                    <a:pt x="1576" y="9141"/>
                  </a:lnTo>
                  <a:lnTo>
                    <a:pt x="1313" y="8700"/>
                  </a:lnTo>
                  <a:lnTo>
                    <a:pt x="1576" y="8249"/>
                  </a:lnTo>
                  <a:lnTo>
                    <a:pt x="1576" y="7164"/>
                  </a:lnTo>
                  <a:lnTo>
                    <a:pt x="1313" y="6722"/>
                  </a:lnTo>
                  <a:lnTo>
                    <a:pt x="1576" y="6276"/>
                  </a:lnTo>
                  <a:lnTo>
                    <a:pt x="1576" y="2373"/>
                  </a:lnTo>
                  <a:lnTo>
                    <a:pt x="1313" y="1977"/>
                  </a:lnTo>
                  <a:lnTo>
                    <a:pt x="1576" y="1581"/>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9"/>
            <p:cNvSpPr/>
            <p:nvPr/>
          </p:nvSpPr>
          <p:spPr>
            <a:xfrm>
              <a:off x="3169340" y="4257585"/>
              <a:ext cx="51520" cy="22104"/>
            </a:xfrm>
            <a:custGeom>
              <a:avLst/>
              <a:gdLst/>
              <a:ahLst/>
              <a:cxnLst/>
              <a:rect l="l" t="t" r="r" b="b"/>
              <a:pathLst>
                <a:path w="1839" h="789" extrusionOk="0">
                  <a:moveTo>
                    <a:pt x="0" y="1"/>
                  </a:moveTo>
                  <a:lnTo>
                    <a:pt x="0" y="788"/>
                  </a:lnTo>
                  <a:lnTo>
                    <a:pt x="1576" y="788"/>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9"/>
            <p:cNvSpPr/>
            <p:nvPr/>
          </p:nvSpPr>
          <p:spPr>
            <a:xfrm>
              <a:off x="3169340" y="4213461"/>
              <a:ext cx="51520" cy="22132"/>
            </a:xfrm>
            <a:custGeom>
              <a:avLst/>
              <a:gdLst/>
              <a:ahLst/>
              <a:cxnLst/>
              <a:rect l="l" t="t" r="r" b="b"/>
              <a:pathLst>
                <a:path w="1839" h="790" extrusionOk="0">
                  <a:moveTo>
                    <a:pt x="0" y="0"/>
                  </a:moveTo>
                  <a:lnTo>
                    <a:pt x="0" y="789"/>
                  </a:lnTo>
                  <a:lnTo>
                    <a:pt x="1576" y="789"/>
                  </a:lnTo>
                  <a:lnTo>
                    <a:pt x="1838" y="395"/>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9"/>
            <p:cNvSpPr/>
            <p:nvPr/>
          </p:nvSpPr>
          <p:spPr>
            <a:xfrm>
              <a:off x="3202426" y="4302437"/>
              <a:ext cx="18434" cy="22132"/>
            </a:xfrm>
            <a:custGeom>
              <a:avLst/>
              <a:gdLst/>
              <a:ahLst/>
              <a:cxnLst/>
              <a:rect l="l" t="t" r="r" b="b"/>
              <a:pathLst>
                <a:path w="658" h="790" extrusionOk="0">
                  <a:moveTo>
                    <a:pt x="0" y="0"/>
                  </a:moveTo>
                  <a:lnTo>
                    <a:pt x="0" y="789"/>
                  </a:lnTo>
                  <a:lnTo>
                    <a:pt x="395" y="789"/>
                  </a:lnTo>
                  <a:lnTo>
                    <a:pt x="657" y="395"/>
                  </a:lnTo>
                  <a:lnTo>
                    <a:pt x="3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9"/>
            <p:cNvSpPr/>
            <p:nvPr/>
          </p:nvSpPr>
          <p:spPr>
            <a:xfrm>
              <a:off x="3169340" y="4036154"/>
              <a:ext cx="51520" cy="22160"/>
            </a:xfrm>
            <a:custGeom>
              <a:avLst/>
              <a:gdLst/>
              <a:ahLst/>
              <a:cxnLst/>
              <a:rect l="l" t="t" r="r" b="b"/>
              <a:pathLst>
                <a:path w="1839" h="791" extrusionOk="0">
                  <a:moveTo>
                    <a:pt x="0" y="1"/>
                  </a:moveTo>
                  <a:lnTo>
                    <a:pt x="0" y="790"/>
                  </a:lnTo>
                  <a:lnTo>
                    <a:pt x="1576" y="790"/>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9"/>
            <p:cNvSpPr/>
            <p:nvPr/>
          </p:nvSpPr>
          <p:spPr>
            <a:xfrm>
              <a:off x="3379705" y="4302437"/>
              <a:ext cx="16585" cy="22132"/>
            </a:xfrm>
            <a:custGeom>
              <a:avLst/>
              <a:gdLst/>
              <a:ahLst/>
              <a:cxnLst/>
              <a:rect l="l" t="t" r="r" b="b"/>
              <a:pathLst>
                <a:path w="592" h="790" extrusionOk="0">
                  <a:moveTo>
                    <a:pt x="1" y="0"/>
                  </a:moveTo>
                  <a:lnTo>
                    <a:pt x="1" y="789"/>
                  </a:lnTo>
                  <a:lnTo>
                    <a:pt x="395" y="789"/>
                  </a:lnTo>
                  <a:lnTo>
                    <a:pt x="592"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9"/>
            <p:cNvSpPr/>
            <p:nvPr/>
          </p:nvSpPr>
          <p:spPr>
            <a:xfrm>
              <a:off x="3390771" y="4302465"/>
              <a:ext cx="11066" cy="22132"/>
            </a:xfrm>
            <a:custGeom>
              <a:avLst/>
              <a:gdLst/>
              <a:ahLst/>
              <a:cxnLst/>
              <a:rect l="l" t="t" r="r" b="b"/>
              <a:pathLst>
                <a:path w="395" h="790" extrusionOk="0">
                  <a:moveTo>
                    <a:pt x="0" y="1"/>
                  </a:moveTo>
                  <a:lnTo>
                    <a:pt x="0" y="790"/>
                  </a:lnTo>
                  <a:lnTo>
                    <a:pt x="395" y="790"/>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9"/>
            <p:cNvSpPr/>
            <p:nvPr/>
          </p:nvSpPr>
          <p:spPr>
            <a:xfrm>
              <a:off x="3346619" y="4245454"/>
              <a:ext cx="49895" cy="47093"/>
            </a:xfrm>
            <a:custGeom>
              <a:avLst/>
              <a:gdLst/>
              <a:ahLst/>
              <a:cxnLst/>
              <a:rect l="l" t="t" r="r" b="b"/>
              <a:pathLst>
                <a:path w="1781" h="1681" extrusionOk="0">
                  <a:moveTo>
                    <a:pt x="1582" y="1"/>
                  </a:moveTo>
                  <a:lnTo>
                    <a:pt x="1" y="792"/>
                  </a:lnTo>
                  <a:lnTo>
                    <a:pt x="1" y="1681"/>
                  </a:lnTo>
                  <a:lnTo>
                    <a:pt x="177" y="1588"/>
                  </a:lnTo>
                  <a:lnTo>
                    <a:pt x="1582" y="887"/>
                  </a:lnTo>
                  <a:lnTo>
                    <a:pt x="1780" y="294"/>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9"/>
            <p:cNvSpPr/>
            <p:nvPr/>
          </p:nvSpPr>
          <p:spPr>
            <a:xfrm>
              <a:off x="3346619" y="4190153"/>
              <a:ext cx="51211" cy="46701"/>
            </a:xfrm>
            <a:custGeom>
              <a:avLst/>
              <a:gdLst/>
              <a:ahLst/>
              <a:cxnLst/>
              <a:rect l="l" t="t" r="r" b="b"/>
              <a:pathLst>
                <a:path w="1828" h="1667" extrusionOk="0">
                  <a:moveTo>
                    <a:pt x="1582" y="0"/>
                  </a:moveTo>
                  <a:lnTo>
                    <a:pt x="1" y="790"/>
                  </a:lnTo>
                  <a:lnTo>
                    <a:pt x="1" y="1667"/>
                  </a:lnTo>
                  <a:lnTo>
                    <a:pt x="177" y="1586"/>
                  </a:lnTo>
                  <a:lnTo>
                    <a:pt x="1582" y="884"/>
                  </a:lnTo>
                  <a:lnTo>
                    <a:pt x="1827" y="319"/>
                  </a:lnTo>
                  <a:lnTo>
                    <a:pt x="15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9"/>
            <p:cNvSpPr/>
            <p:nvPr/>
          </p:nvSpPr>
          <p:spPr>
            <a:xfrm>
              <a:off x="3346619" y="4036154"/>
              <a:ext cx="51520" cy="22160"/>
            </a:xfrm>
            <a:custGeom>
              <a:avLst/>
              <a:gdLst/>
              <a:ahLst/>
              <a:cxnLst/>
              <a:rect l="l" t="t" r="r" b="b"/>
              <a:pathLst>
                <a:path w="1839" h="791" extrusionOk="0">
                  <a:moveTo>
                    <a:pt x="1" y="1"/>
                  </a:moveTo>
                  <a:lnTo>
                    <a:pt x="1" y="790"/>
                  </a:lnTo>
                  <a:lnTo>
                    <a:pt x="1576" y="790"/>
                  </a:lnTo>
                  <a:lnTo>
                    <a:pt x="1839" y="395"/>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9"/>
            <p:cNvSpPr/>
            <p:nvPr/>
          </p:nvSpPr>
          <p:spPr>
            <a:xfrm>
              <a:off x="3379705" y="4081090"/>
              <a:ext cx="18434" cy="22048"/>
            </a:xfrm>
            <a:custGeom>
              <a:avLst/>
              <a:gdLst/>
              <a:ahLst/>
              <a:cxnLst/>
              <a:rect l="l" t="t" r="r" b="b"/>
              <a:pathLst>
                <a:path w="658" h="787" extrusionOk="0">
                  <a:moveTo>
                    <a:pt x="1" y="0"/>
                  </a:moveTo>
                  <a:lnTo>
                    <a:pt x="1" y="786"/>
                  </a:lnTo>
                  <a:lnTo>
                    <a:pt x="395" y="786"/>
                  </a:lnTo>
                  <a:lnTo>
                    <a:pt x="658" y="354"/>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9"/>
            <p:cNvSpPr/>
            <p:nvPr/>
          </p:nvSpPr>
          <p:spPr>
            <a:xfrm>
              <a:off x="3379705" y="4125130"/>
              <a:ext cx="16585" cy="22132"/>
            </a:xfrm>
            <a:custGeom>
              <a:avLst/>
              <a:gdLst/>
              <a:ahLst/>
              <a:cxnLst/>
              <a:rect l="l" t="t" r="r" b="b"/>
              <a:pathLst>
                <a:path w="592" h="790" extrusionOk="0">
                  <a:moveTo>
                    <a:pt x="1" y="1"/>
                  </a:moveTo>
                  <a:lnTo>
                    <a:pt x="1" y="790"/>
                  </a:lnTo>
                  <a:lnTo>
                    <a:pt x="395" y="790"/>
                  </a:lnTo>
                  <a:lnTo>
                    <a:pt x="592"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9"/>
            <p:cNvSpPr/>
            <p:nvPr/>
          </p:nvSpPr>
          <p:spPr>
            <a:xfrm>
              <a:off x="3213464" y="4257585"/>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9"/>
            <p:cNvSpPr/>
            <p:nvPr/>
          </p:nvSpPr>
          <p:spPr>
            <a:xfrm>
              <a:off x="3213464" y="4213461"/>
              <a:ext cx="44180" cy="22132"/>
            </a:xfrm>
            <a:custGeom>
              <a:avLst/>
              <a:gdLst/>
              <a:ahLst/>
              <a:cxnLst/>
              <a:rect l="l" t="t" r="r" b="b"/>
              <a:pathLst>
                <a:path w="1577" h="790" extrusionOk="0">
                  <a:moveTo>
                    <a:pt x="1" y="0"/>
                  </a:moveTo>
                  <a:lnTo>
                    <a:pt x="1" y="789"/>
                  </a:lnTo>
                  <a:lnTo>
                    <a:pt x="1576" y="789"/>
                  </a:lnTo>
                  <a:lnTo>
                    <a:pt x="1576"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9"/>
            <p:cNvSpPr/>
            <p:nvPr/>
          </p:nvSpPr>
          <p:spPr>
            <a:xfrm>
              <a:off x="3213464" y="4302465"/>
              <a:ext cx="11094" cy="22132"/>
            </a:xfrm>
            <a:custGeom>
              <a:avLst/>
              <a:gdLst/>
              <a:ahLst/>
              <a:cxnLst/>
              <a:rect l="l" t="t" r="r" b="b"/>
              <a:pathLst>
                <a:path w="396" h="790" extrusionOk="0">
                  <a:moveTo>
                    <a:pt x="1" y="1"/>
                  </a:moveTo>
                  <a:lnTo>
                    <a:pt x="1" y="790"/>
                  </a:lnTo>
                  <a:lnTo>
                    <a:pt x="395" y="790"/>
                  </a:lnTo>
                  <a:lnTo>
                    <a:pt x="395"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0" name="Google Shape;1350;p49"/>
            <p:cNvGrpSpPr/>
            <p:nvPr/>
          </p:nvGrpSpPr>
          <p:grpSpPr>
            <a:xfrm>
              <a:off x="3213464" y="4036154"/>
              <a:ext cx="44180" cy="22160"/>
              <a:chOff x="3213464" y="4036154"/>
              <a:chExt cx="44180" cy="22160"/>
            </a:xfrm>
          </p:grpSpPr>
          <p:sp>
            <p:nvSpPr>
              <p:cNvPr id="1351" name="Google Shape;1351;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9"/>
            <p:cNvGrpSpPr/>
            <p:nvPr/>
          </p:nvGrpSpPr>
          <p:grpSpPr>
            <a:xfrm>
              <a:off x="3390771" y="4036154"/>
              <a:ext cx="44152" cy="234093"/>
              <a:chOff x="3390771" y="4036154"/>
              <a:chExt cx="44152" cy="234093"/>
            </a:xfrm>
          </p:grpSpPr>
          <p:sp>
            <p:nvSpPr>
              <p:cNvPr id="1354" name="Google Shape;1354;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4" name="Google Shape;1364;p49"/>
          <p:cNvGrpSpPr/>
          <p:nvPr/>
        </p:nvGrpSpPr>
        <p:grpSpPr>
          <a:xfrm>
            <a:off x="5139517" y="3558264"/>
            <a:ext cx="405314" cy="573158"/>
            <a:chOff x="2342421" y="3392313"/>
            <a:chExt cx="266479" cy="376830"/>
          </a:xfrm>
        </p:grpSpPr>
        <p:sp>
          <p:nvSpPr>
            <p:cNvPr id="1365" name="Google Shape;1365;p49"/>
            <p:cNvSpPr/>
            <p:nvPr/>
          </p:nvSpPr>
          <p:spPr>
            <a:xfrm>
              <a:off x="2342421" y="3436437"/>
              <a:ext cx="140495" cy="332706"/>
            </a:xfrm>
            <a:custGeom>
              <a:avLst/>
              <a:gdLst/>
              <a:ahLst/>
              <a:cxnLst/>
              <a:rect l="l" t="t" r="r" b="b"/>
              <a:pathLst>
                <a:path w="5015" h="11876" extrusionOk="0">
                  <a:moveTo>
                    <a:pt x="1" y="1"/>
                  </a:moveTo>
                  <a:lnTo>
                    <a:pt x="1" y="11876"/>
                  </a:lnTo>
                  <a:lnTo>
                    <a:pt x="4751" y="11876"/>
                  </a:lnTo>
                  <a:lnTo>
                    <a:pt x="5015" y="5937"/>
                  </a:lnTo>
                  <a:lnTo>
                    <a:pt x="4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9"/>
            <p:cNvSpPr/>
            <p:nvPr/>
          </p:nvSpPr>
          <p:spPr>
            <a:xfrm>
              <a:off x="2475633" y="3436437"/>
              <a:ext cx="133267" cy="332706"/>
            </a:xfrm>
            <a:custGeom>
              <a:avLst/>
              <a:gdLst/>
              <a:ahLst/>
              <a:cxnLst/>
              <a:rect l="l" t="t" r="r" b="b"/>
              <a:pathLst>
                <a:path w="4757" h="11876" extrusionOk="0">
                  <a:moveTo>
                    <a:pt x="0" y="1"/>
                  </a:moveTo>
                  <a:lnTo>
                    <a:pt x="0" y="11876"/>
                  </a:lnTo>
                  <a:lnTo>
                    <a:pt x="4756" y="11876"/>
                  </a:lnTo>
                  <a:lnTo>
                    <a:pt x="4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9"/>
            <p:cNvSpPr/>
            <p:nvPr/>
          </p:nvSpPr>
          <p:spPr>
            <a:xfrm>
              <a:off x="2364469" y="3458513"/>
              <a:ext cx="118363" cy="288526"/>
            </a:xfrm>
            <a:custGeom>
              <a:avLst/>
              <a:gdLst/>
              <a:ahLst/>
              <a:cxnLst/>
              <a:rect l="l" t="t" r="r" b="b"/>
              <a:pathLst>
                <a:path w="4225" h="10299" extrusionOk="0">
                  <a:moveTo>
                    <a:pt x="0" y="1"/>
                  </a:moveTo>
                  <a:lnTo>
                    <a:pt x="0" y="10298"/>
                  </a:lnTo>
                  <a:lnTo>
                    <a:pt x="3961" y="10298"/>
                  </a:lnTo>
                  <a:lnTo>
                    <a:pt x="4225" y="5149"/>
                  </a:lnTo>
                  <a:lnTo>
                    <a:pt x="3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9"/>
            <p:cNvSpPr/>
            <p:nvPr/>
          </p:nvSpPr>
          <p:spPr>
            <a:xfrm>
              <a:off x="2475633" y="3458513"/>
              <a:ext cx="111136" cy="288526"/>
            </a:xfrm>
            <a:custGeom>
              <a:avLst/>
              <a:gdLst/>
              <a:ahLst/>
              <a:cxnLst/>
              <a:rect l="l" t="t" r="r" b="b"/>
              <a:pathLst>
                <a:path w="3967" h="10299" extrusionOk="0">
                  <a:moveTo>
                    <a:pt x="0" y="1"/>
                  </a:moveTo>
                  <a:lnTo>
                    <a:pt x="0" y="10298"/>
                  </a:lnTo>
                  <a:lnTo>
                    <a:pt x="3967" y="10298"/>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9"/>
            <p:cNvSpPr/>
            <p:nvPr/>
          </p:nvSpPr>
          <p:spPr>
            <a:xfrm>
              <a:off x="2386573" y="3503421"/>
              <a:ext cx="66227" cy="66283"/>
            </a:xfrm>
            <a:custGeom>
              <a:avLst/>
              <a:gdLst/>
              <a:ahLst/>
              <a:cxnLst/>
              <a:rect l="l" t="t" r="r" b="b"/>
              <a:pathLst>
                <a:path w="2364" h="2366" extrusionOk="0">
                  <a:moveTo>
                    <a:pt x="0" y="1"/>
                  </a:moveTo>
                  <a:lnTo>
                    <a:pt x="0" y="2366"/>
                  </a:lnTo>
                  <a:lnTo>
                    <a:pt x="2364" y="2366"/>
                  </a:lnTo>
                  <a:lnTo>
                    <a:pt x="2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9"/>
            <p:cNvSpPr/>
            <p:nvPr/>
          </p:nvSpPr>
          <p:spPr>
            <a:xfrm>
              <a:off x="2486671" y="3503421"/>
              <a:ext cx="77293" cy="22104"/>
            </a:xfrm>
            <a:custGeom>
              <a:avLst/>
              <a:gdLst/>
              <a:ahLst/>
              <a:cxnLst/>
              <a:rect l="l" t="t" r="r" b="b"/>
              <a:pathLst>
                <a:path w="2759" h="789" extrusionOk="0">
                  <a:moveTo>
                    <a:pt x="1" y="1"/>
                  </a:moveTo>
                  <a:lnTo>
                    <a:pt x="1" y="789"/>
                  </a:lnTo>
                  <a:lnTo>
                    <a:pt x="2759" y="789"/>
                  </a:lnTo>
                  <a:lnTo>
                    <a:pt x="2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9"/>
            <p:cNvSpPr/>
            <p:nvPr/>
          </p:nvSpPr>
          <p:spPr>
            <a:xfrm>
              <a:off x="2508718" y="3547600"/>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2486671" y="3591696"/>
              <a:ext cx="77293" cy="22160"/>
            </a:xfrm>
            <a:custGeom>
              <a:avLst/>
              <a:gdLst/>
              <a:ahLst/>
              <a:cxnLst/>
              <a:rect l="l" t="t" r="r" b="b"/>
              <a:pathLst>
                <a:path w="2759" h="791" extrusionOk="0">
                  <a:moveTo>
                    <a:pt x="1" y="1"/>
                  </a:moveTo>
                  <a:lnTo>
                    <a:pt x="1" y="790"/>
                  </a:lnTo>
                  <a:lnTo>
                    <a:pt x="2759" y="790"/>
                  </a:lnTo>
                  <a:lnTo>
                    <a:pt x="27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2508718"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2486671" y="3680812"/>
              <a:ext cx="77293" cy="22076"/>
            </a:xfrm>
            <a:custGeom>
              <a:avLst/>
              <a:gdLst/>
              <a:ahLst/>
              <a:cxnLst/>
              <a:rect l="l" t="t" r="r" b="b"/>
              <a:pathLst>
                <a:path w="2759" h="788" extrusionOk="0">
                  <a:moveTo>
                    <a:pt x="1" y="0"/>
                  </a:moveTo>
                  <a:lnTo>
                    <a:pt x="1" y="788"/>
                  </a:lnTo>
                  <a:lnTo>
                    <a:pt x="2759" y="788"/>
                  </a:lnTo>
                  <a:lnTo>
                    <a:pt x="27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2386573" y="3591696"/>
              <a:ext cx="77293" cy="22160"/>
            </a:xfrm>
            <a:custGeom>
              <a:avLst/>
              <a:gdLst/>
              <a:ahLst/>
              <a:cxnLst/>
              <a:rect l="l" t="t" r="r" b="b"/>
              <a:pathLst>
                <a:path w="2759" h="791" extrusionOk="0">
                  <a:moveTo>
                    <a:pt x="0" y="1"/>
                  </a:moveTo>
                  <a:lnTo>
                    <a:pt x="0" y="790"/>
                  </a:lnTo>
                  <a:lnTo>
                    <a:pt x="2758" y="790"/>
                  </a:lnTo>
                  <a:lnTo>
                    <a:pt x="27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2386573"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2386573" y="3680812"/>
              <a:ext cx="77293" cy="22076"/>
            </a:xfrm>
            <a:custGeom>
              <a:avLst/>
              <a:gdLst/>
              <a:ahLst/>
              <a:cxnLst/>
              <a:rect l="l" t="t" r="r" b="b"/>
              <a:pathLst>
                <a:path w="2759" h="788" extrusionOk="0">
                  <a:moveTo>
                    <a:pt x="0" y="0"/>
                  </a:moveTo>
                  <a:lnTo>
                    <a:pt x="0" y="788"/>
                  </a:lnTo>
                  <a:lnTo>
                    <a:pt x="2758" y="788"/>
                  </a:lnTo>
                  <a:lnTo>
                    <a:pt x="27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2419687" y="3392313"/>
              <a:ext cx="62614" cy="66255"/>
            </a:xfrm>
            <a:custGeom>
              <a:avLst/>
              <a:gdLst/>
              <a:ahLst/>
              <a:cxnLst/>
              <a:rect l="l" t="t" r="r" b="b"/>
              <a:pathLst>
                <a:path w="2235" h="2365" extrusionOk="0">
                  <a:moveTo>
                    <a:pt x="790" y="0"/>
                  </a:moveTo>
                  <a:lnTo>
                    <a:pt x="790" y="788"/>
                  </a:lnTo>
                  <a:lnTo>
                    <a:pt x="1" y="788"/>
                  </a:lnTo>
                  <a:lnTo>
                    <a:pt x="1" y="2365"/>
                  </a:lnTo>
                  <a:lnTo>
                    <a:pt x="1972" y="2365"/>
                  </a:lnTo>
                  <a:lnTo>
                    <a:pt x="2235" y="1183"/>
                  </a:lnTo>
                  <a:lnTo>
                    <a:pt x="1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2475577" y="3392313"/>
              <a:ext cx="55274" cy="66227"/>
            </a:xfrm>
            <a:custGeom>
              <a:avLst/>
              <a:gdLst/>
              <a:ahLst/>
              <a:cxnLst/>
              <a:rect l="l" t="t" r="r" b="b"/>
              <a:pathLst>
                <a:path w="1973" h="2364" extrusionOk="0">
                  <a:moveTo>
                    <a:pt x="1" y="0"/>
                  </a:moveTo>
                  <a:lnTo>
                    <a:pt x="1" y="2364"/>
                  </a:lnTo>
                  <a:lnTo>
                    <a:pt x="1972" y="2364"/>
                  </a:lnTo>
                  <a:lnTo>
                    <a:pt x="1972" y="788"/>
                  </a:lnTo>
                  <a:lnTo>
                    <a:pt x="1183" y="788"/>
                  </a:lnTo>
                  <a:lnTo>
                    <a:pt x="1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9"/>
          <p:cNvGrpSpPr/>
          <p:nvPr/>
        </p:nvGrpSpPr>
        <p:grpSpPr>
          <a:xfrm>
            <a:off x="1247469" y="1816416"/>
            <a:ext cx="573115" cy="573158"/>
            <a:chOff x="1536458" y="3392313"/>
            <a:chExt cx="376802" cy="376830"/>
          </a:xfrm>
        </p:grpSpPr>
        <p:sp>
          <p:nvSpPr>
            <p:cNvPr id="1381" name="Google Shape;1381;p49"/>
            <p:cNvSpPr/>
            <p:nvPr/>
          </p:nvSpPr>
          <p:spPr>
            <a:xfrm>
              <a:off x="1758281" y="3669017"/>
              <a:ext cx="99817" cy="44376"/>
            </a:xfrm>
            <a:custGeom>
              <a:avLst/>
              <a:gdLst/>
              <a:ahLst/>
              <a:cxnLst/>
              <a:rect l="l" t="t" r="r" b="b"/>
              <a:pathLst>
                <a:path w="3563" h="1584" extrusionOk="0">
                  <a:moveTo>
                    <a:pt x="397" y="0"/>
                  </a:moveTo>
                  <a:lnTo>
                    <a:pt x="1" y="791"/>
                  </a:lnTo>
                  <a:lnTo>
                    <a:pt x="397" y="1187"/>
                  </a:lnTo>
                  <a:lnTo>
                    <a:pt x="1980" y="1583"/>
                  </a:lnTo>
                  <a:lnTo>
                    <a:pt x="3562" y="1187"/>
                  </a:lnTo>
                  <a:lnTo>
                    <a:pt x="3562" y="2"/>
                  </a:lnTo>
                  <a:lnTo>
                    <a:pt x="3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1673143" y="3602762"/>
              <a:ext cx="59168" cy="107213"/>
            </a:xfrm>
            <a:custGeom>
              <a:avLst/>
              <a:gdLst/>
              <a:ahLst/>
              <a:cxnLst/>
              <a:rect l="l" t="t" r="r" b="b"/>
              <a:pathLst>
                <a:path w="2112" h="3827" extrusionOk="0">
                  <a:moveTo>
                    <a:pt x="264" y="0"/>
                  </a:moveTo>
                  <a:lnTo>
                    <a:pt x="0" y="1913"/>
                  </a:lnTo>
                  <a:lnTo>
                    <a:pt x="264" y="3562"/>
                  </a:lnTo>
                  <a:lnTo>
                    <a:pt x="1055" y="3826"/>
                  </a:lnTo>
                  <a:lnTo>
                    <a:pt x="1846" y="3562"/>
                  </a:lnTo>
                  <a:lnTo>
                    <a:pt x="2111" y="1781"/>
                  </a:lnTo>
                  <a:lnTo>
                    <a:pt x="1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1628991" y="3602762"/>
              <a:ext cx="51772" cy="107213"/>
            </a:xfrm>
            <a:custGeom>
              <a:avLst/>
              <a:gdLst/>
              <a:ahLst/>
              <a:cxnLst/>
              <a:rect l="l" t="t" r="r" b="b"/>
              <a:pathLst>
                <a:path w="1848" h="3827" extrusionOk="0">
                  <a:moveTo>
                    <a:pt x="265" y="0"/>
                  </a:moveTo>
                  <a:lnTo>
                    <a:pt x="1" y="1729"/>
                  </a:lnTo>
                  <a:lnTo>
                    <a:pt x="265" y="3562"/>
                  </a:lnTo>
                  <a:lnTo>
                    <a:pt x="1055" y="3826"/>
                  </a:lnTo>
                  <a:lnTo>
                    <a:pt x="1845" y="3562"/>
                  </a:lnTo>
                  <a:lnTo>
                    <a:pt x="1848" y="3562"/>
                  </a:lnTo>
                  <a:lnTo>
                    <a:pt x="18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1625125" y="3458513"/>
              <a:ext cx="66564" cy="88724"/>
            </a:xfrm>
            <a:custGeom>
              <a:avLst/>
              <a:gdLst/>
              <a:ahLst/>
              <a:cxnLst/>
              <a:rect l="l" t="t" r="r" b="b"/>
              <a:pathLst>
                <a:path w="2376" h="3167" extrusionOk="0">
                  <a:moveTo>
                    <a:pt x="397" y="1"/>
                  </a:moveTo>
                  <a:lnTo>
                    <a:pt x="1" y="1583"/>
                  </a:lnTo>
                  <a:lnTo>
                    <a:pt x="397" y="2770"/>
                  </a:lnTo>
                  <a:lnTo>
                    <a:pt x="1187" y="3166"/>
                  </a:lnTo>
                  <a:lnTo>
                    <a:pt x="1978" y="2770"/>
                  </a:lnTo>
                  <a:lnTo>
                    <a:pt x="2376" y="1583"/>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159159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1713821" y="3458513"/>
              <a:ext cx="66564" cy="88724"/>
            </a:xfrm>
            <a:custGeom>
              <a:avLst/>
              <a:gdLst/>
              <a:ahLst/>
              <a:cxnLst/>
              <a:rect l="l" t="t" r="r" b="b"/>
              <a:pathLst>
                <a:path w="2376" h="3167" extrusionOk="0">
                  <a:moveTo>
                    <a:pt x="396" y="1"/>
                  </a:moveTo>
                  <a:lnTo>
                    <a:pt x="0" y="1187"/>
                  </a:lnTo>
                  <a:lnTo>
                    <a:pt x="396" y="2770"/>
                  </a:lnTo>
                  <a:lnTo>
                    <a:pt x="1187" y="3166"/>
                  </a:lnTo>
                  <a:lnTo>
                    <a:pt x="1976" y="2770"/>
                  </a:lnTo>
                  <a:lnTo>
                    <a:pt x="2375" y="1583"/>
                  </a:lnTo>
                  <a:lnTo>
                    <a:pt x="19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168065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1802656" y="3458513"/>
              <a:ext cx="55470" cy="88724"/>
            </a:xfrm>
            <a:custGeom>
              <a:avLst/>
              <a:gdLst/>
              <a:ahLst/>
              <a:cxnLst/>
              <a:rect l="l" t="t" r="r" b="b"/>
              <a:pathLst>
                <a:path w="1980" h="3167" extrusionOk="0">
                  <a:moveTo>
                    <a:pt x="397" y="1"/>
                  </a:moveTo>
                  <a:lnTo>
                    <a:pt x="1" y="1583"/>
                  </a:lnTo>
                  <a:lnTo>
                    <a:pt x="397" y="2770"/>
                  </a:lnTo>
                  <a:lnTo>
                    <a:pt x="1188" y="3166"/>
                  </a:lnTo>
                  <a:lnTo>
                    <a:pt x="1978" y="2770"/>
                  </a:lnTo>
                  <a:lnTo>
                    <a:pt x="1980" y="2770"/>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768982" y="3436437"/>
              <a:ext cx="44208" cy="110883"/>
            </a:xfrm>
            <a:custGeom>
              <a:avLst/>
              <a:gdLst/>
              <a:ahLst/>
              <a:cxnLst/>
              <a:rect l="l" t="t" r="r" b="b"/>
              <a:pathLst>
                <a:path w="1578" h="3958" extrusionOk="0">
                  <a:moveTo>
                    <a:pt x="0" y="1"/>
                  </a:moveTo>
                  <a:lnTo>
                    <a:pt x="0" y="3561"/>
                  </a:lnTo>
                  <a:lnTo>
                    <a:pt x="789" y="3957"/>
                  </a:lnTo>
                  <a:lnTo>
                    <a:pt x="1577" y="3561"/>
                  </a:lnTo>
                  <a:lnTo>
                    <a:pt x="1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1547832" y="3536563"/>
              <a:ext cx="187757" cy="22076"/>
            </a:xfrm>
            <a:custGeom>
              <a:avLst/>
              <a:gdLst/>
              <a:ahLst/>
              <a:cxnLst/>
              <a:rect l="l" t="t" r="r" b="b"/>
              <a:pathLst>
                <a:path w="6702" h="788" extrusionOk="0">
                  <a:moveTo>
                    <a:pt x="395" y="0"/>
                  </a:moveTo>
                  <a:lnTo>
                    <a:pt x="0" y="395"/>
                  </a:lnTo>
                  <a:lnTo>
                    <a:pt x="395" y="788"/>
                  </a:lnTo>
                  <a:lnTo>
                    <a:pt x="6307" y="788"/>
                  </a:lnTo>
                  <a:lnTo>
                    <a:pt x="6701" y="395"/>
                  </a:lnTo>
                  <a:lnTo>
                    <a:pt x="6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1724831" y="3536563"/>
              <a:ext cx="176691" cy="22076"/>
            </a:xfrm>
            <a:custGeom>
              <a:avLst/>
              <a:gdLst/>
              <a:ahLst/>
              <a:cxnLst/>
              <a:rect l="l" t="t" r="r" b="b"/>
              <a:pathLst>
                <a:path w="6307" h="788" extrusionOk="0">
                  <a:moveTo>
                    <a:pt x="1" y="0"/>
                  </a:moveTo>
                  <a:lnTo>
                    <a:pt x="1" y="788"/>
                  </a:lnTo>
                  <a:lnTo>
                    <a:pt x="5914" y="788"/>
                  </a:lnTo>
                  <a:lnTo>
                    <a:pt x="6307" y="395"/>
                  </a:lnTo>
                  <a:lnTo>
                    <a:pt x="5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1536458" y="3713673"/>
              <a:ext cx="44208" cy="55470"/>
            </a:xfrm>
            <a:custGeom>
              <a:avLst/>
              <a:gdLst/>
              <a:ahLst/>
              <a:cxnLst/>
              <a:rect l="l" t="t" r="r" b="b"/>
              <a:pathLst>
                <a:path w="1578" h="1980" extrusionOk="0">
                  <a:moveTo>
                    <a:pt x="788" y="1"/>
                  </a:moveTo>
                  <a:lnTo>
                    <a:pt x="0" y="397"/>
                  </a:lnTo>
                  <a:lnTo>
                    <a:pt x="0" y="1980"/>
                  </a:lnTo>
                  <a:lnTo>
                    <a:pt x="1577" y="1980"/>
                  </a:lnTo>
                  <a:lnTo>
                    <a:pt x="1577" y="397"/>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1869052" y="3713673"/>
              <a:ext cx="44208" cy="55470"/>
            </a:xfrm>
            <a:custGeom>
              <a:avLst/>
              <a:gdLst/>
              <a:ahLst/>
              <a:cxnLst/>
              <a:rect l="l" t="t" r="r" b="b"/>
              <a:pathLst>
                <a:path w="1578" h="1980" extrusionOk="0">
                  <a:moveTo>
                    <a:pt x="789" y="1"/>
                  </a:moveTo>
                  <a:lnTo>
                    <a:pt x="0" y="397"/>
                  </a:lnTo>
                  <a:lnTo>
                    <a:pt x="0" y="1980"/>
                  </a:lnTo>
                  <a:lnTo>
                    <a:pt x="1577" y="1980"/>
                  </a:lnTo>
                  <a:lnTo>
                    <a:pt x="1577" y="397"/>
                  </a:ln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1591591" y="3602762"/>
              <a:ext cx="44208" cy="107213"/>
            </a:xfrm>
            <a:custGeom>
              <a:avLst/>
              <a:gdLst/>
              <a:ahLst/>
              <a:cxnLst/>
              <a:rect l="l" t="t" r="r" b="b"/>
              <a:pathLst>
                <a:path w="1578" h="3827" extrusionOk="0">
                  <a:moveTo>
                    <a:pt x="1" y="0"/>
                  </a:moveTo>
                  <a:lnTo>
                    <a:pt x="1" y="3562"/>
                  </a:lnTo>
                  <a:lnTo>
                    <a:pt x="724" y="3826"/>
                  </a:lnTo>
                  <a:lnTo>
                    <a:pt x="1578" y="3562"/>
                  </a:lnTo>
                  <a:lnTo>
                    <a:pt x="1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1724803" y="3602762"/>
              <a:ext cx="44208" cy="107213"/>
            </a:xfrm>
            <a:custGeom>
              <a:avLst/>
              <a:gdLst/>
              <a:ahLst/>
              <a:cxnLst/>
              <a:rect l="l" t="t" r="r" b="b"/>
              <a:pathLst>
                <a:path w="1578" h="3827" extrusionOk="0">
                  <a:moveTo>
                    <a:pt x="0" y="0"/>
                  </a:moveTo>
                  <a:lnTo>
                    <a:pt x="0" y="3562"/>
                  </a:lnTo>
                  <a:lnTo>
                    <a:pt x="789" y="3826"/>
                  </a:lnTo>
                  <a:lnTo>
                    <a:pt x="1577" y="3562"/>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1536458" y="3392313"/>
              <a:ext cx="198710" cy="332706"/>
            </a:xfrm>
            <a:custGeom>
              <a:avLst/>
              <a:gdLst/>
              <a:ahLst/>
              <a:cxnLst/>
              <a:rect l="l" t="t" r="r" b="b"/>
              <a:pathLst>
                <a:path w="7093" h="11876" extrusionOk="0">
                  <a:moveTo>
                    <a:pt x="0" y="0"/>
                  </a:moveTo>
                  <a:lnTo>
                    <a:pt x="0" y="11875"/>
                  </a:lnTo>
                  <a:lnTo>
                    <a:pt x="6698" y="11875"/>
                  </a:lnTo>
                  <a:lnTo>
                    <a:pt x="7093" y="11481"/>
                  </a:lnTo>
                  <a:lnTo>
                    <a:pt x="6698" y="11086"/>
                  </a:lnTo>
                  <a:lnTo>
                    <a:pt x="788" y="11086"/>
                  </a:lnTo>
                  <a:lnTo>
                    <a:pt x="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1724803" y="3392313"/>
              <a:ext cx="188457" cy="332706"/>
            </a:xfrm>
            <a:custGeom>
              <a:avLst/>
              <a:gdLst/>
              <a:ahLst/>
              <a:cxnLst/>
              <a:rect l="l" t="t" r="r" b="b"/>
              <a:pathLst>
                <a:path w="6727" h="11876" extrusionOk="0">
                  <a:moveTo>
                    <a:pt x="5938" y="0"/>
                  </a:moveTo>
                  <a:lnTo>
                    <a:pt x="5938" y="11086"/>
                  </a:lnTo>
                  <a:lnTo>
                    <a:pt x="0" y="11086"/>
                  </a:lnTo>
                  <a:lnTo>
                    <a:pt x="0" y="11875"/>
                  </a:lnTo>
                  <a:lnTo>
                    <a:pt x="6726" y="11875"/>
                  </a:lnTo>
                  <a:lnTo>
                    <a:pt x="67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49"/>
          <p:cNvGrpSpPr/>
          <p:nvPr/>
        </p:nvGrpSpPr>
        <p:grpSpPr>
          <a:xfrm>
            <a:off x="1247410" y="3558224"/>
            <a:ext cx="573243" cy="573254"/>
            <a:chOff x="719989" y="3392257"/>
            <a:chExt cx="376886" cy="376893"/>
          </a:xfrm>
        </p:grpSpPr>
        <p:sp>
          <p:nvSpPr>
            <p:cNvPr id="1399" name="Google Shape;1399;p49"/>
            <p:cNvSpPr/>
            <p:nvPr/>
          </p:nvSpPr>
          <p:spPr>
            <a:xfrm>
              <a:off x="1045131" y="3436437"/>
              <a:ext cx="51744" cy="51744"/>
            </a:xfrm>
            <a:custGeom>
              <a:avLst/>
              <a:gdLst/>
              <a:ahLst/>
              <a:cxnLst/>
              <a:rect l="l" t="t" r="r" b="b"/>
              <a:pathLst>
                <a:path w="1847" h="1847" extrusionOk="0">
                  <a:moveTo>
                    <a:pt x="265" y="1"/>
                  </a:moveTo>
                  <a:lnTo>
                    <a:pt x="1" y="712"/>
                  </a:lnTo>
                  <a:lnTo>
                    <a:pt x="265" y="1582"/>
                  </a:lnTo>
                  <a:lnTo>
                    <a:pt x="1054" y="1846"/>
                  </a:lnTo>
                  <a:lnTo>
                    <a:pt x="1845" y="1582"/>
                  </a:lnTo>
                  <a:lnTo>
                    <a:pt x="1846" y="1582"/>
                  </a:lnTo>
                  <a:lnTo>
                    <a:pt x="1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1045271" y="3481317"/>
              <a:ext cx="51548" cy="44208"/>
            </a:xfrm>
            <a:custGeom>
              <a:avLst/>
              <a:gdLst/>
              <a:ahLst/>
              <a:cxnLst/>
              <a:rect l="l" t="t" r="r" b="b"/>
              <a:pathLst>
                <a:path w="1840" h="1578" extrusionOk="0">
                  <a:moveTo>
                    <a:pt x="263" y="1"/>
                  </a:moveTo>
                  <a:lnTo>
                    <a:pt x="0" y="790"/>
                  </a:lnTo>
                  <a:lnTo>
                    <a:pt x="263" y="1578"/>
                  </a:lnTo>
                  <a:lnTo>
                    <a:pt x="1840" y="1578"/>
                  </a:lnTo>
                  <a:lnTo>
                    <a:pt x="1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742036" y="3392313"/>
              <a:ext cx="84998" cy="332538"/>
            </a:xfrm>
            <a:custGeom>
              <a:avLst/>
              <a:gdLst/>
              <a:ahLst/>
              <a:cxnLst/>
              <a:rect l="l" t="t" r="r" b="b"/>
              <a:pathLst>
                <a:path w="3034" h="11870" extrusionOk="0">
                  <a:moveTo>
                    <a:pt x="1978" y="0"/>
                  </a:moveTo>
                  <a:cubicBezTo>
                    <a:pt x="885" y="0"/>
                    <a:pt x="1" y="886"/>
                    <a:pt x="1" y="1979"/>
                  </a:cubicBezTo>
                  <a:lnTo>
                    <a:pt x="1" y="11869"/>
                  </a:lnTo>
                  <a:lnTo>
                    <a:pt x="790" y="10947"/>
                  </a:lnTo>
                  <a:lnTo>
                    <a:pt x="2769" y="10286"/>
                  </a:lnTo>
                  <a:lnTo>
                    <a:pt x="3033" y="4975"/>
                  </a:lnTo>
                  <a:lnTo>
                    <a:pt x="2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820058" y="3392257"/>
              <a:ext cx="123770" cy="299312"/>
            </a:xfrm>
            <a:custGeom>
              <a:avLst/>
              <a:gdLst/>
              <a:ahLst/>
              <a:cxnLst/>
              <a:rect l="l" t="t" r="r" b="b"/>
              <a:pathLst>
                <a:path w="4418" h="10684" extrusionOk="0">
                  <a:moveTo>
                    <a:pt x="0" y="1"/>
                  </a:moveTo>
                  <a:lnTo>
                    <a:pt x="0" y="2"/>
                  </a:lnTo>
                  <a:lnTo>
                    <a:pt x="0" y="10287"/>
                  </a:lnTo>
                  <a:lnTo>
                    <a:pt x="1583" y="10683"/>
                  </a:lnTo>
                  <a:lnTo>
                    <a:pt x="4153" y="10287"/>
                  </a:lnTo>
                  <a:lnTo>
                    <a:pt x="4417" y="5144"/>
                  </a:lnTo>
                  <a:lnTo>
                    <a:pt x="4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936348" y="3392313"/>
              <a:ext cx="116346" cy="299256"/>
            </a:xfrm>
            <a:custGeom>
              <a:avLst/>
              <a:gdLst/>
              <a:ahLst/>
              <a:cxnLst/>
              <a:rect l="l" t="t" r="r" b="b"/>
              <a:pathLst>
                <a:path w="4153" h="10682" extrusionOk="0">
                  <a:moveTo>
                    <a:pt x="1" y="0"/>
                  </a:moveTo>
                  <a:lnTo>
                    <a:pt x="1" y="10285"/>
                  </a:lnTo>
                  <a:lnTo>
                    <a:pt x="2076" y="10681"/>
                  </a:lnTo>
                  <a:lnTo>
                    <a:pt x="4152" y="10285"/>
                  </a:lnTo>
                  <a:lnTo>
                    <a:pt x="4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719989" y="3458513"/>
              <a:ext cx="55246" cy="22132"/>
            </a:xfrm>
            <a:custGeom>
              <a:avLst/>
              <a:gdLst/>
              <a:ahLst/>
              <a:cxnLst/>
              <a:rect l="l" t="t" r="r" b="b"/>
              <a:pathLst>
                <a:path w="1972" h="790" extrusionOk="0">
                  <a:moveTo>
                    <a:pt x="0" y="1"/>
                  </a:moveTo>
                  <a:lnTo>
                    <a:pt x="0" y="790"/>
                  </a:lnTo>
                  <a:lnTo>
                    <a:pt x="1972" y="790"/>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719989" y="3503421"/>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719989" y="3580742"/>
              <a:ext cx="55246" cy="22076"/>
            </a:xfrm>
            <a:custGeom>
              <a:avLst/>
              <a:gdLst/>
              <a:ahLst/>
              <a:cxnLst/>
              <a:rect l="l" t="t" r="r" b="b"/>
              <a:pathLst>
                <a:path w="1972" h="788" extrusionOk="0">
                  <a:moveTo>
                    <a:pt x="0" y="0"/>
                  </a:moveTo>
                  <a:lnTo>
                    <a:pt x="0" y="788"/>
                  </a:lnTo>
                  <a:lnTo>
                    <a:pt x="1972" y="788"/>
                  </a:ln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719989" y="3624866"/>
              <a:ext cx="55246" cy="22104"/>
            </a:xfrm>
            <a:custGeom>
              <a:avLst/>
              <a:gdLst/>
              <a:ahLst/>
              <a:cxnLst/>
              <a:rect l="l" t="t" r="r" b="b"/>
              <a:pathLst>
                <a:path w="1972" h="789" extrusionOk="0">
                  <a:moveTo>
                    <a:pt x="0" y="1"/>
                  </a:moveTo>
                  <a:lnTo>
                    <a:pt x="0" y="788"/>
                  </a:lnTo>
                  <a:lnTo>
                    <a:pt x="1972" y="788"/>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9"/>
            <p:cNvSpPr/>
            <p:nvPr/>
          </p:nvSpPr>
          <p:spPr>
            <a:xfrm>
              <a:off x="952541" y="3448147"/>
              <a:ext cx="44180" cy="198794"/>
            </a:xfrm>
            <a:custGeom>
              <a:avLst/>
              <a:gdLst/>
              <a:ahLst/>
              <a:cxnLst/>
              <a:rect l="l" t="t" r="r" b="b"/>
              <a:pathLst>
                <a:path w="1577" h="7096" extrusionOk="0">
                  <a:moveTo>
                    <a:pt x="788" y="1"/>
                  </a:moveTo>
                  <a:cubicBezTo>
                    <a:pt x="781" y="1"/>
                    <a:pt x="773" y="1"/>
                    <a:pt x="766" y="1"/>
                  </a:cubicBezTo>
                  <a:cubicBezTo>
                    <a:pt x="338" y="11"/>
                    <a:pt x="1" y="375"/>
                    <a:pt x="1" y="805"/>
                  </a:cubicBezTo>
                  <a:lnTo>
                    <a:pt x="1" y="6287"/>
                  </a:lnTo>
                  <a:cubicBezTo>
                    <a:pt x="1" y="6717"/>
                    <a:pt x="338" y="7080"/>
                    <a:pt x="766" y="7095"/>
                  </a:cubicBezTo>
                  <a:cubicBezTo>
                    <a:pt x="773" y="7095"/>
                    <a:pt x="779" y="7095"/>
                    <a:pt x="785" y="7095"/>
                  </a:cubicBezTo>
                  <a:cubicBezTo>
                    <a:pt x="1221" y="7095"/>
                    <a:pt x="1576" y="6743"/>
                    <a:pt x="1576" y="6306"/>
                  </a:cubicBezTo>
                  <a:lnTo>
                    <a:pt x="1576" y="789"/>
                  </a:lnTo>
                  <a:cubicBezTo>
                    <a:pt x="1576" y="354"/>
                    <a:pt x="1224"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9"/>
            <p:cNvSpPr/>
            <p:nvPr/>
          </p:nvSpPr>
          <p:spPr>
            <a:xfrm>
              <a:off x="853228" y="3447447"/>
              <a:ext cx="66227" cy="22160"/>
            </a:xfrm>
            <a:custGeom>
              <a:avLst/>
              <a:gdLst/>
              <a:ahLst/>
              <a:cxnLst/>
              <a:rect l="l" t="t" r="r" b="b"/>
              <a:pathLst>
                <a:path w="2364" h="791" extrusionOk="0">
                  <a:moveTo>
                    <a:pt x="0" y="1"/>
                  </a:moveTo>
                  <a:lnTo>
                    <a:pt x="0" y="790"/>
                  </a:lnTo>
                  <a:lnTo>
                    <a:pt x="2363" y="790"/>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9"/>
            <p:cNvSpPr/>
            <p:nvPr/>
          </p:nvSpPr>
          <p:spPr>
            <a:xfrm>
              <a:off x="853228" y="3492383"/>
              <a:ext cx="66227" cy="22104"/>
            </a:xfrm>
            <a:custGeom>
              <a:avLst/>
              <a:gdLst/>
              <a:ahLst/>
              <a:cxnLst/>
              <a:rect l="l" t="t" r="r" b="b"/>
              <a:pathLst>
                <a:path w="2364" h="789"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9"/>
            <p:cNvSpPr/>
            <p:nvPr/>
          </p:nvSpPr>
          <p:spPr>
            <a:xfrm>
              <a:off x="853228" y="3536563"/>
              <a:ext cx="66227" cy="22076"/>
            </a:xfrm>
            <a:custGeom>
              <a:avLst/>
              <a:gdLst/>
              <a:ahLst/>
              <a:cxnLst/>
              <a:rect l="l" t="t" r="r" b="b"/>
              <a:pathLst>
                <a:path w="2364" h="788"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764112" y="3695268"/>
              <a:ext cx="179212" cy="59140"/>
            </a:xfrm>
            <a:custGeom>
              <a:avLst/>
              <a:gdLst/>
              <a:ahLst/>
              <a:cxnLst/>
              <a:rect l="l" t="t" r="r" b="b"/>
              <a:pathLst>
                <a:path w="6397" h="2111" extrusionOk="0">
                  <a:moveTo>
                    <a:pt x="3067" y="1"/>
                  </a:moveTo>
                  <a:lnTo>
                    <a:pt x="1" y="263"/>
                  </a:lnTo>
                  <a:lnTo>
                    <a:pt x="1" y="1846"/>
                  </a:lnTo>
                  <a:lnTo>
                    <a:pt x="3166" y="2110"/>
                  </a:lnTo>
                  <a:lnTo>
                    <a:pt x="6133" y="1846"/>
                  </a:lnTo>
                  <a:lnTo>
                    <a:pt x="6397" y="1055"/>
                  </a:lnTo>
                  <a:lnTo>
                    <a:pt x="6133" y="265"/>
                  </a:lnTo>
                  <a:lnTo>
                    <a:pt x="3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36348" y="3695240"/>
              <a:ext cx="94270" cy="59168"/>
            </a:xfrm>
            <a:custGeom>
              <a:avLst/>
              <a:gdLst/>
              <a:ahLst/>
              <a:cxnLst/>
              <a:rect l="l" t="t" r="r" b="b"/>
              <a:pathLst>
                <a:path w="3365" h="2112" extrusionOk="0">
                  <a:moveTo>
                    <a:pt x="1385" y="0"/>
                  </a:moveTo>
                  <a:lnTo>
                    <a:pt x="1" y="264"/>
                  </a:lnTo>
                  <a:lnTo>
                    <a:pt x="1" y="1847"/>
                  </a:lnTo>
                  <a:lnTo>
                    <a:pt x="1683" y="2111"/>
                  </a:lnTo>
                  <a:lnTo>
                    <a:pt x="3364" y="1847"/>
                  </a:lnTo>
                  <a:lnTo>
                    <a:pt x="3364" y="264"/>
                  </a:lnTo>
                  <a:lnTo>
                    <a:pt x="1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49"/>
            <p:cNvGrpSpPr/>
            <p:nvPr/>
          </p:nvGrpSpPr>
          <p:grpSpPr>
            <a:xfrm>
              <a:off x="741896" y="3680812"/>
              <a:ext cx="201624" cy="88331"/>
              <a:chOff x="741896" y="3680812"/>
              <a:chExt cx="201624" cy="88331"/>
            </a:xfrm>
          </p:grpSpPr>
          <p:sp>
            <p:nvSpPr>
              <p:cNvPr id="1415" name="Google Shape;1415;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49"/>
            <p:cNvSpPr/>
            <p:nvPr/>
          </p:nvSpPr>
          <p:spPr>
            <a:xfrm>
              <a:off x="932757" y="3747014"/>
              <a:ext cx="119949" cy="22136"/>
            </a:xfrm>
            <a:custGeom>
              <a:avLst/>
              <a:gdLst/>
              <a:ahLst/>
              <a:cxnLst/>
              <a:rect l="l" t="t" r="r" b="b"/>
              <a:pathLst>
                <a:path w="4153" h="790" extrusionOk="0">
                  <a:moveTo>
                    <a:pt x="1" y="0"/>
                  </a:moveTo>
                  <a:lnTo>
                    <a:pt x="1" y="790"/>
                  </a:lnTo>
                  <a:lnTo>
                    <a:pt x="4152" y="790"/>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932757" y="3680800"/>
              <a:ext cx="119949" cy="22080"/>
            </a:xfrm>
            <a:custGeom>
              <a:avLst/>
              <a:gdLst/>
              <a:ahLst/>
              <a:cxnLst/>
              <a:rect l="l" t="t" r="r" b="b"/>
              <a:pathLst>
                <a:path w="4153" h="788" extrusionOk="0">
                  <a:moveTo>
                    <a:pt x="1" y="0"/>
                  </a:moveTo>
                  <a:lnTo>
                    <a:pt x="1" y="788"/>
                  </a:lnTo>
                  <a:lnTo>
                    <a:pt x="4152" y="788"/>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49"/>
          <p:cNvSpPr/>
          <p:nvPr/>
        </p:nvSpPr>
        <p:spPr>
          <a:xfrm>
            <a:off x="-318850" y="11076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rot="1396747">
            <a:off x="8694506" y="853689"/>
            <a:ext cx="217461" cy="21999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49"/>
          <p:cNvGrpSpPr/>
          <p:nvPr/>
        </p:nvGrpSpPr>
        <p:grpSpPr>
          <a:xfrm>
            <a:off x="7694148" y="2808722"/>
            <a:ext cx="1541316" cy="693735"/>
            <a:chOff x="1694482" y="-3315945"/>
            <a:chExt cx="6996439" cy="3149048"/>
          </a:xfrm>
        </p:grpSpPr>
        <p:sp>
          <p:nvSpPr>
            <p:cNvPr id="1422" name="Google Shape;1422;p49"/>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49"/>
            <p:cNvGrpSpPr/>
            <p:nvPr/>
          </p:nvGrpSpPr>
          <p:grpSpPr>
            <a:xfrm>
              <a:off x="1694482" y="-1924581"/>
              <a:ext cx="1455226" cy="1612812"/>
              <a:chOff x="1694482" y="-1924581"/>
              <a:chExt cx="1455226" cy="1612812"/>
            </a:xfrm>
          </p:grpSpPr>
          <p:sp>
            <p:nvSpPr>
              <p:cNvPr id="1425" name="Google Shape;1425;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49"/>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49"/>
            <p:cNvGrpSpPr/>
            <p:nvPr/>
          </p:nvGrpSpPr>
          <p:grpSpPr>
            <a:xfrm>
              <a:off x="2985027" y="-1372588"/>
              <a:ext cx="3400061" cy="1205691"/>
              <a:chOff x="2985027" y="-1372588"/>
              <a:chExt cx="3400061" cy="1205691"/>
            </a:xfrm>
          </p:grpSpPr>
          <p:sp>
            <p:nvSpPr>
              <p:cNvPr id="1438" name="Google Shape;1438;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49"/>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9"/>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9"/>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318" r="8650"/>
          <a:stretch/>
        </p:blipFill>
        <p:spPr>
          <a:xfrm>
            <a:off x="677951" y="615105"/>
            <a:ext cx="7818965" cy="3780250"/>
          </a:xfrm>
          <a:prstGeom prst="rect">
            <a:avLst/>
          </a:prstGeom>
        </p:spPr>
      </p:pic>
      <p:sp>
        <p:nvSpPr>
          <p:cNvPr id="148" name="Rounded Rectangular Callout 147"/>
          <p:cNvSpPr/>
          <p:nvPr/>
        </p:nvSpPr>
        <p:spPr>
          <a:xfrm>
            <a:off x="4145960" y="623561"/>
            <a:ext cx="4306449" cy="96827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600" dirty="0">
                <a:solidFill>
                  <a:schemeClr val="accent6"/>
                </a:solidFill>
                <a:latin typeface="+mj-lt"/>
              </a:rPr>
              <a:t>Trải qua nhiều ngày đêm lặn lội trên đường, vượt qua rất nhiều nguy hiểm, cuối cùng Tích Chu đã lấy được nước suối mang về cho bà uống</a:t>
            </a:r>
            <a:endParaRPr lang="vi-VN" sz="1600" dirty="0">
              <a:solidFill>
                <a:schemeClr val="accent6"/>
              </a:solidFill>
              <a:latin typeface="+mj-lt"/>
              <a:cs typeface="Times New Roman" pitchFamily="18" charset="0"/>
            </a:endParaRPr>
          </a:p>
        </p:txBody>
      </p:sp>
    </p:spTree>
    <p:extLst>
      <p:ext uri="{BB962C8B-B14F-4D97-AF65-F5344CB8AC3E}">
        <p14:creationId xmlns:p14="http://schemas.microsoft.com/office/powerpoint/2010/main" val="3041961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9"/>
          <p:cNvSpPr txBox="1">
            <a:spLocks noGrp="1"/>
          </p:cNvSpPr>
          <p:nvPr>
            <p:ph type="subTitle" idx="1"/>
          </p:nvPr>
        </p:nvSpPr>
        <p:spPr>
          <a:xfrm>
            <a:off x="2056644"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Mars</a:t>
            </a:r>
            <a:endParaRPr/>
          </a:p>
        </p:txBody>
      </p:sp>
      <p:sp>
        <p:nvSpPr>
          <p:cNvPr id="1305" name="Google Shape;1305;p49"/>
          <p:cNvSpPr txBox="1">
            <a:spLocks noGrp="1"/>
          </p:cNvSpPr>
          <p:nvPr>
            <p:ph type="subTitle" idx="2"/>
          </p:nvPr>
        </p:nvSpPr>
        <p:spPr>
          <a:xfrm>
            <a:off x="2056644"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Mars is actually a very cold place</a:t>
            </a:r>
            <a:endParaRPr/>
          </a:p>
        </p:txBody>
      </p:sp>
      <p:sp>
        <p:nvSpPr>
          <p:cNvPr id="1306" name="Google Shape;1306;p49"/>
          <p:cNvSpPr txBox="1">
            <a:spLocks noGrp="1"/>
          </p:cNvSpPr>
          <p:nvPr>
            <p:ph type="subTitle" idx="3"/>
          </p:nvPr>
        </p:nvSpPr>
        <p:spPr>
          <a:xfrm>
            <a:off x="5915990" y="2067888"/>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extremely high temperatures</a:t>
            </a:r>
            <a:endParaRPr/>
          </a:p>
        </p:txBody>
      </p:sp>
      <p:sp>
        <p:nvSpPr>
          <p:cNvPr id="1307" name="Google Shape;1307;p49"/>
          <p:cNvSpPr txBox="1">
            <a:spLocks noGrp="1"/>
          </p:cNvSpPr>
          <p:nvPr>
            <p:ph type="subTitle" idx="4"/>
          </p:nvPr>
        </p:nvSpPr>
        <p:spPr>
          <a:xfrm>
            <a:off x="2056644"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of them all</a:t>
            </a:r>
            <a:endParaRPr/>
          </a:p>
        </p:txBody>
      </p:sp>
      <p:sp>
        <p:nvSpPr>
          <p:cNvPr id="1308" name="Google Shape;1308;p49"/>
          <p:cNvSpPr txBox="1">
            <a:spLocks noGrp="1"/>
          </p:cNvSpPr>
          <p:nvPr>
            <p:ph type="subTitle" idx="5"/>
          </p:nvPr>
        </p:nvSpPr>
        <p:spPr>
          <a:xfrm>
            <a:off x="5915990" y="3809750"/>
            <a:ext cx="198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a gas giant and has several rings</a:t>
            </a:r>
            <a:endParaRPr/>
          </a:p>
        </p:txBody>
      </p:sp>
      <p:sp>
        <p:nvSpPr>
          <p:cNvPr id="1309" name="Google Shape;1309;p4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 library </a:t>
            </a:r>
            <a:r>
              <a:rPr lang="en">
                <a:solidFill>
                  <a:schemeClr val="lt2"/>
                </a:solidFill>
              </a:rPr>
              <a:t>works</a:t>
            </a:r>
            <a:endParaRPr>
              <a:solidFill>
                <a:schemeClr val="lt2"/>
              </a:solidFill>
            </a:endParaRPr>
          </a:p>
        </p:txBody>
      </p:sp>
      <p:sp>
        <p:nvSpPr>
          <p:cNvPr id="1310" name="Google Shape;1310;p49"/>
          <p:cNvSpPr txBox="1">
            <a:spLocks noGrp="1"/>
          </p:cNvSpPr>
          <p:nvPr>
            <p:ph type="subTitle" idx="6"/>
          </p:nvPr>
        </p:nvSpPr>
        <p:spPr>
          <a:xfrm>
            <a:off x="2056644"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a:t>
            </a:r>
            <a:endParaRPr/>
          </a:p>
        </p:txBody>
      </p:sp>
      <p:sp>
        <p:nvSpPr>
          <p:cNvPr id="1311" name="Google Shape;1311;p49"/>
          <p:cNvSpPr txBox="1">
            <a:spLocks noGrp="1"/>
          </p:cNvSpPr>
          <p:nvPr>
            <p:ph type="subTitle" idx="7"/>
          </p:nvPr>
        </p:nvSpPr>
        <p:spPr>
          <a:xfrm>
            <a:off x="5915990" y="156540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a:t>
            </a:r>
            <a:endParaRPr/>
          </a:p>
        </p:txBody>
      </p:sp>
      <p:sp>
        <p:nvSpPr>
          <p:cNvPr id="1312" name="Google Shape;1312;p49"/>
          <p:cNvSpPr txBox="1">
            <a:spLocks noGrp="1"/>
          </p:cNvSpPr>
          <p:nvPr>
            <p:ph type="subTitle" idx="8"/>
          </p:nvPr>
        </p:nvSpPr>
        <p:spPr>
          <a:xfrm>
            <a:off x="5915990" y="3307250"/>
            <a:ext cx="1980600" cy="5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Saturn</a:t>
            </a:r>
            <a:endParaRPr/>
          </a:p>
        </p:txBody>
      </p:sp>
      <p:grpSp>
        <p:nvGrpSpPr>
          <p:cNvPr id="1313" name="Google Shape;1313;p49"/>
          <p:cNvGrpSpPr/>
          <p:nvPr/>
        </p:nvGrpSpPr>
        <p:grpSpPr>
          <a:xfrm>
            <a:off x="5140206" y="1800030"/>
            <a:ext cx="403951" cy="572945"/>
            <a:chOff x="3169340" y="3992058"/>
            <a:chExt cx="265582" cy="376690"/>
          </a:xfrm>
        </p:grpSpPr>
        <p:grpSp>
          <p:nvGrpSpPr>
            <p:cNvPr id="1314" name="Google Shape;1314;p49"/>
            <p:cNvGrpSpPr/>
            <p:nvPr/>
          </p:nvGrpSpPr>
          <p:grpSpPr>
            <a:xfrm>
              <a:off x="3169340" y="3992114"/>
              <a:ext cx="51716" cy="376634"/>
              <a:chOff x="3169340" y="3992114"/>
              <a:chExt cx="51716" cy="376634"/>
            </a:xfrm>
          </p:grpSpPr>
          <p:sp>
            <p:nvSpPr>
              <p:cNvPr id="1315" name="Google Shape;1315;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49"/>
            <p:cNvGrpSpPr/>
            <p:nvPr/>
          </p:nvGrpSpPr>
          <p:grpSpPr>
            <a:xfrm>
              <a:off x="3250500" y="4080250"/>
              <a:ext cx="59196" cy="288358"/>
              <a:chOff x="3250500" y="4080250"/>
              <a:chExt cx="59196" cy="288358"/>
            </a:xfrm>
          </p:grpSpPr>
          <p:sp>
            <p:nvSpPr>
              <p:cNvPr id="1318" name="Google Shape;1318;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9"/>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49"/>
            <p:cNvSpPr/>
            <p:nvPr/>
          </p:nvSpPr>
          <p:spPr>
            <a:xfrm>
              <a:off x="3302439" y="4080306"/>
              <a:ext cx="51828" cy="288358"/>
            </a:xfrm>
            <a:custGeom>
              <a:avLst/>
              <a:gdLst/>
              <a:ahLst/>
              <a:cxnLst/>
              <a:rect l="l" t="t" r="r" b="b"/>
              <a:pathLst>
                <a:path w="1850" h="10293" extrusionOk="0">
                  <a:moveTo>
                    <a:pt x="1" y="0"/>
                  </a:moveTo>
                  <a:lnTo>
                    <a:pt x="1" y="10292"/>
                  </a:lnTo>
                  <a:lnTo>
                    <a:pt x="1585" y="10292"/>
                  </a:lnTo>
                  <a:lnTo>
                    <a:pt x="1849" y="5246"/>
                  </a:lnTo>
                  <a:lnTo>
                    <a:pt x="15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a:off x="3257615" y="4125214"/>
              <a:ext cx="51464" cy="22104"/>
            </a:xfrm>
            <a:custGeom>
              <a:avLst/>
              <a:gdLst/>
              <a:ahLst/>
              <a:cxnLst/>
              <a:rect l="l" t="t" r="r" b="b"/>
              <a:pathLst>
                <a:path w="1837" h="789" extrusionOk="0">
                  <a:moveTo>
                    <a:pt x="0" y="1"/>
                  </a:moveTo>
                  <a:lnTo>
                    <a:pt x="0" y="788"/>
                  </a:lnTo>
                  <a:lnTo>
                    <a:pt x="1574" y="788"/>
                  </a:lnTo>
                  <a:lnTo>
                    <a:pt x="1837" y="394"/>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a:off x="3257615" y="4169309"/>
              <a:ext cx="51464" cy="22132"/>
            </a:xfrm>
            <a:custGeom>
              <a:avLst/>
              <a:gdLst/>
              <a:ahLst/>
              <a:cxnLst/>
              <a:rect l="l" t="t" r="r" b="b"/>
              <a:pathLst>
                <a:path w="1837" h="790" extrusionOk="0">
                  <a:moveTo>
                    <a:pt x="0" y="1"/>
                  </a:moveTo>
                  <a:lnTo>
                    <a:pt x="0" y="790"/>
                  </a:lnTo>
                  <a:lnTo>
                    <a:pt x="1574" y="790"/>
                  </a:lnTo>
                  <a:lnTo>
                    <a:pt x="1837" y="395"/>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a:off x="3291485" y="4213461"/>
              <a:ext cx="18378" cy="22132"/>
            </a:xfrm>
            <a:custGeom>
              <a:avLst/>
              <a:gdLst/>
              <a:ahLst/>
              <a:cxnLst/>
              <a:rect l="l" t="t" r="r" b="b"/>
              <a:pathLst>
                <a:path w="656" h="790" extrusionOk="0">
                  <a:moveTo>
                    <a:pt x="0" y="0"/>
                  </a:moveTo>
                  <a:lnTo>
                    <a:pt x="0" y="789"/>
                  </a:lnTo>
                  <a:lnTo>
                    <a:pt x="393" y="789"/>
                  </a:lnTo>
                  <a:lnTo>
                    <a:pt x="656" y="3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9"/>
            <p:cNvSpPr/>
            <p:nvPr/>
          </p:nvSpPr>
          <p:spPr>
            <a:xfrm>
              <a:off x="3302439" y="4125214"/>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9"/>
            <p:cNvSpPr/>
            <p:nvPr/>
          </p:nvSpPr>
          <p:spPr>
            <a:xfrm>
              <a:off x="3302439" y="4169309"/>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a:off x="3291485" y="4257585"/>
              <a:ext cx="18378" cy="22104"/>
            </a:xfrm>
            <a:custGeom>
              <a:avLst/>
              <a:gdLst/>
              <a:ahLst/>
              <a:cxnLst/>
              <a:rect l="l" t="t" r="r" b="b"/>
              <a:pathLst>
                <a:path w="656" h="789" extrusionOk="0">
                  <a:moveTo>
                    <a:pt x="0" y="1"/>
                  </a:moveTo>
                  <a:lnTo>
                    <a:pt x="0" y="788"/>
                  </a:lnTo>
                  <a:lnTo>
                    <a:pt x="393" y="788"/>
                  </a:lnTo>
                  <a:lnTo>
                    <a:pt x="656" y="397"/>
                  </a:lnTo>
                  <a:lnTo>
                    <a:pt x="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a:off x="3302439" y="4213461"/>
              <a:ext cx="11094" cy="22132"/>
            </a:xfrm>
            <a:custGeom>
              <a:avLst/>
              <a:gdLst/>
              <a:ahLst/>
              <a:cxnLst/>
              <a:rect l="l" t="t" r="r" b="b"/>
              <a:pathLst>
                <a:path w="396" h="790" extrusionOk="0">
                  <a:moveTo>
                    <a:pt x="1" y="0"/>
                  </a:moveTo>
                  <a:lnTo>
                    <a:pt x="1" y="789"/>
                  </a:lnTo>
                  <a:lnTo>
                    <a:pt x="395" y="789"/>
                  </a:lnTo>
                  <a:lnTo>
                    <a:pt x="39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a:off x="3257615" y="4302437"/>
              <a:ext cx="51464" cy="22132"/>
            </a:xfrm>
            <a:custGeom>
              <a:avLst/>
              <a:gdLst/>
              <a:ahLst/>
              <a:cxnLst/>
              <a:rect l="l" t="t" r="r" b="b"/>
              <a:pathLst>
                <a:path w="1837" h="790" extrusionOk="0">
                  <a:moveTo>
                    <a:pt x="0" y="0"/>
                  </a:moveTo>
                  <a:lnTo>
                    <a:pt x="0" y="789"/>
                  </a:lnTo>
                  <a:lnTo>
                    <a:pt x="1574" y="789"/>
                  </a:lnTo>
                  <a:lnTo>
                    <a:pt x="1837" y="440"/>
                  </a:lnTo>
                  <a:lnTo>
                    <a:pt x="1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a:off x="3302439" y="4257585"/>
              <a:ext cx="11094" cy="22104"/>
            </a:xfrm>
            <a:custGeom>
              <a:avLst/>
              <a:gdLst/>
              <a:ahLst/>
              <a:cxnLst/>
              <a:rect l="l" t="t" r="r" b="b"/>
              <a:pathLst>
                <a:path w="396" h="789" extrusionOk="0">
                  <a:moveTo>
                    <a:pt x="1" y="1"/>
                  </a:moveTo>
                  <a:lnTo>
                    <a:pt x="1" y="788"/>
                  </a:lnTo>
                  <a:lnTo>
                    <a:pt x="395" y="788"/>
                  </a:lnTo>
                  <a:lnTo>
                    <a:pt x="39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a:off x="3213464" y="3992058"/>
              <a:ext cx="44180" cy="376606"/>
            </a:xfrm>
            <a:custGeom>
              <a:avLst/>
              <a:gdLst/>
              <a:ahLst/>
              <a:cxnLst/>
              <a:rect l="l" t="t" r="r" b="b"/>
              <a:pathLst>
                <a:path w="1577" h="13443" extrusionOk="0">
                  <a:moveTo>
                    <a:pt x="1" y="1"/>
                  </a:moveTo>
                  <a:lnTo>
                    <a:pt x="1" y="13442"/>
                  </a:lnTo>
                  <a:lnTo>
                    <a:pt x="1576" y="13442"/>
                  </a:lnTo>
                  <a:lnTo>
                    <a:pt x="1576" y="2373"/>
                  </a:lnTo>
                  <a:lnTo>
                    <a:pt x="1314" y="1977"/>
                  </a:lnTo>
                  <a:lnTo>
                    <a:pt x="1576" y="1581"/>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a:off x="3302439" y="4302465"/>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2" name="Google Shape;1332;p49"/>
            <p:cNvGrpSpPr/>
            <p:nvPr/>
          </p:nvGrpSpPr>
          <p:grpSpPr>
            <a:xfrm>
              <a:off x="3346619" y="3992058"/>
              <a:ext cx="51688" cy="376606"/>
              <a:chOff x="3346619" y="3992058"/>
              <a:chExt cx="51688" cy="376606"/>
            </a:xfrm>
          </p:grpSpPr>
          <p:sp>
            <p:nvSpPr>
              <p:cNvPr id="1333" name="Google Shape;1333;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49"/>
            <p:cNvSpPr/>
            <p:nvPr/>
          </p:nvSpPr>
          <p:spPr>
            <a:xfrm>
              <a:off x="3390771" y="3992058"/>
              <a:ext cx="44152" cy="376606"/>
            </a:xfrm>
            <a:custGeom>
              <a:avLst/>
              <a:gdLst/>
              <a:ahLst/>
              <a:cxnLst/>
              <a:rect l="l" t="t" r="r" b="b"/>
              <a:pathLst>
                <a:path w="1576" h="13443" extrusionOk="0">
                  <a:moveTo>
                    <a:pt x="0" y="1"/>
                  </a:moveTo>
                  <a:lnTo>
                    <a:pt x="0" y="13442"/>
                  </a:lnTo>
                  <a:lnTo>
                    <a:pt x="1576" y="13442"/>
                  </a:lnTo>
                  <a:lnTo>
                    <a:pt x="1576" y="9141"/>
                  </a:lnTo>
                  <a:lnTo>
                    <a:pt x="1313" y="8700"/>
                  </a:lnTo>
                  <a:lnTo>
                    <a:pt x="1576" y="8249"/>
                  </a:lnTo>
                  <a:lnTo>
                    <a:pt x="1576" y="7164"/>
                  </a:lnTo>
                  <a:lnTo>
                    <a:pt x="1313" y="6722"/>
                  </a:lnTo>
                  <a:lnTo>
                    <a:pt x="1576" y="6276"/>
                  </a:lnTo>
                  <a:lnTo>
                    <a:pt x="1576" y="2373"/>
                  </a:lnTo>
                  <a:lnTo>
                    <a:pt x="1313" y="1977"/>
                  </a:lnTo>
                  <a:lnTo>
                    <a:pt x="1576" y="1581"/>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9"/>
            <p:cNvSpPr/>
            <p:nvPr/>
          </p:nvSpPr>
          <p:spPr>
            <a:xfrm>
              <a:off x="3169340" y="4257585"/>
              <a:ext cx="51520" cy="22104"/>
            </a:xfrm>
            <a:custGeom>
              <a:avLst/>
              <a:gdLst/>
              <a:ahLst/>
              <a:cxnLst/>
              <a:rect l="l" t="t" r="r" b="b"/>
              <a:pathLst>
                <a:path w="1839" h="789" extrusionOk="0">
                  <a:moveTo>
                    <a:pt x="0" y="1"/>
                  </a:moveTo>
                  <a:lnTo>
                    <a:pt x="0" y="788"/>
                  </a:lnTo>
                  <a:lnTo>
                    <a:pt x="1576" y="788"/>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9"/>
            <p:cNvSpPr/>
            <p:nvPr/>
          </p:nvSpPr>
          <p:spPr>
            <a:xfrm>
              <a:off x="3169340" y="4213461"/>
              <a:ext cx="51520" cy="22132"/>
            </a:xfrm>
            <a:custGeom>
              <a:avLst/>
              <a:gdLst/>
              <a:ahLst/>
              <a:cxnLst/>
              <a:rect l="l" t="t" r="r" b="b"/>
              <a:pathLst>
                <a:path w="1839" h="790" extrusionOk="0">
                  <a:moveTo>
                    <a:pt x="0" y="0"/>
                  </a:moveTo>
                  <a:lnTo>
                    <a:pt x="0" y="789"/>
                  </a:lnTo>
                  <a:lnTo>
                    <a:pt x="1576" y="789"/>
                  </a:lnTo>
                  <a:lnTo>
                    <a:pt x="1838" y="395"/>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9"/>
            <p:cNvSpPr/>
            <p:nvPr/>
          </p:nvSpPr>
          <p:spPr>
            <a:xfrm>
              <a:off x="3202426" y="4302437"/>
              <a:ext cx="18434" cy="22132"/>
            </a:xfrm>
            <a:custGeom>
              <a:avLst/>
              <a:gdLst/>
              <a:ahLst/>
              <a:cxnLst/>
              <a:rect l="l" t="t" r="r" b="b"/>
              <a:pathLst>
                <a:path w="658" h="790" extrusionOk="0">
                  <a:moveTo>
                    <a:pt x="0" y="0"/>
                  </a:moveTo>
                  <a:lnTo>
                    <a:pt x="0" y="789"/>
                  </a:lnTo>
                  <a:lnTo>
                    <a:pt x="395" y="789"/>
                  </a:lnTo>
                  <a:lnTo>
                    <a:pt x="657" y="395"/>
                  </a:lnTo>
                  <a:lnTo>
                    <a:pt x="3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9"/>
            <p:cNvSpPr/>
            <p:nvPr/>
          </p:nvSpPr>
          <p:spPr>
            <a:xfrm>
              <a:off x="3169340" y="4036154"/>
              <a:ext cx="51520" cy="22160"/>
            </a:xfrm>
            <a:custGeom>
              <a:avLst/>
              <a:gdLst/>
              <a:ahLst/>
              <a:cxnLst/>
              <a:rect l="l" t="t" r="r" b="b"/>
              <a:pathLst>
                <a:path w="1839" h="791" extrusionOk="0">
                  <a:moveTo>
                    <a:pt x="0" y="1"/>
                  </a:moveTo>
                  <a:lnTo>
                    <a:pt x="0" y="790"/>
                  </a:lnTo>
                  <a:lnTo>
                    <a:pt x="1576" y="790"/>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9"/>
            <p:cNvSpPr/>
            <p:nvPr/>
          </p:nvSpPr>
          <p:spPr>
            <a:xfrm>
              <a:off x="3379705" y="4302437"/>
              <a:ext cx="16585" cy="22132"/>
            </a:xfrm>
            <a:custGeom>
              <a:avLst/>
              <a:gdLst/>
              <a:ahLst/>
              <a:cxnLst/>
              <a:rect l="l" t="t" r="r" b="b"/>
              <a:pathLst>
                <a:path w="592" h="790" extrusionOk="0">
                  <a:moveTo>
                    <a:pt x="1" y="0"/>
                  </a:moveTo>
                  <a:lnTo>
                    <a:pt x="1" y="789"/>
                  </a:lnTo>
                  <a:lnTo>
                    <a:pt x="395" y="789"/>
                  </a:lnTo>
                  <a:lnTo>
                    <a:pt x="592"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9"/>
            <p:cNvSpPr/>
            <p:nvPr/>
          </p:nvSpPr>
          <p:spPr>
            <a:xfrm>
              <a:off x="3390771" y="4302465"/>
              <a:ext cx="11066" cy="22132"/>
            </a:xfrm>
            <a:custGeom>
              <a:avLst/>
              <a:gdLst/>
              <a:ahLst/>
              <a:cxnLst/>
              <a:rect l="l" t="t" r="r" b="b"/>
              <a:pathLst>
                <a:path w="395" h="790" extrusionOk="0">
                  <a:moveTo>
                    <a:pt x="0" y="1"/>
                  </a:moveTo>
                  <a:lnTo>
                    <a:pt x="0" y="790"/>
                  </a:lnTo>
                  <a:lnTo>
                    <a:pt x="395" y="790"/>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9"/>
            <p:cNvSpPr/>
            <p:nvPr/>
          </p:nvSpPr>
          <p:spPr>
            <a:xfrm>
              <a:off x="3346619" y="4245454"/>
              <a:ext cx="49895" cy="47093"/>
            </a:xfrm>
            <a:custGeom>
              <a:avLst/>
              <a:gdLst/>
              <a:ahLst/>
              <a:cxnLst/>
              <a:rect l="l" t="t" r="r" b="b"/>
              <a:pathLst>
                <a:path w="1781" h="1681" extrusionOk="0">
                  <a:moveTo>
                    <a:pt x="1582" y="1"/>
                  </a:moveTo>
                  <a:lnTo>
                    <a:pt x="1" y="792"/>
                  </a:lnTo>
                  <a:lnTo>
                    <a:pt x="1" y="1681"/>
                  </a:lnTo>
                  <a:lnTo>
                    <a:pt x="177" y="1588"/>
                  </a:lnTo>
                  <a:lnTo>
                    <a:pt x="1582" y="887"/>
                  </a:lnTo>
                  <a:lnTo>
                    <a:pt x="1780" y="294"/>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9"/>
            <p:cNvSpPr/>
            <p:nvPr/>
          </p:nvSpPr>
          <p:spPr>
            <a:xfrm>
              <a:off x="3346619" y="4190153"/>
              <a:ext cx="51211" cy="46701"/>
            </a:xfrm>
            <a:custGeom>
              <a:avLst/>
              <a:gdLst/>
              <a:ahLst/>
              <a:cxnLst/>
              <a:rect l="l" t="t" r="r" b="b"/>
              <a:pathLst>
                <a:path w="1828" h="1667" extrusionOk="0">
                  <a:moveTo>
                    <a:pt x="1582" y="0"/>
                  </a:moveTo>
                  <a:lnTo>
                    <a:pt x="1" y="790"/>
                  </a:lnTo>
                  <a:lnTo>
                    <a:pt x="1" y="1667"/>
                  </a:lnTo>
                  <a:lnTo>
                    <a:pt x="177" y="1586"/>
                  </a:lnTo>
                  <a:lnTo>
                    <a:pt x="1582" y="884"/>
                  </a:lnTo>
                  <a:lnTo>
                    <a:pt x="1827" y="319"/>
                  </a:lnTo>
                  <a:lnTo>
                    <a:pt x="15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9"/>
            <p:cNvSpPr/>
            <p:nvPr/>
          </p:nvSpPr>
          <p:spPr>
            <a:xfrm>
              <a:off x="3346619" y="4036154"/>
              <a:ext cx="51520" cy="22160"/>
            </a:xfrm>
            <a:custGeom>
              <a:avLst/>
              <a:gdLst/>
              <a:ahLst/>
              <a:cxnLst/>
              <a:rect l="l" t="t" r="r" b="b"/>
              <a:pathLst>
                <a:path w="1839" h="791" extrusionOk="0">
                  <a:moveTo>
                    <a:pt x="1" y="1"/>
                  </a:moveTo>
                  <a:lnTo>
                    <a:pt x="1" y="790"/>
                  </a:lnTo>
                  <a:lnTo>
                    <a:pt x="1576" y="790"/>
                  </a:lnTo>
                  <a:lnTo>
                    <a:pt x="1839" y="395"/>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9"/>
            <p:cNvSpPr/>
            <p:nvPr/>
          </p:nvSpPr>
          <p:spPr>
            <a:xfrm>
              <a:off x="3379705" y="4081090"/>
              <a:ext cx="18434" cy="22048"/>
            </a:xfrm>
            <a:custGeom>
              <a:avLst/>
              <a:gdLst/>
              <a:ahLst/>
              <a:cxnLst/>
              <a:rect l="l" t="t" r="r" b="b"/>
              <a:pathLst>
                <a:path w="658" h="787" extrusionOk="0">
                  <a:moveTo>
                    <a:pt x="1" y="0"/>
                  </a:moveTo>
                  <a:lnTo>
                    <a:pt x="1" y="786"/>
                  </a:lnTo>
                  <a:lnTo>
                    <a:pt x="395" y="786"/>
                  </a:lnTo>
                  <a:lnTo>
                    <a:pt x="658" y="354"/>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9"/>
            <p:cNvSpPr/>
            <p:nvPr/>
          </p:nvSpPr>
          <p:spPr>
            <a:xfrm>
              <a:off x="3379705" y="4125130"/>
              <a:ext cx="16585" cy="22132"/>
            </a:xfrm>
            <a:custGeom>
              <a:avLst/>
              <a:gdLst/>
              <a:ahLst/>
              <a:cxnLst/>
              <a:rect l="l" t="t" r="r" b="b"/>
              <a:pathLst>
                <a:path w="592" h="790" extrusionOk="0">
                  <a:moveTo>
                    <a:pt x="1" y="1"/>
                  </a:moveTo>
                  <a:lnTo>
                    <a:pt x="1" y="790"/>
                  </a:lnTo>
                  <a:lnTo>
                    <a:pt x="395" y="790"/>
                  </a:lnTo>
                  <a:lnTo>
                    <a:pt x="592"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9"/>
            <p:cNvSpPr/>
            <p:nvPr/>
          </p:nvSpPr>
          <p:spPr>
            <a:xfrm>
              <a:off x="3213464" y="4257585"/>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9"/>
            <p:cNvSpPr/>
            <p:nvPr/>
          </p:nvSpPr>
          <p:spPr>
            <a:xfrm>
              <a:off x="3213464" y="4213461"/>
              <a:ext cx="44180" cy="22132"/>
            </a:xfrm>
            <a:custGeom>
              <a:avLst/>
              <a:gdLst/>
              <a:ahLst/>
              <a:cxnLst/>
              <a:rect l="l" t="t" r="r" b="b"/>
              <a:pathLst>
                <a:path w="1577" h="790" extrusionOk="0">
                  <a:moveTo>
                    <a:pt x="1" y="0"/>
                  </a:moveTo>
                  <a:lnTo>
                    <a:pt x="1" y="789"/>
                  </a:lnTo>
                  <a:lnTo>
                    <a:pt x="1576" y="789"/>
                  </a:lnTo>
                  <a:lnTo>
                    <a:pt x="1576"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9"/>
            <p:cNvSpPr/>
            <p:nvPr/>
          </p:nvSpPr>
          <p:spPr>
            <a:xfrm>
              <a:off x="3213464" y="4302465"/>
              <a:ext cx="11094" cy="22132"/>
            </a:xfrm>
            <a:custGeom>
              <a:avLst/>
              <a:gdLst/>
              <a:ahLst/>
              <a:cxnLst/>
              <a:rect l="l" t="t" r="r" b="b"/>
              <a:pathLst>
                <a:path w="396" h="790" extrusionOk="0">
                  <a:moveTo>
                    <a:pt x="1" y="1"/>
                  </a:moveTo>
                  <a:lnTo>
                    <a:pt x="1" y="790"/>
                  </a:lnTo>
                  <a:lnTo>
                    <a:pt x="395" y="790"/>
                  </a:lnTo>
                  <a:lnTo>
                    <a:pt x="395"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0" name="Google Shape;1350;p49"/>
            <p:cNvGrpSpPr/>
            <p:nvPr/>
          </p:nvGrpSpPr>
          <p:grpSpPr>
            <a:xfrm>
              <a:off x="3213464" y="4036154"/>
              <a:ext cx="44180" cy="22160"/>
              <a:chOff x="3213464" y="4036154"/>
              <a:chExt cx="44180" cy="22160"/>
            </a:xfrm>
          </p:grpSpPr>
          <p:sp>
            <p:nvSpPr>
              <p:cNvPr id="1351" name="Google Shape;1351;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9"/>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9"/>
            <p:cNvGrpSpPr/>
            <p:nvPr/>
          </p:nvGrpSpPr>
          <p:grpSpPr>
            <a:xfrm>
              <a:off x="3390771" y="4036154"/>
              <a:ext cx="44152" cy="234093"/>
              <a:chOff x="3390771" y="4036154"/>
              <a:chExt cx="44152" cy="234093"/>
            </a:xfrm>
          </p:grpSpPr>
          <p:sp>
            <p:nvSpPr>
              <p:cNvPr id="1354" name="Google Shape;1354;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9"/>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9"/>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9"/>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9"/>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9"/>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4" name="Google Shape;1364;p49"/>
          <p:cNvGrpSpPr/>
          <p:nvPr/>
        </p:nvGrpSpPr>
        <p:grpSpPr>
          <a:xfrm>
            <a:off x="5139517" y="3558264"/>
            <a:ext cx="405314" cy="573158"/>
            <a:chOff x="2342421" y="3392313"/>
            <a:chExt cx="266479" cy="376830"/>
          </a:xfrm>
        </p:grpSpPr>
        <p:sp>
          <p:nvSpPr>
            <p:cNvPr id="1365" name="Google Shape;1365;p49"/>
            <p:cNvSpPr/>
            <p:nvPr/>
          </p:nvSpPr>
          <p:spPr>
            <a:xfrm>
              <a:off x="2342421" y="3436437"/>
              <a:ext cx="140495" cy="332706"/>
            </a:xfrm>
            <a:custGeom>
              <a:avLst/>
              <a:gdLst/>
              <a:ahLst/>
              <a:cxnLst/>
              <a:rect l="l" t="t" r="r" b="b"/>
              <a:pathLst>
                <a:path w="5015" h="11876" extrusionOk="0">
                  <a:moveTo>
                    <a:pt x="1" y="1"/>
                  </a:moveTo>
                  <a:lnTo>
                    <a:pt x="1" y="11876"/>
                  </a:lnTo>
                  <a:lnTo>
                    <a:pt x="4751" y="11876"/>
                  </a:lnTo>
                  <a:lnTo>
                    <a:pt x="5015" y="5937"/>
                  </a:lnTo>
                  <a:lnTo>
                    <a:pt x="4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9"/>
            <p:cNvSpPr/>
            <p:nvPr/>
          </p:nvSpPr>
          <p:spPr>
            <a:xfrm>
              <a:off x="2475633" y="3436437"/>
              <a:ext cx="133267" cy="332706"/>
            </a:xfrm>
            <a:custGeom>
              <a:avLst/>
              <a:gdLst/>
              <a:ahLst/>
              <a:cxnLst/>
              <a:rect l="l" t="t" r="r" b="b"/>
              <a:pathLst>
                <a:path w="4757" h="11876" extrusionOk="0">
                  <a:moveTo>
                    <a:pt x="0" y="1"/>
                  </a:moveTo>
                  <a:lnTo>
                    <a:pt x="0" y="11876"/>
                  </a:lnTo>
                  <a:lnTo>
                    <a:pt x="4756" y="11876"/>
                  </a:lnTo>
                  <a:lnTo>
                    <a:pt x="4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9"/>
            <p:cNvSpPr/>
            <p:nvPr/>
          </p:nvSpPr>
          <p:spPr>
            <a:xfrm>
              <a:off x="2364469" y="3458513"/>
              <a:ext cx="118363" cy="288526"/>
            </a:xfrm>
            <a:custGeom>
              <a:avLst/>
              <a:gdLst/>
              <a:ahLst/>
              <a:cxnLst/>
              <a:rect l="l" t="t" r="r" b="b"/>
              <a:pathLst>
                <a:path w="4225" h="10299" extrusionOk="0">
                  <a:moveTo>
                    <a:pt x="0" y="1"/>
                  </a:moveTo>
                  <a:lnTo>
                    <a:pt x="0" y="10298"/>
                  </a:lnTo>
                  <a:lnTo>
                    <a:pt x="3961" y="10298"/>
                  </a:lnTo>
                  <a:lnTo>
                    <a:pt x="4225" y="5149"/>
                  </a:lnTo>
                  <a:lnTo>
                    <a:pt x="3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9"/>
            <p:cNvSpPr/>
            <p:nvPr/>
          </p:nvSpPr>
          <p:spPr>
            <a:xfrm>
              <a:off x="2475633" y="3458513"/>
              <a:ext cx="111136" cy="288526"/>
            </a:xfrm>
            <a:custGeom>
              <a:avLst/>
              <a:gdLst/>
              <a:ahLst/>
              <a:cxnLst/>
              <a:rect l="l" t="t" r="r" b="b"/>
              <a:pathLst>
                <a:path w="3967" h="10299" extrusionOk="0">
                  <a:moveTo>
                    <a:pt x="0" y="1"/>
                  </a:moveTo>
                  <a:lnTo>
                    <a:pt x="0" y="10298"/>
                  </a:lnTo>
                  <a:lnTo>
                    <a:pt x="3967" y="10298"/>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9"/>
            <p:cNvSpPr/>
            <p:nvPr/>
          </p:nvSpPr>
          <p:spPr>
            <a:xfrm>
              <a:off x="2386573" y="3503421"/>
              <a:ext cx="66227" cy="66283"/>
            </a:xfrm>
            <a:custGeom>
              <a:avLst/>
              <a:gdLst/>
              <a:ahLst/>
              <a:cxnLst/>
              <a:rect l="l" t="t" r="r" b="b"/>
              <a:pathLst>
                <a:path w="2364" h="2366" extrusionOk="0">
                  <a:moveTo>
                    <a:pt x="0" y="1"/>
                  </a:moveTo>
                  <a:lnTo>
                    <a:pt x="0" y="2366"/>
                  </a:lnTo>
                  <a:lnTo>
                    <a:pt x="2364" y="2366"/>
                  </a:lnTo>
                  <a:lnTo>
                    <a:pt x="2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9"/>
            <p:cNvSpPr/>
            <p:nvPr/>
          </p:nvSpPr>
          <p:spPr>
            <a:xfrm>
              <a:off x="2486671" y="3503421"/>
              <a:ext cx="77293" cy="22104"/>
            </a:xfrm>
            <a:custGeom>
              <a:avLst/>
              <a:gdLst/>
              <a:ahLst/>
              <a:cxnLst/>
              <a:rect l="l" t="t" r="r" b="b"/>
              <a:pathLst>
                <a:path w="2759" h="789" extrusionOk="0">
                  <a:moveTo>
                    <a:pt x="1" y="1"/>
                  </a:moveTo>
                  <a:lnTo>
                    <a:pt x="1" y="789"/>
                  </a:lnTo>
                  <a:lnTo>
                    <a:pt x="2759" y="789"/>
                  </a:lnTo>
                  <a:lnTo>
                    <a:pt x="2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9"/>
            <p:cNvSpPr/>
            <p:nvPr/>
          </p:nvSpPr>
          <p:spPr>
            <a:xfrm>
              <a:off x="2508718" y="3547600"/>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2486671" y="3591696"/>
              <a:ext cx="77293" cy="22160"/>
            </a:xfrm>
            <a:custGeom>
              <a:avLst/>
              <a:gdLst/>
              <a:ahLst/>
              <a:cxnLst/>
              <a:rect l="l" t="t" r="r" b="b"/>
              <a:pathLst>
                <a:path w="2759" h="791" extrusionOk="0">
                  <a:moveTo>
                    <a:pt x="1" y="1"/>
                  </a:moveTo>
                  <a:lnTo>
                    <a:pt x="1" y="790"/>
                  </a:lnTo>
                  <a:lnTo>
                    <a:pt x="2759" y="790"/>
                  </a:lnTo>
                  <a:lnTo>
                    <a:pt x="27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2508718"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2486671" y="3680812"/>
              <a:ext cx="77293" cy="22076"/>
            </a:xfrm>
            <a:custGeom>
              <a:avLst/>
              <a:gdLst/>
              <a:ahLst/>
              <a:cxnLst/>
              <a:rect l="l" t="t" r="r" b="b"/>
              <a:pathLst>
                <a:path w="2759" h="788" extrusionOk="0">
                  <a:moveTo>
                    <a:pt x="1" y="0"/>
                  </a:moveTo>
                  <a:lnTo>
                    <a:pt x="1" y="788"/>
                  </a:lnTo>
                  <a:lnTo>
                    <a:pt x="2759" y="788"/>
                  </a:lnTo>
                  <a:lnTo>
                    <a:pt x="27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2386573" y="3591696"/>
              <a:ext cx="77293" cy="22160"/>
            </a:xfrm>
            <a:custGeom>
              <a:avLst/>
              <a:gdLst/>
              <a:ahLst/>
              <a:cxnLst/>
              <a:rect l="l" t="t" r="r" b="b"/>
              <a:pathLst>
                <a:path w="2759" h="791" extrusionOk="0">
                  <a:moveTo>
                    <a:pt x="0" y="1"/>
                  </a:moveTo>
                  <a:lnTo>
                    <a:pt x="0" y="790"/>
                  </a:lnTo>
                  <a:lnTo>
                    <a:pt x="2758" y="790"/>
                  </a:lnTo>
                  <a:lnTo>
                    <a:pt x="27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2386573"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2386573" y="3680812"/>
              <a:ext cx="77293" cy="22076"/>
            </a:xfrm>
            <a:custGeom>
              <a:avLst/>
              <a:gdLst/>
              <a:ahLst/>
              <a:cxnLst/>
              <a:rect l="l" t="t" r="r" b="b"/>
              <a:pathLst>
                <a:path w="2759" h="788" extrusionOk="0">
                  <a:moveTo>
                    <a:pt x="0" y="0"/>
                  </a:moveTo>
                  <a:lnTo>
                    <a:pt x="0" y="788"/>
                  </a:lnTo>
                  <a:lnTo>
                    <a:pt x="2758" y="788"/>
                  </a:lnTo>
                  <a:lnTo>
                    <a:pt x="27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2419687" y="3392313"/>
              <a:ext cx="62614" cy="66255"/>
            </a:xfrm>
            <a:custGeom>
              <a:avLst/>
              <a:gdLst/>
              <a:ahLst/>
              <a:cxnLst/>
              <a:rect l="l" t="t" r="r" b="b"/>
              <a:pathLst>
                <a:path w="2235" h="2365" extrusionOk="0">
                  <a:moveTo>
                    <a:pt x="790" y="0"/>
                  </a:moveTo>
                  <a:lnTo>
                    <a:pt x="790" y="788"/>
                  </a:lnTo>
                  <a:lnTo>
                    <a:pt x="1" y="788"/>
                  </a:lnTo>
                  <a:lnTo>
                    <a:pt x="1" y="2365"/>
                  </a:lnTo>
                  <a:lnTo>
                    <a:pt x="1972" y="2365"/>
                  </a:lnTo>
                  <a:lnTo>
                    <a:pt x="2235" y="1183"/>
                  </a:lnTo>
                  <a:lnTo>
                    <a:pt x="1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2475577" y="3392313"/>
              <a:ext cx="55274" cy="66227"/>
            </a:xfrm>
            <a:custGeom>
              <a:avLst/>
              <a:gdLst/>
              <a:ahLst/>
              <a:cxnLst/>
              <a:rect l="l" t="t" r="r" b="b"/>
              <a:pathLst>
                <a:path w="1973" h="2364" extrusionOk="0">
                  <a:moveTo>
                    <a:pt x="1" y="0"/>
                  </a:moveTo>
                  <a:lnTo>
                    <a:pt x="1" y="2364"/>
                  </a:lnTo>
                  <a:lnTo>
                    <a:pt x="1972" y="2364"/>
                  </a:lnTo>
                  <a:lnTo>
                    <a:pt x="1972" y="788"/>
                  </a:lnTo>
                  <a:lnTo>
                    <a:pt x="1183" y="788"/>
                  </a:lnTo>
                  <a:lnTo>
                    <a:pt x="1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9"/>
          <p:cNvGrpSpPr/>
          <p:nvPr/>
        </p:nvGrpSpPr>
        <p:grpSpPr>
          <a:xfrm>
            <a:off x="1247469" y="1816416"/>
            <a:ext cx="573115" cy="573158"/>
            <a:chOff x="1536458" y="3392313"/>
            <a:chExt cx="376802" cy="376830"/>
          </a:xfrm>
        </p:grpSpPr>
        <p:sp>
          <p:nvSpPr>
            <p:cNvPr id="1381" name="Google Shape;1381;p49"/>
            <p:cNvSpPr/>
            <p:nvPr/>
          </p:nvSpPr>
          <p:spPr>
            <a:xfrm>
              <a:off x="1758281" y="3669017"/>
              <a:ext cx="99817" cy="44376"/>
            </a:xfrm>
            <a:custGeom>
              <a:avLst/>
              <a:gdLst/>
              <a:ahLst/>
              <a:cxnLst/>
              <a:rect l="l" t="t" r="r" b="b"/>
              <a:pathLst>
                <a:path w="3563" h="1584" extrusionOk="0">
                  <a:moveTo>
                    <a:pt x="397" y="0"/>
                  </a:moveTo>
                  <a:lnTo>
                    <a:pt x="1" y="791"/>
                  </a:lnTo>
                  <a:lnTo>
                    <a:pt x="397" y="1187"/>
                  </a:lnTo>
                  <a:lnTo>
                    <a:pt x="1980" y="1583"/>
                  </a:lnTo>
                  <a:lnTo>
                    <a:pt x="3562" y="1187"/>
                  </a:lnTo>
                  <a:lnTo>
                    <a:pt x="3562" y="2"/>
                  </a:lnTo>
                  <a:lnTo>
                    <a:pt x="3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1673143" y="3602762"/>
              <a:ext cx="59168" cy="107213"/>
            </a:xfrm>
            <a:custGeom>
              <a:avLst/>
              <a:gdLst/>
              <a:ahLst/>
              <a:cxnLst/>
              <a:rect l="l" t="t" r="r" b="b"/>
              <a:pathLst>
                <a:path w="2112" h="3827" extrusionOk="0">
                  <a:moveTo>
                    <a:pt x="264" y="0"/>
                  </a:moveTo>
                  <a:lnTo>
                    <a:pt x="0" y="1913"/>
                  </a:lnTo>
                  <a:lnTo>
                    <a:pt x="264" y="3562"/>
                  </a:lnTo>
                  <a:lnTo>
                    <a:pt x="1055" y="3826"/>
                  </a:lnTo>
                  <a:lnTo>
                    <a:pt x="1846" y="3562"/>
                  </a:lnTo>
                  <a:lnTo>
                    <a:pt x="2111" y="1781"/>
                  </a:lnTo>
                  <a:lnTo>
                    <a:pt x="1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1628991" y="3602762"/>
              <a:ext cx="51772" cy="107213"/>
            </a:xfrm>
            <a:custGeom>
              <a:avLst/>
              <a:gdLst/>
              <a:ahLst/>
              <a:cxnLst/>
              <a:rect l="l" t="t" r="r" b="b"/>
              <a:pathLst>
                <a:path w="1848" h="3827" extrusionOk="0">
                  <a:moveTo>
                    <a:pt x="265" y="0"/>
                  </a:moveTo>
                  <a:lnTo>
                    <a:pt x="1" y="1729"/>
                  </a:lnTo>
                  <a:lnTo>
                    <a:pt x="265" y="3562"/>
                  </a:lnTo>
                  <a:lnTo>
                    <a:pt x="1055" y="3826"/>
                  </a:lnTo>
                  <a:lnTo>
                    <a:pt x="1845" y="3562"/>
                  </a:lnTo>
                  <a:lnTo>
                    <a:pt x="1848" y="3562"/>
                  </a:lnTo>
                  <a:lnTo>
                    <a:pt x="18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1625125" y="3458513"/>
              <a:ext cx="66564" cy="88724"/>
            </a:xfrm>
            <a:custGeom>
              <a:avLst/>
              <a:gdLst/>
              <a:ahLst/>
              <a:cxnLst/>
              <a:rect l="l" t="t" r="r" b="b"/>
              <a:pathLst>
                <a:path w="2376" h="3167" extrusionOk="0">
                  <a:moveTo>
                    <a:pt x="397" y="1"/>
                  </a:moveTo>
                  <a:lnTo>
                    <a:pt x="1" y="1583"/>
                  </a:lnTo>
                  <a:lnTo>
                    <a:pt x="397" y="2770"/>
                  </a:lnTo>
                  <a:lnTo>
                    <a:pt x="1187" y="3166"/>
                  </a:lnTo>
                  <a:lnTo>
                    <a:pt x="1978" y="2770"/>
                  </a:lnTo>
                  <a:lnTo>
                    <a:pt x="2376" y="1583"/>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159159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1713821" y="3458513"/>
              <a:ext cx="66564" cy="88724"/>
            </a:xfrm>
            <a:custGeom>
              <a:avLst/>
              <a:gdLst/>
              <a:ahLst/>
              <a:cxnLst/>
              <a:rect l="l" t="t" r="r" b="b"/>
              <a:pathLst>
                <a:path w="2376" h="3167" extrusionOk="0">
                  <a:moveTo>
                    <a:pt x="396" y="1"/>
                  </a:moveTo>
                  <a:lnTo>
                    <a:pt x="0" y="1187"/>
                  </a:lnTo>
                  <a:lnTo>
                    <a:pt x="396" y="2770"/>
                  </a:lnTo>
                  <a:lnTo>
                    <a:pt x="1187" y="3166"/>
                  </a:lnTo>
                  <a:lnTo>
                    <a:pt x="1976" y="2770"/>
                  </a:lnTo>
                  <a:lnTo>
                    <a:pt x="2375" y="1583"/>
                  </a:lnTo>
                  <a:lnTo>
                    <a:pt x="19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168065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1802656" y="3458513"/>
              <a:ext cx="55470" cy="88724"/>
            </a:xfrm>
            <a:custGeom>
              <a:avLst/>
              <a:gdLst/>
              <a:ahLst/>
              <a:cxnLst/>
              <a:rect l="l" t="t" r="r" b="b"/>
              <a:pathLst>
                <a:path w="1980" h="3167" extrusionOk="0">
                  <a:moveTo>
                    <a:pt x="397" y="1"/>
                  </a:moveTo>
                  <a:lnTo>
                    <a:pt x="1" y="1583"/>
                  </a:lnTo>
                  <a:lnTo>
                    <a:pt x="397" y="2770"/>
                  </a:lnTo>
                  <a:lnTo>
                    <a:pt x="1188" y="3166"/>
                  </a:lnTo>
                  <a:lnTo>
                    <a:pt x="1978" y="2770"/>
                  </a:lnTo>
                  <a:lnTo>
                    <a:pt x="1980" y="2770"/>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768982" y="3436437"/>
              <a:ext cx="44208" cy="110883"/>
            </a:xfrm>
            <a:custGeom>
              <a:avLst/>
              <a:gdLst/>
              <a:ahLst/>
              <a:cxnLst/>
              <a:rect l="l" t="t" r="r" b="b"/>
              <a:pathLst>
                <a:path w="1578" h="3958" extrusionOk="0">
                  <a:moveTo>
                    <a:pt x="0" y="1"/>
                  </a:moveTo>
                  <a:lnTo>
                    <a:pt x="0" y="3561"/>
                  </a:lnTo>
                  <a:lnTo>
                    <a:pt x="789" y="3957"/>
                  </a:lnTo>
                  <a:lnTo>
                    <a:pt x="1577" y="3561"/>
                  </a:lnTo>
                  <a:lnTo>
                    <a:pt x="1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1547832" y="3536563"/>
              <a:ext cx="187757" cy="22076"/>
            </a:xfrm>
            <a:custGeom>
              <a:avLst/>
              <a:gdLst/>
              <a:ahLst/>
              <a:cxnLst/>
              <a:rect l="l" t="t" r="r" b="b"/>
              <a:pathLst>
                <a:path w="6702" h="788" extrusionOk="0">
                  <a:moveTo>
                    <a:pt x="395" y="0"/>
                  </a:moveTo>
                  <a:lnTo>
                    <a:pt x="0" y="395"/>
                  </a:lnTo>
                  <a:lnTo>
                    <a:pt x="395" y="788"/>
                  </a:lnTo>
                  <a:lnTo>
                    <a:pt x="6307" y="788"/>
                  </a:lnTo>
                  <a:lnTo>
                    <a:pt x="6701" y="395"/>
                  </a:lnTo>
                  <a:lnTo>
                    <a:pt x="6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1724831" y="3536563"/>
              <a:ext cx="176691" cy="22076"/>
            </a:xfrm>
            <a:custGeom>
              <a:avLst/>
              <a:gdLst/>
              <a:ahLst/>
              <a:cxnLst/>
              <a:rect l="l" t="t" r="r" b="b"/>
              <a:pathLst>
                <a:path w="6307" h="788" extrusionOk="0">
                  <a:moveTo>
                    <a:pt x="1" y="0"/>
                  </a:moveTo>
                  <a:lnTo>
                    <a:pt x="1" y="788"/>
                  </a:lnTo>
                  <a:lnTo>
                    <a:pt x="5914" y="788"/>
                  </a:lnTo>
                  <a:lnTo>
                    <a:pt x="6307" y="395"/>
                  </a:lnTo>
                  <a:lnTo>
                    <a:pt x="5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1536458" y="3713673"/>
              <a:ext cx="44208" cy="55470"/>
            </a:xfrm>
            <a:custGeom>
              <a:avLst/>
              <a:gdLst/>
              <a:ahLst/>
              <a:cxnLst/>
              <a:rect l="l" t="t" r="r" b="b"/>
              <a:pathLst>
                <a:path w="1578" h="1980" extrusionOk="0">
                  <a:moveTo>
                    <a:pt x="788" y="1"/>
                  </a:moveTo>
                  <a:lnTo>
                    <a:pt x="0" y="397"/>
                  </a:lnTo>
                  <a:lnTo>
                    <a:pt x="0" y="1980"/>
                  </a:lnTo>
                  <a:lnTo>
                    <a:pt x="1577" y="1980"/>
                  </a:lnTo>
                  <a:lnTo>
                    <a:pt x="1577" y="397"/>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1869052" y="3713673"/>
              <a:ext cx="44208" cy="55470"/>
            </a:xfrm>
            <a:custGeom>
              <a:avLst/>
              <a:gdLst/>
              <a:ahLst/>
              <a:cxnLst/>
              <a:rect l="l" t="t" r="r" b="b"/>
              <a:pathLst>
                <a:path w="1578" h="1980" extrusionOk="0">
                  <a:moveTo>
                    <a:pt x="789" y="1"/>
                  </a:moveTo>
                  <a:lnTo>
                    <a:pt x="0" y="397"/>
                  </a:lnTo>
                  <a:lnTo>
                    <a:pt x="0" y="1980"/>
                  </a:lnTo>
                  <a:lnTo>
                    <a:pt x="1577" y="1980"/>
                  </a:lnTo>
                  <a:lnTo>
                    <a:pt x="1577" y="397"/>
                  </a:ln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1591591" y="3602762"/>
              <a:ext cx="44208" cy="107213"/>
            </a:xfrm>
            <a:custGeom>
              <a:avLst/>
              <a:gdLst/>
              <a:ahLst/>
              <a:cxnLst/>
              <a:rect l="l" t="t" r="r" b="b"/>
              <a:pathLst>
                <a:path w="1578" h="3827" extrusionOk="0">
                  <a:moveTo>
                    <a:pt x="1" y="0"/>
                  </a:moveTo>
                  <a:lnTo>
                    <a:pt x="1" y="3562"/>
                  </a:lnTo>
                  <a:lnTo>
                    <a:pt x="724" y="3826"/>
                  </a:lnTo>
                  <a:lnTo>
                    <a:pt x="1578" y="3562"/>
                  </a:lnTo>
                  <a:lnTo>
                    <a:pt x="1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1724803" y="3602762"/>
              <a:ext cx="44208" cy="107213"/>
            </a:xfrm>
            <a:custGeom>
              <a:avLst/>
              <a:gdLst/>
              <a:ahLst/>
              <a:cxnLst/>
              <a:rect l="l" t="t" r="r" b="b"/>
              <a:pathLst>
                <a:path w="1578" h="3827" extrusionOk="0">
                  <a:moveTo>
                    <a:pt x="0" y="0"/>
                  </a:moveTo>
                  <a:lnTo>
                    <a:pt x="0" y="3562"/>
                  </a:lnTo>
                  <a:lnTo>
                    <a:pt x="789" y="3826"/>
                  </a:lnTo>
                  <a:lnTo>
                    <a:pt x="1577" y="3562"/>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1536458" y="3392313"/>
              <a:ext cx="198710" cy="332706"/>
            </a:xfrm>
            <a:custGeom>
              <a:avLst/>
              <a:gdLst/>
              <a:ahLst/>
              <a:cxnLst/>
              <a:rect l="l" t="t" r="r" b="b"/>
              <a:pathLst>
                <a:path w="7093" h="11876" extrusionOk="0">
                  <a:moveTo>
                    <a:pt x="0" y="0"/>
                  </a:moveTo>
                  <a:lnTo>
                    <a:pt x="0" y="11875"/>
                  </a:lnTo>
                  <a:lnTo>
                    <a:pt x="6698" y="11875"/>
                  </a:lnTo>
                  <a:lnTo>
                    <a:pt x="7093" y="11481"/>
                  </a:lnTo>
                  <a:lnTo>
                    <a:pt x="6698" y="11086"/>
                  </a:lnTo>
                  <a:lnTo>
                    <a:pt x="788" y="11086"/>
                  </a:lnTo>
                  <a:lnTo>
                    <a:pt x="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1724803" y="3392313"/>
              <a:ext cx="188457" cy="332706"/>
            </a:xfrm>
            <a:custGeom>
              <a:avLst/>
              <a:gdLst/>
              <a:ahLst/>
              <a:cxnLst/>
              <a:rect l="l" t="t" r="r" b="b"/>
              <a:pathLst>
                <a:path w="6727" h="11876" extrusionOk="0">
                  <a:moveTo>
                    <a:pt x="5938" y="0"/>
                  </a:moveTo>
                  <a:lnTo>
                    <a:pt x="5938" y="11086"/>
                  </a:lnTo>
                  <a:lnTo>
                    <a:pt x="0" y="11086"/>
                  </a:lnTo>
                  <a:lnTo>
                    <a:pt x="0" y="11875"/>
                  </a:lnTo>
                  <a:lnTo>
                    <a:pt x="6726" y="11875"/>
                  </a:lnTo>
                  <a:lnTo>
                    <a:pt x="67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49"/>
          <p:cNvGrpSpPr/>
          <p:nvPr/>
        </p:nvGrpSpPr>
        <p:grpSpPr>
          <a:xfrm>
            <a:off x="1247410" y="3558224"/>
            <a:ext cx="573243" cy="573254"/>
            <a:chOff x="719989" y="3392257"/>
            <a:chExt cx="376886" cy="376893"/>
          </a:xfrm>
        </p:grpSpPr>
        <p:sp>
          <p:nvSpPr>
            <p:cNvPr id="1399" name="Google Shape;1399;p49"/>
            <p:cNvSpPr/>
            <p:nvPr/>
          </p:nvSpPr>
          <p:spPr>
            <a:xfrm>
              <a:off x="1045131" y="3436437"/>
              <a:ext cx="51744" cy="51744"/>
            </a:xfrm>
            <a:custGeom>
              <a:avLst/>
              <a:gdLst/>
              <a:ahLst/>
              <a:cxnLst/>
              <a:rect l="l" t="t" r="r" b="b"/>
              <a:pathLst>
                <a:path w="1847" h="1847" extrusionOk="0">
                  <a:moveTo>
                    <a:pt x="265" y="1"/>
                  </a:moveTo>
                  <a:lnTo>
                    <a:pt x="1" y="712"/>
                  </a:lnTo>
                  <a:lnTo>
                    <a:pt x="265" y="1582"/>
                  </a:lnTo>
                  <a:lnTo>
                    <a:pt x="1054" y="1846"/>
                  </a:lnTo>
                  <a:lnTo>
                    <a:pt x="1845" y="1582"/>
                  </a:lnTo>
                  <a:lnTo>
                    <a:pt x="1846" y="1582"/>
                  </a:lnTo>
                  <a:lnTo>
                    <a:pt x="1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1045271" y="3481317"/>
              <a:ext cx="51548" cy="44208"/>
            </a:xfrm>
            <a:custGeom>
              <a:avLst/>
              <a:gdLst/>
              <a:ahLst/>
              <a:cxnLst/>
              <a:rect l="l" t="t" r="r" b="b"/>
              <a:pathLst>
                <a:path w="1840" h="1578" extrusionOk="0">
                  <a:moveTo>
                    <a:pt x="263" y="1"/>
                  </a:moveTo>
                  <a:lnTo>
                    <a:pt x="0" y="790"/>
                  </a:lnTo>
                  <a:lnTo>
                    <a:pt x="263" y="1578"/>
                  </a:lnTo>
                  <a:lnTo>
                    <a:pt x="1840" y="1578"/>
                  </a:lnTo>
                  <a:lnTo>
                    <a:pt x="1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742036" y="3392313"/>
              <a:ext cx="84998" cy="332538"/>
            </a:xfrm>
            <a:custGeom>
              <a:avLst/>
              <a:gdLst/>
              <a:ahLst/>
              <a:cxnLst/>
              <a:rect l="l" t="t" r="r" b="b"/>
              <a:pathLst>
                <a:path w="3034" h="11870" extrusionOk="0">
                  <a:moveTo>
                    <a:pt x="1978" y="0"/>
                  </a:moveTo>
                  <a:cubicBezTo>
                    <a:pt x="885" y="0"/>
                    <a:pt x="1" y="886"/>
                    <a:pt x="1" y="1979"/>
                  </a:cubicBezTo>
                  <a:lnTo>
                    <a:pt x="1" y="11869"/>
                  </a:lnTo>
                  <a:lnTo>
                    <a:pt x="790" y="10947"/>
                  </a:lnTo>
                  <a:lnTo>
                    <a:pt x="2769" y="10286"/>
                  </a:lnTo>
                  <a:lnTo>
                    <a:pt x="3033" y="4975"/>
                  </a:lnTo>
                  <a:lnTo>
                    <a:pt x="2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820058" y="3392257"/>
              <a:ext cx="123770" cy="299312"/>
            </a:xfrm>
            <a:custGeom>
              <a:avLst/>
              <a:gdLst/>
              <a:ahLst/>
              <a:cxnLst/>
              <a:rect l="l" t="t" r="r" b="b"/>
              <a:pathLst>
                <a:path w="4418" h="10684" extrusionOk="0">
                  <a:moveTo>
                    <a:pt x="0" y="1"/>
                  </a:moveTo>
                  <a:lnTo>
                    <a:pt x="0" y="2"/>
                  </a:lnTo>
                  <a:lnTo>
                    <a:pt x="0" y="10287"/>
                  </a:lnTo>
                  <a:lnTo>
                    <a:pt x="1583" y="10683"/>
                  </a:lnTo>
                  <a:lnTo>
                    <a:pt x="4153" y="10287"/>
                  </a:lnTo>
                  <a:lnTo>
                    <a:pt x="4417" y="5144"/>
                  </a:lnTo>
                  <a:lnTo>
                    <a:pt x="4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936348" y="3392313"/>
              <a:ext cx="116346" cy="299256"/>
            </a:xfrm>
            <a:custGeom>
              <a:avLst/>
              <a:gdLst/>
              <a:ahLst/>
              <a:cxnLst/>
              <a:rect l="l" t="t" r="r" b="b"/>
              <a:pathLst>
                <a:path w="4153" h="10682" extrusionOk="0">
                  <a:moveTo>
                    <a:pt x="1" y="0"/>
                  </a:moveTo>
                  <a:lnTo>
                    <a:pt x="1" y="10285"/>
                  </a:lnTo>
                  <a:lnTo>
                    <a:pt x="2076" y="10681"/>
                  </a:lnTo>
                  <a:lnTo>
                    <a:pt x="4152" y="10285"/>
                  </a:lnTo>
                  <a:lnTo>
                    <a:pt x="4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719989" y="3458513"/>
              <a:ext cx="55246" cy="22132"/>
            </a:xfrm>
            <a:custGeom>
              <a:avLst/>
              <a:gdLst/>
              <a:ahLst/>
              <a:cxnLst/>
              <a:rect l="l" t="t" r="r" b="b"/>
              <a:pathLst>
                <a:path w="1972" h="790" extrusionOk="0">
                  <a:moveTo>
                    <a:pt x="0" y="1"/>
                  </a:moveTo>
                  <a:lnTo>
                    <a:pt x="0" y="790"/>
                  </a:lnTo>
                  <a:lnTo>
                    <a:pt x="1972" y="790"/>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719989" y="3503421"/>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719989" y="3580742"/>
              <a:ext cx="55246" cy="22076"/>
            </a:xfrm>
            <a:custGeom>
              <a:avLst/>
              <a:gdLst/>
              <a:ahLst/>
              <a:cxnLst/>
              <a:rect l="l" t="t" r="r" b="b"/>
              <a:pathLst>
                <a:path w="1972" h="788" extrusionOk="0">
                  <a:moveTo>
                    <a:pt x="0" y="0"/>
                  </a:moveTo>
                  <a:lnTo>
                    <a:pt x="0" y="788"/>
                  </a:lnTo>
                  <a:lnTo>
                    <a:pt x="1972" y="788"/>
                  </a:ln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719989" y="3624866"/>
              <a:ext cx="55246" cy="22104"/>
            </a:xfrm>
            <a:custGeom>
              <a:avLst/>
              <a:gdLst/>
              <a:ahLst/>
              <a:cxnLst/>
              <a:rect l="l" t="t" r="r" b="b"/>
              <a:pathLst>
                <a:path w="1972" h="789" extrusionOk="0">
                  <a:moveTo>
                    <a:pt x="0" y="1"/>
                  </a:moveTo>
                  <a:lnTo>
                    <a:pt x="0" y="788"/>
                  </a:lnTo>
                  <a:lnTo>
                    <a:pt x="1972" y="788"/>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9"/>
            <p:cNvSpPr/>
            <p:nvPr/>
          </p:nvSpPr>
          <p:spPr>
            <a:xfrm>
              <a:off x="952541" y="3448147"/>
              <a:ext cx="44180" cy="198794"/>
            </a:xfrm>
            <a:custGeom>
              <a:avLst/>
              <a:gdLst/>
              <a:ahLst/>
              <a:cxnLst/>
              <a:rect l="l" t="t" r="r" b="b"/>
              <a:pathLst>
                <a:path w="1577" h="7096" extrusionOk="0">
                  <a:moveTo>
                    <a:pt x="788" y="1"/>
                  </a:moveTo>
                  <a:cubicBezTo>
                    <a:pt x="781" y="1"/>
                    <a:pt x="773" y="1"/>
                    <a:pt x="766" y="1"/>
                  </a:cubicBezTo>
                  <a:cubicBezTo>
                    <a:pt x="338" y="11"/>
                    <a:pt x="1" y="375"/>
                    <a:pt x="1" y="805"/>
                  </a:cubicBezTo>
                  <a:lnTo>
                    <a:pt x="1" y="6287"/>
                  </a:lnTo>
                  <a:cubicBezTo>
                    <a:pt x="1" y="6717"/>
                    <a:pt x="338" y="7080"/>
                    <a:pt x="766" y="7095"/>
                  </a:cubicBezTo>
                  <a:cubicBezTo>
                    <a:pt x="773" y="7095"/>
                    <a:pt x="779" y="7095"/>
                    <a:pt x="785" y="7095"/>
                  </a:cubicBezTo>
                  <a:cubicBezTo>
                    <a:pt x="1221" y="7095"/>
                    <a:pt x="1576" y="6743"/>
                    <a:pt x="1576" y="6306"/>
                  </a:cubicBezTo>
                  <a:lnTo>
                    <a:pt x="1576" y="789"/>
                  </a:lnTo>
                  <a:cubicBezTo>
                    <a:pt x="1576" y="354"/>
                    <a:pt x="1224"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9"/>
            <p:cNvSpPr/>
            <p:nvPr/>
          </p:nvSpPr>
          <p:spPr>
            <a:xfrm>
              <a:off x="853228" y="3447447"/>
              <a:ext cx="66227" cy="22160"/>
            </a:xfrm>
            <a:custGeom>
              <a:avLst/>
              <a:gdLst/>
              <a:ahLst/>
              <a:cxnLst/>
              <a:rect l="l" t="t" r="r" b="b"/>
              <a:pathLst>
                <a:path w="2364" h="791" extrusionOk="0">
                  <a:moveTo>
                    <a:pt x="0" y="1"/>
                  </a:moveTo>
                  <a:lnTo>
                    <a:pt x="0" y="790"/>
                  </a:lnTo>
                  <a:lnTo>
                    <a:pt x="2363" y="790"/>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9"/>
            <p:cNvSpPr/>
            <p:nvPr/>
          </p:nvSpPr>
          <p:spPr>
            <a:xfrm>
              <a:off x="853228" y="3492383"/>
              <a:ext cx="66227" cy="22104"/>
            </a:xfrm>
            <a:custGeom>
              <a:avLst/>
              <a:gdLst/>
              <a:ahLst/>
              <a:cxnLst/>
              <a:rect l="l" t="t" r="r" b="b"/>
              <a:pathLst>
                <a:path w="2364" h="789"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9"/>
            <p:cNvSpPr/>
            <p:nvPr/>
          </p:nvSpPr>
          <p:spPr>
            <a:xfrm>
              <a:off x="853228" y="3536563"/>
              <a:ext cx="66227" cy="22076"/>
            </a:xfrm>
            <a:custGeom>
              <a:avLst/>
              <a:gdLst/>
              <a:ahLst/>
              <a:cxnLst/>
              <a:rect l="l" t="t" r="r" b="b"/>
              <a:pathLst>
                <a:path w="2364" h="788"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764112" y="3695268"/>
              <a:ext cx="179212" cy="59140"/>
            </a:xfrm>
            <a:custGeom>
              <a:avLst/>
              <a:gdLst/>
              <a:ahLst/>
              <a:cxnLst/>
              <a:rect l="l" t="t" r="r" b="b"/>
              <a:pathLst>
                <a:path w="6397" h="2111" extrusionOk="0">
                  <a:moveTo>
                    <a:pt x="3067" y="1"/>
                  </a:moveTo>
                  <a:lnTo>
                    <a:pt x="1" y="263"/>
                  </a:lnTo>
                  <a:lnTo>
                    <a:pt x="1" y="1846"/>
                  </a:lnTo>
                  <a:lnTo>
                    <a:pt x="3166" y="2110"/>
                  </a:lnTo>
                  <a:lnTo>
                    <a:pt x="6133" y="1846"/>
                  </a:lnTo>
                  <a:lnTo>
                    <a:pt x="6397" y="1055"/>
                  </a:lnTo>
                  <a:lnTo>
                    <a:pt x="6133" y="265"/>
                  </a:lnTo>
                  <a:lnTo>
                    <a:pt x="3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936348" y="3695240"/>
              <a:ext cx="94270" cy="59168"/>
            </a:xfrm>
            <a:custGeom>
              <a:avLst/>
              <a:gdLst/>
              <a:ahLst/>
              <a:cxnLst/>
              <a:rect l="l" t="t" r="r" b="b"/>
              <a:pathLst>
                <a:path w="3365" h="2112" extrusionOk="0">
                  <a:moveTo>
                    <a:pt x="1385" y="0"/>
                  </a:moveTo>
                  <a:lnTo>
                    <a:pt x="1" y="264"/>
                  </a:lnTo>
                  <a:lnTo>
                    <a:pt x="1" y="1847"/>
                  </a:lnTo>
                  <a:lnTo>
                    <a:pt x="1683" y="2111"/>
                  </a:lnTo>
                  <a:lnTo>
                    <a:pt x="3364" y="1847"/>
                  </a:lnTo>
                  <a:lnTo>
                    <a:pt x="3364" y="264"/>
                  </a:lnTo>
                  <a:lnTo>
                    <a:pt x="1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49"/>
            <p:cNvGrpSpPr/>
            <p:nvPr/>
          </p:nvGrpSpPr>
          <p:grpSpPr>
            <a:xfrm>
              <a:off x="741896" y="3680812"/>
              <a:ext cx="201624" cy="88331"/>
              <a:chOff x="741896" y="3680812"/>
              <a:chExt cx="201624" cy="88331"/>
            </a:xfrm>
          </p:grpSpPr>
          <p:sp>
            <p:nvSpPr>
              <p:cNvPr id="1415" name="Google Shape;1415;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7" name="Google Shape;1417;p49"/>
            <p:cNvSpPr/>
            <p:nvPr/>
          </p:nvSpPr>
          <p:spPr>
            <a:xfrm>
              <a:off x="932757" y="3747014"/>
              <a:ext cx="119949" cy="22136"/>
            </a:xfrm>
            <a:custGeom>
              <a:avLst/>
              <a:gdLst/>
              <a:ahLst/>
              <a:cxnLst/>
              <a:rect l="l" t="t" r="r" b="b"/>
              <a:pathLst>
                <a:path w="4153" h="790" extrusionOk="0">
                  <a:moveTo>
                    <a:pt x="1" y="0"/>
                  </a:moveTo>
                  <a:lnTo>
                    <a:pt x="1" y="790"/>
                  </a:lnTo>
                  <a:lnTo>
                    <a:pt x="4152" y="790"/>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932757" y="3680800"/>
              <a:ext cx="119949" cy="22080"/>
            </a:xfrm>
            <a:custGeom>
              <a:avLst/>
              <a:gdLst/>
              <a:ahLst/>
              <a:cxnLst/>
              <a:rect l="l" t="t" r="r" b="b"/>
              <a:pathLst>
                <a:path w="4153" h="788" extrusionOk="0">
                  <a:moveTo>
                    <a:pt x="1" y="0"/>
                  </a:moveTo>
                  <a:lnTo>
                    <a:pt x="1" y="788"/>
                  </a:lnTo>
                  <a:lnTo>
                    <a:pt x="4152" y="788"/>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9" name="Google Shape;1419;p49"/>
          <p:cNvSpPr/>
          <p:nvPr/>
        </p:nvSpPr>
        <p:spPr>
          <a:xfrm>
            <a:off x="-318850" y="11076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rot="1396747">
            <a:off x="8694506" y="853689"/>
            <a:ext cx="217461" cy="21999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49"/>
          <p:cNvGrpSpPr/>
          <p:nvPr/>
        </p:nvGrpSpPr>
        <p:grpSpPr>
          <a:xfrm>
            <a:off x="7694148" y="2808722"/>
            <a:ext cx="1541316" cy="693735"/>
            <a:chOff x="1694482" y="-3315945"/>
            <a:chExt cx="6996439" cy="3149048"/>
          </a:xfrm>
        </p:grpSpPr>
        <p:sp>
          <p:nvSpPr>
            <p:cNvPr id="1422" name="Google Shape;1422;p49"/>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49"/>
            <p:cNvGrpSpPr/>
            <p:nvPr/>
          </p:nvGrpSpPr>
          <p:grpSpPr>
            <a:xfrm>
              <a:off x="1694482" y="-1924581"/>
              <a:ext cx="1455226" cy="1612812"/>
              <a:chOff x="1694482" y="-1924581"/>
              <a:chExt cx="1455226" cy="1612812"/>
            </a:xfrm>
          </p:grpSpPr>
          <p:sp>
            <p:nvSpPr>
              <p:cNvPr id="1425" name="Google Shape;1425;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49"/>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49"/>
            <p:cNvGrpSpPr/>
            <p:nvPr/>
          </p:nvGrpSpPr>
          <p:grpSpPr>
            <a:xfrm>
              <a:off x="2985027" y="-1372588"/>
              <a:ext cx="3400061" cy="1205691"/>
              <a:chOff x="2985027" y="-1372588"/>
              <a:chExt cx="3400061" cy="1205691"/>
            </a:xfrm>
          </p:grpSpPr>
          <p:sp>
            <p:nvSpPr>
              <p:cNvPr id="1438" name="Google Shape;1438;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49"/>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9"/>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9"/>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6" name="Picture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864" r="9343" b="14679"/>
          <a:stretch/>
        </p:blipFill>
        <p:spPr>
          <a:xfrm>
            <a:off x="699697" y="628729"/>
            <a:ext cx="7715151" cy="3745844"/>
          </a:xfrm>
          <a:prstGeom prst="rect">
            <a:avLst/>
          </a:prstGeom>
        </p:spPr>
      </p:pic>
      <p:sp>
        <p:nvSpPr>
          <p:cNvPr id="148" name="Rounded Rectangular Callout 147"/>
          <p:cNvSpPr/>
          <p:nvPr/>
        </p:nvSpPr>
        <p:spPr>
          <a:xfrm>
            <a:off x="4145960" y="623561"/>
            <a:ext cx="4306449" cy="96827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500" dirty="0">
                <a:solidFill>
                  <a:schemeClr val="accent6"/>
                </a:solidFill>
                <a:latin typeface="+mj-lt"/>
              </a:rPr>
              <a:t>Được uống nước suối Tiên, bà Tích Chu trở lại thành người và về ở với Tích Chu.</a:t>
            </a:r>
          </a:p>
          <a:p>
            <a:pPr fontAlgn="base"/>
            <a:r>
              <a:rPr lang="vi-VN" sz="1500" dirty="0">
                <a:solidFill>
                  <a:schemeClr val="accent6"/>
                </a:solidFill>
                <a:latin typeface="+mj-lt"/>
              </a:rPr>
              <a:t>Từ đấy, Tích </a:t>
            </a:r>
            <a:r>
              <a:rPr lang="vi-VN" sz="1500" dirty="0" smtClean="0">
                <a:solidFill>
                  <a:schemeClr val="accent6"/>
                </a:solidFill>
                <a:latin typeface="+mj-lt"/>
              </a:rPr>
              <a:t>Chu</a:t>
            </a:r>
            <a:r>
              <a:rPr lang="en-US" sz="1500" dirty="0">
                <a:solidFill>
                  <a:schemeClr val="accent6"/>
                </a:solidFill>
                <a:latin typeface="+mj-lt"/>
              </a:rPr>
              <a:t> </a:t>
            </a:r>
            <a:r>
              <a:rPr lang="vi-VN" sz="1500" dirty="0" smtClean="0">
                <a:solidFill>
                  <a:schemeClr val="accent6"/>
                </a:solidFill>
                <a:latin typeface="+mj-lt"/>
              </a:rPr>
              <a:t>hết </a:t>
            </a:r>
            <a:r>
              <a:rPr lang="vi-VN" sz="1500" dirty="0">
                <a:solidFill>
                  <a:schemeClr val="accent6"/>
                </a:solidFill>
                <a:latin typeface="+mj-lt"/>
              </a:rPr>
              <a:t>lòng yêu thương chăm sóc bà.</a:t>
            </a:r>
          </a:p>
        </p:txBody>
      </p:sp>
    </p:spTree>
    <p:extLst>
      <p:ext uri="{BB962C8B-B14F-4D97-AF65-F5344CB8AC3E}">
        <p14:creationId xmlns:p14="http://schemas.microsoft.com/office/powerpoint/2010/main" val="304196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9" name="Google Shape;1729;p52"/>
          <p:cNvSpPr txBox="1">
            <a:spLocks noGrp="1"/>
          </p:cNvSpPr>
          <p:nvPr>
            <p:ph type="subTitle" idx="1"/>
          </p:nvPr>
        </p:nvSpPr>
        <p:spPr>
          <a:xfrm>
            <a:off x="1562965" y="73479"/>
            <a:ext cx="6299100" cy="7204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effectLst>
                  <a:outerShdw blurRad="38100" dist="38100" dir="2700000" algn="tl">
                    <a:srgbClr val="000000">
                      <a:alpha val="43137"/>
                    </a:srgbClr>
                  </a:outerShdw>
                </a:effectLst>
              </a:rPr>
              <a:t>Câu truyện có tên là gì?</a:t>
            </a:r>
            <a:endParaRPr b="1" dirty="0">
              <a:effectLst>
                <a:outerShdw blurRad="38100" dist="38100" dir="2700000" algn="tl">
                  <a:srgbClr val="000000">
                    <a:alpha val="43137"/>
                  </a:srgbClr>
                </a:outerShdw>
              </a:effectLst>
            </a:endParaRPr>
          </a:p>
        </p:txBody>
      </p:sp>
      <p:sp>
        <p:nvSpPr>
          <p:cNvPr id="1749" name="Google Shape;1749;p52"/>
          <p:cNvSpPr/>
          <p:nvPr/>
        </p:nvSpPr>
        <p:spPr>
          <a:xfrm rot="4500043">
            <a:off x="5458316" y="4292186"/>
            <a:ext cx="195763" cy="19805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2"/>
          <p:cNvSpPr/>
          <p:nvPr/>
        </p:nvSpPr>
        <p:spPr>
          <a:xfrm rot="-1800004">
            <a:off x="6377357" y="637267"/>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2"/>
          <p:cNvSpPr/>
          <p:nvPr/>
        </p:nvSpPr>
        <p:spPr>
          <a:xfrm rot="-1800004">
            <a:off x="2471907" y="3972817"/>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2"/>
          <p:cNvSpPr/>
          <p:nvPr/>
        </p:nvSpPr>
        <p:spPr>
          <a:xfrm rot="-1799993">
            <a:off x="2887207" y="664587"/>
            <a:ext cx="195760" cy="198056"/>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2"/>
          <p:cNvSpPr/>
          <p:nvPr/>
        </p:nvSpPr>
        <p:spPr>
          <a:xfrm rot="899945">
            <a:off x="743558" y="871753"/>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48;p52"/>
          <p:cNvSpPr/>
          <p:nvPr/>
        </p:nvSpPr>
        <p:spPr>
          <a:xfrm flipH="1">
            <a:off x="7091640" y="171193"/>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04" r="9431"/>
          <a:stretch/>
        </p:blipFill>
        <p:spPr>
          <a:xfrm>
            <a:off x="783748" y="763621"/>
            <a:ext cx="7732640" cy="4375090"/>
          </a:xfrm>
          <a:prstGeom prst="rect">
            <a:avLst/>
          </a:prstGeom>
        </p:spPr>
      </p:pic>
      <p:grpSp>
        <p:nvGrpSpPr>
          <p:cNvPr id="31" name="Google Shape;1730;p52"/>
          <p:cNvGrpSpPr/>
          <p:nvPr/>
        </p:nvGrpSpPr>
        <p:grpSpPr>
          <a:xfrm rot="1198519" flipH="1">
            <a:off x="-469171" y="1375701"/>
            <a:ext cx="2063752" cy="1764938"/>
            <a:chOff x="6383016" y="210013"/>
            <a:chExt cx="2190150" cy="1873034"/>
          </a:xfrm>
        </p:grpSpPr>
        <p:sp>
          <p:nvSpPr>
            <p:cNvPr id="32" name="Google Shape;1731;p52"/>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2;p52"/>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33;p52"/>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34;p52"/>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35;p52"/>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36;p52"/>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737;p52"/>
            <p:cNvGrpSpPr/>
            <p:nvPr/>
          </p:nvGrpSpPr>
          <p:grpSpPr>
            <a:xfrm>
              <a:off x="7784112" y="1205532"/>
              <a:ext cx="342129" cy="398068"/>
              <a:chOff x="7784112" y="1205532"/>
              <a:chExt cx="342129" cy="398068"/>
            </a:xfrm>
          </p:grpSpPr>
          <p:sp>
            <p:nvSpPr>
              <p:cNvPr id="47" name="Google Shape;1738;p52"/>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9;p52"/>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740;p52"/>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41;p52"/>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42;p52"/>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3;p52"/>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44;p52"/>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45;p52"/>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6;p52"/>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7;p52"/>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grpSp>
        <p:nvGrpSpPr>
          <p:cNvPr id="1770" name="Google Shape;1770;p54"/>
          <p:cNvGrpSpPr/>
          <p:nvPr/>
        </p:nvGrpSpPr>
        <p:grpSpPr>
          <a:xfrm rot="-4552505" flipH="1">
            <a:off x="787130" y="487393"/>
            <a:ext cx="1157540" cy="761277"/>
            <a:chOff x="999920" y="1907535"/>
            <a:chExt cx="1055220" cy="693984"/>
          </a:xfrm>
        </p:grpSpPr>
        <p:grpSp>
          <p:nvGrpSpPr>
            <p:cNvPr id="1771" name="Google Shape;1771;p54"/>
            <p:cNvGrpSpPr/>
            <p:nvPr/>
          </p:nvGrpSpPr>
          <p:grpSpPr>
            <a:xfrm>
              <a:off x="999920" y="1907535"/>
              <a:ext cx="1055220" cy="693984"/>
              <a:chOff x="2966300" y="4839825"/>
              <a:chExt cx="332625" cy="218750"/>
            </a:xfrm>
          </p:grpSpPr>
          <p:sp>
            <p:nvSpPr>
              <p:cNvPr id="1772" name="Google Shape;1772;p5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54"/>
            <p:cNvGrpSpPr/>
            <p:nvPr/>
          </p:nvGrpSpPr>
          <p:grpSpPr>
            <a:xfrm>
              <a:off x="999920" y="1907535"/>
              <a:ext cx="1055220" cy="693984"/>
              <a:chOff x="2966300" y="4839825"/>
              <a:chExt cx="332625" cy="218750"/>
            </a:xfrm>
          </p:grpSpPr>
          <p:sp>
            <p:nvSpPr>
              <p:cNvPr id="1778" name="Google Shape;1778;p5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3" name="Google Shape;1783;p54"/>
          <p:cNvGrpSpPr/>
          <p:nvPr/>
        </p:nvGrpSpPr>
        <p:grpSpPr>
          <a:xfrm>
            <a:off x="-10" y="689373"/>
            <a:ext cx="1569433" cy="1308297"/>
            <a:chOff x="3128563" y="37597"/>
            <a:chExt cx="902959" cy="752717"/>
          </a:xfrm>
        </p:grpSpPr>
        <p:sp>
          <p:nvSpPr>
            <p:cNvPr id="1784" name="Google Shape;1784;p54"/>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5" name="Google Shape;1785;p54"/>
            <p:cNvGrpSpPr/>
            <p:nvPr/>
          </p:nvGrpSpPr>
          <p:grpSpPr>
            <a:xfrm rot="1302666">
              <a:off x="3194218" y="162485"/>
              <a:ext cx="771648" cy="502942"/>
              <a:chOff x="2627375" y="1567550"/>
              <a:chExt cx="172375" cy="112350"/>
            </a:xfrm>
          </p:grpSpPr>
          <p:sp>
            <p:nvSpPr>
              <p:cNvPr id="1786" name="Google Shape;1786;p54"/>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4"/>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4"/>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4"/>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4"/>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4"/>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4"/>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4"/>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4"/>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6" name="Google Shape;1796;p54"/>
          <p:cNvSpPr txBox="1">
            <a:spLocks noGrp="1"/>
          </p:cNvSpPr>
          <p:nvPr>
            <p:ph type="title"/>
          </p:nvPr>
        </p:nvSpPr>
        <p:spPr>
          <a:xfrm>
            <a:off x="2567025" y="623463"/>
            <a:ext cx="3807000" cy="7091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b="1" dirty="0" smtClean="0">
                <a:solidFill>
                  <a:schemeClr val="lt2"/>
                </a:solidFill>
                <a:effectLst>
                  <a:outerShdw blurRad="38100" dist="38100" dir="2700000" algn="tl">
                    <a:srgbClr val="000000">
                      <a:alpha val="43137"/>
                    </a:srgbClr>
                  </a:outerShdw>
                </a:effectLst>
                <a:latin typeface="Times New Roman" pitchFamily="18" charset="0"/>
                <a:cs typeface="Times New Roman" pitchFamily="18" charset="0"/>
              </a:rPr>
              <a:t>Giáo dục:</a:t>
            </a:r>
            <a:endParaRPr sz="6600" b="1" dirty="0">
              <a:solidFill>
                <a:schemeClr val="lt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98" name="Google Shape;1798;p54"/>
          <p:cNvSpPr/>
          <p:nvPr/>
        </p:nvSpPr>
        <p:spPr>
          <a:xfrm>
            <a:off x="-374578" y="2729721"/>
            <a:ext cx="1811093" cy="90602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4"/>
          <p:cNvSpPr/>
          <p:nvPr/>
        </p:nvSpPr>
        <p:spPr>
          <a:xfrm flipH="1">
            <a:off x="7135099" y="186706"/>
            <a:ext cx="1624003" cy="568872"/>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4"/>
          <p:cNvSpPr/>
          <p:nvPr/>
        </p:nvSpPr>
        <p:spPr>
          <a:xfrm rot="899945">
            <a:off x="8304008" y="960053"/>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4"/>
          <p:cNvSpPr/>
          <p:nvPr/>
        </p:nvSpPr>
        <p:spPr>
          <a:xfrm rot="-2700081">
            <a:off x="3975958" y="4227601"/>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p:cNvSpPr>
            <a:spLocks noGrp="1"/>
          </p:cNvSpPr>
          <p:nvPr>
            <p:ph type="subTitle" idx="1"/>
          </p:nvPr>
        </p:nvSpPr>
        <p:spPr/>
        <p:txBody>
          <a:bodyPr/>
          <a:lstStyle/>
          <a:p>
            <a:endParaRPr lang="en-US"/>
          </a:p>
        </p:txBody>
      </p:sp>
      <p:sp>
        <p:nvSpPr>
          <p:cNvPr id="36" name="Google Shape;1795;p54"/>
          <p:cNvSpPr txBox="1">
            <a:spLocks/>
          </p:cNvSpPr>
          <p:nvPr/>
        </p:nvSpPr>
        <p:spPr>
          <a:xfrm>
            <a:off x="794278" y="1325282"/>
            <a:ext cx="7676659" cy="2363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ctr"/>
            <a:r>
              <a:rPr lang="vi-VN" sz="4000" dirty="0" smtClean="0"/>
              <a:t>Trẻ biết vâng lời ông bà, cha mẹ, biết kính trọng, yêu thương, chăm sóc người trong gia đình</a:t>
            </a:r>
            <a:endParaRPr lang="vi-VN"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p59"/>
          <p:cNvSpPr txBox="1">
            <a:spLocks noGrp="1"/>
          </p:cNvSpPr>
          <p:nvPr>
            <p:ph type="subTitle" idx="1"/>
          </p:nvPr>
        </p:nvSpPr>
        <p:spPr>
          <a:xfrm>
            <a:off x="2173863" y="3759500"/>
            <a:ext cx="4796400" cy="69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6"/>
              </a:buClr>
              <a:buSzPts val="1100"/>
              <a:buFont typeface="Arial"/>
              <a:buNone/>
            </a:pPr>
            <a:r>
              <a:rPr lang="en" dirty="0" smtClean="0"/>
              <a:t>SEE YOU NEXT TIME</a:t>
            </a:r>
          </a:p>
          <a:p>
            <a:pPr marL="0" lvl="0" indent="0" algn="ctr" rtl="0">
              <a:spcBef>
                <a:spcPts val="0"/>
              </a:spcBef>
              <a:spcAft>
                <a:spcPts val="0"/>
              </a:spcAft>
              <a:buClr>
                <a:schemeClr val="accent6"/>
              </a:buClr>
              <a:buSzPts val="1100"/>
              <a:buFont typeface="Arial"/>
              <a:buNone/>
            </a:pPr>
            <a:endParaRPr dirty="0"/>
          </a:p>
        </p:txBody>
      </p:sp>
      <p:sp>
        <p:nvSpPr>
          <p:cNvPr id="2042" name="Google Shape;2042;p59"/>
          <p:cNvSpPr txBox="1">
            <a:spLocks noGrp="1"/>
          </p:cNvSpPr>
          <p:nvPr>
            <p:ph type="title"/>
          </p:nvPr>
        </p:nvSpPr>
        <p:spPr>
          <a:xfrm>
            <a:off x="2173863" y="3263000"/>
            <a:ext cx="47964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THANKS!</a:t>
            </a:r>
            <a:endParaRPr dirty="0">
              <a:solidFill>
                <a:schemeClr val="lt2"/>
              </a:solidFill>
            </a:endParaRPr>
          </a:p>
        </p:txBody>
      </p:sp>
      <p:grpSp>
        <p:nvGrpSpPr>
          <p:cNvPr id="2043" name="Google Shape;2043;p59"/>
          <p:cNvGrpSpPr/>
          <p:nvPr/>
        </p:nvGrpSpPr>
        <p:grpSpPr>
          <a:xfrm>
            <a:off x="2447313" y="535000"/>
            <a:ext cx="4249500" cy="2390400"/>
            <a:chOff x="2447299" y="535000"/>
            <a:chExt cx="4249500" cy="2390400"/>
          </a:xfrm>
        </p:grpSpPr>
        <p:sp>
          <p:nvSpPr>
            <p:cNvPr id="2044" name="Google Shape;2044;p59"/>
            <p:cNvSpPr/>
            <p:nvPr/>
          </p:nvSpPr>
          <p:spPr>
            <a:xfrm>
              <a:off x="2447299" y="535000"/>
              <a:ext cx="4249500" cy="2390400"/>
            </a:xfrm>
            <a:prstGeom prst="rect">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9"/>
            <p:cNvSpPr/>
            <p:nvPr/>
          </p:nvSpPr>
          <p:spPr>
            <a:xfrm>
              <a:off x="2483125" y="1625050"/>
              <a:ext cx="105300" cy="21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9"/>
            <p:cNvSpPr/>
            <p:nvPr/>
          </p:nvSpPr>
          <p:spPr>
            <a:xfrm>
              <a:off x="6555575" y="1665852"/>
              <a:ext cx="105300" cy="128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47" name="Google Shape;2047;p59"/>
          <p:cNvPicPr preferRelativeResize="0"/>
          <p:nvPr/>
        </p:nvPicPr>
        <p:blipFill>
          <a:blip r:embed="rId3">
            <a:alphaModFix/>
          </a:blip>
          <a:stretch>
            <a:fillRect/>
          </a:stretch>
        </p:blipFill>
        <p:spPr>
          <a:xfrm>
            <a:off x="2652449" y="650413"/>
            <a:ext cx="3839227" cy="2159568"/>
          </a:xfrm>
          <a:prstGeom prst="rect">
            <a:avLst/>
          </a:prstGeom>
          <a:noFill/>
          <a:ln>
            <a:noFill/>
          </a:ln>
        </p:spPr>
      </p:pic>
      <p:grpSp>
        <p:nvGrpSpPr>
          <p:cNvPr id="2048" name="Google Shape;2048;p59"/>
          <p:cNvGrpSpPr/>
          <p:nvPr/>
        </p:nvGrpSpPr>
        <p:grpSpPr>
          <a:xfrm rot="-200832">
            <a:off x="7206044" y="706284"/>
            <a:ext cx="1253661" cy="548361"/>
            <a:chOff x="1566515" y="-3234135"/>
            <a:chExt cx="7176163" cy="3138910"/>
          </a:xfrm>
        </p:grpSpPr>
        <p:sp>
          <p:nvSpPr>
            <p:cNvPr id="2049" name="Google Shape;2049;p59"/>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9"/>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9"/>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9"/>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9"/>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9"/>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9"/>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6" name="Google Shape;2056;p59"/>
          <p:cNvSpPr/>
          <p:nvPr/>
        </p:nvSpPr>
        <p:spPr>
          <a:xfrm rot="1591041">
            <a:off x="1779473" y="1357830"/>
            <a:ext cx="259018" cy="26204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9"/>
          <p:cNvSpPr/>
          <p:nvPr/>
        </p:nvSpPr>
        <p:spPr>
          <a:xfrm rot="2700078">
            <a:off x="6877361" y="3287628"/>
            <a:ext cx="259018" cy="262038"/>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9"/>
          <p:cNvSpPr/>
          <p:nvPr/>
        </p:nvSpPr>
        <p:spPr>
          <a:xfrm rot="1591041">
            <a:off x="1300348" y="4477480"/>
            <a:ext cx="259018" cy="26204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9"/>
          <p:cNvGrpSpPr/>
          <p:nvPr/>
        </p:nvGrpSpPr>
        <p:grpSpPr>
          <a:xfrm rot="-1107342">
            <a:off x="1287426" y="2065726"/>
            <a:ext cx="1253562" cy="548318"/>
            <a:chOff x="1566515" y="-3234135"/>
            <a:chExt cx="7176163" cy="3138910"/>
          </a:xfrm>
        </p:grpSpPr>
        <p:sp>
          <p:nvSpPr>
            <p:cNvPr id="2060" name="Google Shape;2060;p59"/>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9"/>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9"/>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9"/>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9"/>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9"/>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9"/>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59"/>
          <p:cNvGrpSpPr/>
          <p:nvPr/>
        </p:nvGrpSpPr>
        <p:grpSpPr>
          <a:xfrm>
            <a:off x="-55564" y="3425247"/>
            <a:ext cx="1541316" cy="693735"/>
            <a:chOff x="1694482" y="-3315945"/>
            <a:chExt cx="6996439" cy="3149048"/>
          </a:xfrm>
        </p:grpSpPr>
        <p:sp>
          <p:nvSpPr>
            <p:cNvPr id="2068" name="Google Shape;2068;p59"/>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9"/>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59"/>
            <p:cNvGrpSpPr/>
            <p:nvPr/>
          </p:nvGrpSpPr>
          <p:grpSpPr>
            <a:xfrm>
              <a:off x="1694482" y="-1924581"/>
              <a:ext cx="1455226" cy="1612812"/>
              <a:chOff x="1694482" y="-1924581"/>
              <a:chExt cx="1455226" cy="1612812"/>
            </a:xfrm>
          </p:grpSpPr>
          <p:sp>
            <p:nvSpPr>
              <p:cNvPr id="2071" name="Google Shape;2071;p5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9"/>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59"/>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9"/>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9"/>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9"/>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9"/>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9"/>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9"/>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9"/>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9"/>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3" name="Google Shape;2083;p59"/>
            <p:cNvGrpSpPr/>
            <p:nvPr/>
          </p:nvGrpSpPr>
          <p:grpSpPr>
            <a:xfrm>
              <a:off x="2985027" y="-1372588"/>
              <a:ext cx="3400061" cy="1205691"/>
              <a:chOff x="2985027" y="-1372588"/>
              <a:chExt cx="3400061" cy="1205691"/>
            </a:xfrm>
          </p:grpSpPr>
          <p:sp>
            <p:nvSpPr>
              <p:cNvPr id="2084" name="Google Shape;2084;p5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9"/>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6" name="Google Shape;2086;p59"/>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9"/>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9"/>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9"/>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9"/>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9"/>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9"/>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9"/>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4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BÀI HÁT CHÁU YÊU BÀ</a:t>
            </a:r>
            <a:endParaRPr dirty="0">
              <a:solidFill>
                <a:schemeClr val="lt2"/>
              </a:solidFill>
            </a:endParaRPr>
          </a:p>
        </p:txBody>
      </p:sp>
      <p:sp>
        <p:nvSpPr>
          <p:cNvPr id="768" name="Google Shape;768;p41"/>
          <p:cNvSpPr txBox="1"/>
          <p:nvPr/>
        </p:nvSpPr>
        <p:spPr>
          <a:xfrm>
            <a:off x="720000" y="1304875"/>
            <a:ext cx="7704000" cy="3423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b="1" dirty="0">
              <a:solidFill>
                <a:schemeClr val="dk1"/>
              </a:solidFill>
              <a:latin typeface="Open Sans"/>
              <a:ea typeface="Open Sans"/>
              <a:cs typeface="Open Sans"/>
              <a:sym typeface="Open Sans"/>
            </a:endParaRPr>
          </a:p>
        </p:txBody>
      </p:sp>
      <p:graphicFrame>
        <p:nvGraphicFramePr>
          <p:cNvPr id="769" name="Google Shape;769;p41"/>
          <p:cNvGraphicFramePr/>
          <p:nvPr>
            <p:extLst>
              <p:ext uri="{D42A27DB-BD31-4B8C-83A1-F6EECF244321}">
                <p14:modId xmlns:p14="http://schemas.microsoft.com/office/powerpoint/2010/main" val="3172787617"/>
              </p:ext>
            </p:extLst>
          </p:nvPr>
        </p:nvGraphicFramePr>
        <p:xfrm>
          <a:off x="720000" y="1738684"/>
          <a:ext cx="7704000" cy="2159827"/>
        </p:xfrm>
        <a:graphic>
          <a:graphicData uri="http://schemas.openxmlformats.org/drawingml/2006/table">
            <a:tbl>
              <a:tblPr>
                <a:noFill/>
                <a:tableStyleId>{898ECAEF-4A36-4C7C-B09F-192130126417}</a:tableStyleId>
              </a:tblPr>
              <a:tblGrid>
                <a:gridCol w="7704000">
                  <a:extLst>
                    <a:ext uri="{9D8B030D-6E8A-4147-A177-3AD203B41FA5}">
                      <a16:colId xmlns:a16="http://schemas.microsoft.com/office/drawing/2014/main" xmlns="" val="20000"/>
                    </a:ext>
                  </a:extLst>
                </a:gridCol>
              </a:tblGrid>
              <a:tr h="2159827">
                <a:tc>
                  <a:txBody>
                    <a:bodyPr/>
                    <a:lstStyle/>
                    <a:p>
                      <a:pPr marL="0" lvl="0" indent="0" algn="l" rtl="0">
                        <a:spcBef>
                          <a:spcPts val="0"/>
                        </a:spcBef>
                        <a:spcAft>
                          <a:spcPts val="0"/>
                        </a:spcAft>
                        <a:buNone/>
                      </a:pPr>
                      <a:r>
                        <a:rPr lang="en-US" sz="4800" b="1" dirty="0" smtClean="0">
                          <a:solidFill>
                            <a:schemeClr val="dk1"/>
                          </a:solidFill>
                          <a:latin typeface="Open Sans"/>
                          <a:ea typeface="Open Sans"/>
                          <a:cs typeface="Open Sans"/>
                          <a:sym typeface="Open Sans"/>
                          <a:hlinkClick r:id="rId3"/>
                        </a:rPr>
                        <a:t>https://www.youtube.com/watch?v=-ALjYf_ArVI</a:t>
                      </a:r>
                      <a:endParaRPr sz="4800" b="1" dirty="0">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xmlns="" val="10000"/>
                  </a:ext>
                </a:extLst>
              </a:tr>
            </a:tbl>
          </a:graphicData>
        </a:graphic>
      </p:graphicFrame>
      <p:grpSp>
        <p:nvGrpSpPr>
          <p:cNvPr id="770" name="Google Shape;770;p41"/>
          <p:cNvGrpSpPr/>
          <p:nvPr/>
        </p:nvGrpSpPr>
        <p:grpSpPr>
          <a:xfrm>
            <a:off x="380856" y="3933176"/>
            <a:ext cx="972577" cy="810751"/>
            <a:chOff x="3128563" y="37597"/>
            <a:chExt cx="902959" cy="752717"/>
          </a:xfrm>
        </p:grpSpPr>
        <p:sp>
          <p:nvSpPr>
            <p:cNvPr id="771" name="Google Shape;771;p41"/>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41"/>
            <p:cNvGrpSpPr/>
            <p:nvPr/>
          </p:nvGrpSpPr>
          <p:grpSpPr>
            <a:xfrm rot="1302666">
              <a:off x="3194218" y="162485"/>
              <a:ext cx="771648" cy="502942"/>
              <a:chOff x="2627375" y="1567550"/>
              <a:chExt cx="172375" cy="112350"/>
            </a:xfrm>
          </p:grpSpPr>
          <p:sp>
            <p:nvSpPr>
              <p:cNvPr id="773" name="Google Shape;773;p41"/>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41"/>
          <p:cNvGrpSpPr/>
          <p:nvPr/>
        </p:nvGrpSpPr>
        <p:grpSpPr>
          <a:xfrm rot="-200832">
            <a:off x="7875407" y="1137496"/>
            <a:ext cx="1253661" cy="548361"/>
            <a:chOff x="1566515" y="-3234135"/>
            <a:chExt cx="7176163" cy="3138910"/>
          </a:xfrm>
        </p:grpSpPr>
        <p:sp>
          <p:nvSpPr>
            <p:cNvPr id="783" name="Google Shape;783;p41"/>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p:nvPr/>
        </p:nvSpPr>
        <p:spPr>
          <a:xfrm>
            <a:off x="715100" y="300500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15100" y="126435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txBox="1">
            <a:spLocks noGrp="1"/>
          </p:cNvSpPr>
          <p:nvPr>
            <p:ph type="title"/>
          </p:nvPr>
        </p:nvSpPr>
        <p:spPr>
          <a:xfrm>
            <a:off x="101797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97" name="Google Shape;797;p42"/>
          <p:cNvSpPr txBox="1">
            <a:spLocks noGrp="1"/>
          </p:cNvSpPr>
          <p:nvPr>
            <p:ph type="subTitle" idx="1"/>
          </p:nvPr>
        </p:nvSpPr>
        <p:spPr>
          <a:xfrm>
            <a:off x="193877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798" name="Google Shape;798;p42"/>
          <p:cNvSpPr txBox="1">
            <a:spLocks noGrp="1"/>
          </p:cNvSpPr>
          <p:nvPr>
            <p:ph type="title" idx="2"/>
          </p:nvPr>
        </p:nvSpPr>
        <p:spPr>
          <a:xfrm>
            <a:off x="487492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99" name="Google Shape;799;p42"/>
          <p:cNvSpPr txBox="1">
            <a:spLocks noGrp="1"/>
          </p:cNvSpPr>
          <p:nvPr>
            <p:ph type="subTitle" idx="3"/>
          </p:nvPr>
        </p:nvSpPr>
        <p:spPr>
          <a:xfrm>
            <a:off x="578962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0" name="Google Shape;800;p42"/>
          <p:cNvSpPr txBox="1">
            <a:spLocks noGrp="1"/>
          </p:cNvSpPr>
          <p:nvPr>
            <p:ph type="title" idx="4"/>
          </p:nvPr>
        </p:nvSpPr>
        <p:spPr>
          <a:xfrm>
            <a:off x="1022875" y="35100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01" name="Google Shape;801;p42"/>
          <p:cNvSpPr txBox="1">
            <a:spLocks noGrp="1"/>
          </p:cNvSpPr>
          <p:nvPr>
            <p:ph type="subTitle" idx="5"/>
          </p:nvPr>
        </p:nvSpPr>
        <p:spPr>
          <a:xfrm>
            <a:off x="1936325" y="36750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2" name="Google Shape;802;p42"/>
          <p:cNvSpPr txBox="1">
            <a:spLocks noGrp="1"/>
          </p:cNvSpPr>
          <p:nvPr>
            <p:ph type="title" idx="6"/>
          </p:nvPr>
        </p:nvSpPr>
        <p:spPr>
          <a:xfrm>
            <a:off x="4874925" y="351700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03" name="Google Shape;803;p42"/>
          <p:cNvSpPr txBox="1">
            <a:spLocks noGrp="1"/>
          </p:cNvSpPr>
          <p:nvPr>
            <p:ph type="subTitle" idx="7"/>
          </p:nvPr>
        </p:nvSpPr>
        <p:spPr>
          <a:xfrm>
            <a:off x="5789625" y="3677299"/>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4" name="Google Shape;804;p42"/>
          <p:cNvSpPr txBox="1">
            <a:spLocks noGrp="1"/>
          </p:cNvSpPr>
          <p:nvPr>
            <p:ph type="title" idx="8"/>
          </p:nvPr>
        </p:nvSpPr>
        <p:spPr>
          <a:xfrm>
            <a:off x="720000" y="5327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a:t>
            </a:r>
            <a:r>
              <a:rPr lang="en">
                <a:solidFill>
                  <a:schemeClr val="lt2"/>
                </a:solidFill>
              </a:rPr>
              <a:t>contents</a:t>
            </a:r>
            <a:endParaRPr>
              <a:solidFill>
                <a:schemeClr val="lt2"/>
              </a:solidFill>
            </a:endParaRPr>
          </a:p>
        </p:txBody>
      </p:sp>
      <p:sp>
        <p:nvSpPr>
          <p:cNvPr id="805" name="Google Shape;805;p42"/>
          <p:cNvSpPr txBox="1">
            <a:spLocks noGrp="1"/>
          </p:cNvSpPr>
          <p:nvPr>
            <p:ph type="subTitle" idx="9"/>
          </p:nvPr>
        </p:nvSpPr>
        <p:spPr>
          <a:xfrm>
            <a:off x="193387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Library</a:t>
            </a:r>
            <a:endParaRPr/>
          </a:p>
        </p:txBody>
      </p:sp>
      <p:sp>
        <p:nvSpPr>
          <p:cNvPr id="806" name="Google Shape;806;p42"/>
          <p:cNvSpPr txBox="1">
            <a:spLocks noGrp="1"/>
          </p:cNvSpPr>
          <p:nvPr>
            <p:ph type="subTitle" idx="13"/>
          </p:nvPr>
        </p:nvSpPr>
        <p:spPr>
          <a:xfrm>
            <a:off x="578962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Importance</a:t>
            </a:r>
            <a:endParaRPr/>
          </a:p>
        </p:txBody>
      </p:sp>
      <p:sp>
        <p:nvSpPr>
          <p:cNvPr id="807" name="Google Shape;807;p42"/>
          <p:cNvSpPr txBox="1">
            <a:spLocks noGrp="1"/>
          </p:cNvSpPr>
          <p:nvPr>
            <p:ph type="subTitle" idx="14"/>
          </p:nvPr>
        </p:nvSpPr>
        <p:spPr>
          <a:xfrm>
            <a:off x="1941225" y="33450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a:t>
            </a:r>
            <a:endParaRPr/>
          </a:p>
        </p:txBody>
      </p:sp>
      <p:sp>
        <p:nvSpPr>
          <p:cNvPr id="808" name="Google Shape;808;p42"/>
          <p:cNvSpPr txBox="1">
            <a:spLocks noGrp="1"/>
          </p:cNvSpPr>
          <p:nvPr>
            <p:ph type="subTitle" idx="15"/>
          </p:nvPr>
        </p:nvSpPr>
        <p:spPr>
          <a:xfrm>
            <a:off x="5789625" y="3342800"/>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Activities</a:t>
            </a:r>
            <a:endParaRPr/>
          </a:p>
        </p:txBody>
      </p:sp>
      <p:grpSp>
        <p:nvGrpSpPr>
          <p:cNvPr id="809" name="Google Shape;809;p42"/>
          <p:cNvGrpSpPr/>
          <p:nvPr/>
        </p:nvGrpSpPr>
        <p:grpSpPr>
          <a:xfrm rot="297292">
            <a:off x="-19045" y="2429792"/>
            <a:ext cx="1105002" cy="1305840"/>
            <a:chOff x="1081528" y="251627"/>
            <a:chExt cx="1035142" cy="1223376"/>
          </a:xfrm>
        </p:grpSpPr>
        <p:sp>
          <p:nvSpPr>
            <p:cNvPr id="810" name="Google Shape;810;p42"/>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7710838" y="1152487"/>
            <a:ext cx="1139670" cy="1168677"/>
            <a:chOff x="332686" y="2776290"/>
            <a:chExt cx="1035123" cy="1061565"/>
          </a:xfrm>
        </p:grpSpPr>
        <p:sp>
          <p:nvSpPr>
            <p:cNvPr id="822" name="Google Shape;822;p42"/>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42"/>
            <p:cNvGrpSpPr/>
            <p:nvPr/>
          </p:nvGrpSpPr>
          <p:grpSpPr>
            <a:xfrm>
              <a:off x="332764" y="2836144"/>
              <a:ext cx="973721" cy="1001712"/>
              <a:chOff x="332764" y="2836144"/>
              <a:chExt cx="973721" cy="1001712"/>
            </a:xfrm>
          </p:grpSpPr>
          <p:sp>
            <p:nvSpPr>
              <p:cNvPr id="825" name="Google Shape;825;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42"/>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8872" r="9169"/>
          <a:stretch/>
        </p:blipFill>
        <p:spPr>
          <a:xfrm>
            <a:off x="702538" y="654202"/>
            <a:ext cx="7716561" cy="36995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p:nvPr/>
        </p:nvSpPr>
        <p:spPr>
          <a:xfrm>
            <a:off x="715100" y="300500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15100" y="126435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txBox="1">
            <a:spLocks noGrp="1"/>
          </p:cNvSpPr>
          <p:nvPr>
            <p:ph type="title"/>
          </p:nvPr>
        </p:nvSpPr>
        <p:spPr>
          <a:xfrm>
            <a:off x="101797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97" name="Google Shape;797;p42"/>
          <p:cNvSpPr txBox="1">
            <a:spLocks noGrp="1"/>
          </p:cNvSpPr>
          <p:nvPr>
            <p:ph type="subTitle" idx="1"/>
          </p:nvPr>
        </p:nvSpPr>
        <p:spPr>
          <a:xfrm>
            <a:off x="193877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798" name="Google Shape;798;p42"/>
          <p:cNvSpPr txBox="1">
            <a:spLocks noGrp="1"/>
          </p:cNvSpPr>
          <p:nvPr>
            <p:ph type="title" idx="2"/>
          </p:nvPr>
        </p:nvSpPr>
        <p:spPr>
          <a:xfrm>
            <a:off x="487492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99" name="Google Shape;799;p42"/>
          <p:cNvSpPr txBox="1">
            <a:spLocks noGrp="1"/>
          </p:cNvSpPr>
          <p:nvPr>
            <p:ph type="subTitle" idx="3"/>
          </p:nvPr>
        </p:nvSpPr>
        <p:spPr>
          <a:xfrm>
            <a:off x="578962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0" name="Google Shape;800;p42"/>
          <p:cNvSpPr txBox="1">
            <a:spLocks noGrp="1"/>
          </p:cNvSpPr>
          <p:nvPr>
            <p:ph type="title" idx="4"/>
          </p:nvPr>
        </p:nvSpPr>
        <p:spPr>
          <a:xfrm>
            <a:off x="1022875" y="35100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01" name="Google Shape;801;p42"/>
          <p:cNvSpPr txBox="1">
            <a:spLocks noGrp="1"/>
          </p:cNvSpPr>
          <p:nvPr>
            <p:ph type="subTitle" idx="5"/>
          </p:nvPr>
        </p:nvSpPr>
        <p:spPr>
          <a:xfrm>
            <a:off x="1936325" y="36750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2" name="Google Shape;802;p42"/>
          <p:cNvSpPr txBox="1">
            <a:spLocks noGrp="1"/>
          </p:cNvSpPr>
          <p:nvPr>
            <p:ph type="title" idx="6"/>
          </p:nvPr>
        </p:nvSpPr>
        <p:spPr>
          <a:xfrm>
            <a:off x="4874925" y="351700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03" name="Google Shape;803;p42"/>
          <p:cNvSpPr txBox="1">
            <a:spLocks noGrp="1"/>
          </p:cNvSpPr>
          <p:nvPr>
            <p:ph type="subTitle" idx="7"/>
          </p:nvPr>
        </p:nvSpPr>
        <p:spPr>
          <a:xfrm>
            <a:off x="5789625" y="3677299"/>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4" name="Google Shape;804;p42"/>
          <p:cNvSpPr txBox="1">
            <a:spLocks noGrp="1"/>
          </p:cNvSpPr>
          <p:nvPr>
            <p:ph type="title" idx="8"/>
          </p:nvPr>
        </p:nvSpPr>
        <p:spPr>
          <a:xfrm>
            <a:off x="720000" y="5327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a:t>
            </a:r>
            <a:r>
              <a:rPr lang="en">
                <a:solidFill>
                  <a:schemeClr val="lt2"/>
                </a:solidFill>
              </a:rPr>
              <a:t>contents</a:t>
            </a:r>
            <a:endParaRPr>
              <a:solidFill>
                <a:schemeClr val="lt2"/>
              </a:solidFill>
            </a:endParaRPr>
          </a:p>
        </p:txBody>
      </p:sp>
      <p:sp>
        <p:nvSpPr>
          <p:cNvPr id="805" name="Google Shape;805;p42"/>
          <p:cNvSpPr txBox="1">
            <a:spLocks noGrp="1"/>
          </p:cNvSpPr>
          <p:nvPr>
            <p:ph type="subTitle" idx="9"/>
          </p:nvPr>
        </p:nvSpPr>
        <p:spPr>
          <a:xfrm>
            <a:off x="193387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Library</a:t>
            </a:r>
            <a:endParaRPr/>
          </a:p>
        </p:txBody>
      </p:sp>
      <p:sp>
        <p:nvSpPr>
          <p:cNvPr id="806" name="Google Shape;806;p42"/>
          <p:cNvSpPr txBox="1">
            <a:spLocks noGrp="1"/>
          </p:cNvSpPr>
          <p:nvPr>
            <p:ph type="subTitle" idx="13"/>
          </p:nvPr>
        </p:nvSpPr>
        <p:spPr>
          <a:xfrm>
            <a:off x="578962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Importance</a:t>
            </a:r>
            <a:endParaRPr/>
          </a:p>
        </p:txBody>
      </p:sp>
      <p:sp>
        <p:nvSpPr>
          <p:cNvPr id="807" name="Google Shape;807;p42"/>
          <p:cNvSpPr txBox="1">
            <a:spLocks noGrp="1"/>
          </p:cNvSpPr>
          <p:nvPr>
            <p:ph type="subTitle" idx="14"/>
          </p:nvPr>
        </p:nvSpPr>
        <p:spPr>
          <a:xfrm>
            <a:off x="1941225" y="33450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a:t>
            </a:r>
            <a:endParaRPr/>
          </a:p>
        </p:txBody>
      </p:sp>
      <p:sp>
        <p:nvSpPr>
          <p:cNvPr id="808" name="Google Shape;808;p42"/>
          <p:cNvSpPr txBox="1">
            <a:spLocks noGrp="1"/>
          </p:cNvSpPr>
          <p:nvPr>
            <p:ph type="subTitle" idx="15"/>
          </p:nvPr>
        </p:nvSpPr>
        <p:spPr>
          <a:xfrm>
            <a:off x="5789625" y="3342800"/>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Activities</a:t>
            </a:r>
            <a:endParaRPr/>
          </a:p>
        </p:txBody>
      </p:sp>
      <p:grpSp>
        <p:nvGrpSpPr>
          <p:cNvPr id="809" name="Google Shape;809;p42"/>
          <p:cNvGrpSpPr/>
          <p:nvPr/>
        </p:nvGrpSpPr>
        <p:grpSpPr>
          <a:xfrm rot="297292">
            <a:off x="-19045" y="2429792"/>
            <a:ext cx="1105002" cy="1305840"/>
            <a:chOff x="1081528" y="251627"/>
            <a:chExt cx="1035142" cy="1223376"/>
          </a:xfrm>
        </p:grpSpPr>
        <p:sp>
          <p:nvSpPr>
            <p:cNvPr id="810" name="Google Shape;810;p42"/>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7710838" y="1152487"/>
            <a:ext cx="1139670" cy="1168677"/>
            <a:chOff x="332686" y="2776290"/>
            <a:chExt cx="1035123" cy="1061565"/>
          </a:xfrm>
        </p:grpSpPr>
        <p:sp>
          <p:nvSpPr>
            <p:cNvPr id="822" name="Google Shape;822;p42"/>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42"/>
            <p:cNvGrpSpPr/>
            <p:nvPr/>
          </p:nvGrpSpPr>
          <p:grpSpPr>
            <a:xfrm>
              <a:off x="332764" y="2836144"/>
              <a:ext cx="973721" cy="1001712"/>
              <a:chOff x="332764" y="2836144"/>
              <a:chExt cx="973721" cy="1001712"/>
            </a:xfrm>
          </p:grpSpPr>
          <p:sp>
            <p:nvSpPr>
              <p:cNvPr id="825" name="Google Shape;825;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42"/>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872" r="9072" b="14895"/>
          <a:stretch/>
        </p:blipFill>
        <p:spPr>
          <a:xfrm>
            <a:off x="715100" y="629259"/>
            <a:ext cx="7725406" cy="3751544"/>
          </a:xfrm>
          <a:prstGeom prst="rect">
            <a:avLst/>
          </a:prstGeom>
        </p:spPr>
      </p:pic>
      <p:sp>
        <p:nvSpPr>
          <p:cNvPr id="6" name="Rounded Rectangular Callout 5"/>
          <p:cNvSpPr/>
          <p:nvPr/>
        </p:nvSpPr>
        <p:spPr>
          <a:xfrm>
            <a:off x="2358736" y="709820"/>
            <a:ext cx="6060363" cy="686589"/>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200" dirty="0">
                <a:solidFill>
                  <a:schemeClr val="accent6"/>
                </a:solidFill>
                <a:latin typeface="+mj-lt"/>
              </a:rPr>
              <a:t>Ngày xưa, có một bạn tên là Tích Chu. Bố mẹ Tích Chu mất sớm, Tích Chu ở với bà.</a:t>
            </a:r>
          </a:p>
          <a:p>
            <a:pPr fontAlgn="base"/>
            <a:r>
              <a:rPr lang="vi-VN" sz="1200" dirty="0">
                <a:solidFill>
                  <a:schemeClr val="accent6"/>
                </a:solidFill>
                <a:latin typeface="+mj-lt"/>
              </a:rPr>
              <a:t>Hàng ngày bà phải làm việc quần quật kiếm tiền nuôi </a:t>
            </a:r>
            <a:r>
              <a:rPr lang="en-US" sz="1200" dirty="0" smtClean="0">
                <a:solidFill>
                  <a:schemeClr val="accent6"/>
                </a:solidFill>
                <a:latin typeface="+mj-lt"/>
              </a:rPr>
              <a:t>Tích Chu,</a:t>
            </a:r>
            <a:r>
              <a:rPr lang="vi-VN" sz="1200" dirty="0" smtClean="0">
                <a:solidFill>
                  <a:schemeClr val="accent6"/>
                </a:solidFill>
                <a:latin typeface="+mj-lt"/>
              </a:rPr>
              <a:t> </a:t>
            </a:r>
            <a:r>
              <a:rPr lang="vi-VN" sz="1200" dirty="0">
                <a:solidFill>
                  <a:schemeClr val="accent6"/>
                </a:solidFill>
                <a:latin typeface="+mj-lt"/>
              </a:rPr>
              <a:t>có thức gì ngon bà cũng dành cho Tích Chu. Ban đêm, khi Tích Chu ngủ thì bà thức quạt. </a:t>
            </a:r>
            <a:endParaRPr lang="en-US" sz="1200" dirty="0">
              <a:solidFill>
                <a:schemeClr val="accent6"/>
              </a:solidFill>
            </a:endParaRPr>
          </a:p>
        </p:txBody>
      </p:sp>
    </p:spTree>
    <p:extLst>
      <p:ext uri="{BB962C8B-B14F-4D97-AF65-F5344CB8AC3E}">
        <p14:creationId xmlns:p14="http://schemas.microsoft.com/office/powerpoint/2010/main" val="386842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p:nvPr/>
        </p:nvSpPr>
        <p:spPr>
          <a:xfrm>
            <a:off x="715100" y="300500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715100" y="1264350"/>
            <a:ext cx="7704000" cy="1603500"/>
          </a:xfrm>
          <a:prstGeom prst="roundRect">
            <a:avLst>
              <a:gd name="adj" fmla="val 14276"/>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txBox="1">
            <a:spLocks noGrp="1"/>
          </p:cNvSpPr>
          <p:nvPr>
            <p:ph type="title"/>
          </p:nvPr>
        </p:nvSpPr>
        <p:spPr>
          <a:xfrm>
            <a:off x="101797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97" name="Google Shape;797;p42"/>
          <p:cNvSpPr txBox="1">
            <a:spLocks noGrp="1"/>
          </p:cNvSpPr>
          <p:nvPr>
            <p:ph type="subTitle" idx="1"/>
          </p:nvPr>
        </p:nvSpPr>
        <p:spPr>
          <a:xfrm>
            <a:off x="193877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798" name="Google Shape;798;p42"/>
          <p:cNvSpPr txBox="1">
            <a:spLocks noGrp="1"/>
          </p:cNvSpPr>
          <p:nvPr>
            <p:ph type="title" idx="2"/>
          </p:nvPr>
        </p:nvSpPr>
        <p:spPr>
          <a:xfrm>
            <a:off x="4874925" y="17694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99" name="Google Shape;799;p42"/>
          <p:cNvSpPr txBox="1">
            <a:spLocks noGrp="1"/>
          </p:cNvSpPr>
          <p:nvPr>
            <p:ph type="subTitle" idx="3"/>
          </p:nvPr>
        </p:nvSpPr>
        <p:spPr>
          <a:xfrm>
            <a:off x="5789625" y="19344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0" name="Google Shape;800;p42"/>
          <p:cNvSpPr txBox="1">
            <a:spLocks noGrp="1"/>
          </p:cNvSpPr>
          <p:nvPr>
            <p:ph type="title" idx="4"/>
          </p:nvPr>
        </p:nvSpPr>
        <p:spPr>
          <a:xfrm>
            <a:off x="1022875" y="351005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01" name="Google Shape;801;p42"/>
          <p:cNvSpPr txBox="1">
            <a:spLocks noGrp="1"/>
          </p:cNvSpPr>
          <p:nvPr>
            <p:ph type="subTitle" idx="5"/>
          </p:nvPr>
        </p:nvSpPr>
        <p:spPr>
          <a:xfrm>
            <a:off x="1936325" y="3675021"/>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2" name="Google Shape;802;p42"/>
          <p:cNvSpPr txBox="1">
            <a:spLocks noGrp="1"/>
          </p:cNvSpPr>
          <p:nvPr>
            <p:ph type="title" idx="6"/>
          </p:nvPr>
        </p:nvSpPr>
        <p:spPr>
          <a:xfrm>
            <a:off x="4874925" y="3517000"/>
            <a:ext cx="839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03" name="Google Shape;803;p42"/>
          <p:cNvSpPr txBox="1">
            <a:spLocks noGrp="1"/>
          </p:cNvSpPr>
          <p:nvPr>
            <p:ph type="subTitle" idx="7"/>
          </p:nvPr>
        </p:nvSpPr>
        <p:spPr>
          <a:xfrm>
            <a:off x="5789625" y="3677299"/>
            <a:ext cx="2336400" cy="5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804" name="Google Shape;804;p42"/>
          <p:cNvSpPr txBox="1">
            <a:spLocks noGrp="1"/>
          </p:cNvSpPr>
          <p:nvPr>
            <p:ph type="title" idx="8"/>
          </p:nvPr>
        </p:nvSpPr>
        <p:spPr>
          <a:xfrm>
            <a:off x="720000" y="5327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a:t>
            </a:r>
            <a:r>
              <a:rPr lang="en">
                <a:solidFill>
                  <a:schemeClr val="lt2"/>
                </a:solidFill>
              </a:rPr>
              <a:t>contents</a:t>
            </a:r>
            <a:endParaRPr>
              <a:solidFill>
                <a:schemeClr val="lt2"/>
              </a:solidFill>
            </a:endParaRPr>
          </a:p>
        </p:txBody>
      </p:sp>
      <p:sp>
        <p:nvSpPr>
          <p:cNvPr id="805" name="Google Shape;805;p42"/>
          <p:cNvSpPr txBox="1">
            <a:spLocks noGrp="1"/>
          </p:cNvSpPr>
          <p:nvPr>
            <p:ph type="subTitle" idx="9"/>
          </p:nvPr>
        </p:nvSpPr>
        <p:spPr>
          <a:xfrm>
            <a:off x="193387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Library</a:t>
            </a:r>
            <a:endParaRPr/>
          </a:p>
        </p:txBody>
      </p:sp>
      <p:sp>
        <p:nvSpPr>
          <p:cNvPr id="806" name="Google Shape;806;p42"/>
          <p:cNvSpPr txBox="1">
            <a:spLocks noGrp="1"/>
          </p:cNvSpPr>
          <p:nvPr>
            <p:ph type="subTitle" idx="13"/>
          </p:nvPr>
        </p:nvSpPr>
        <p:spPr>
          <a:xfrm>
            <a:off x="5789625" y="16044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Importance</a:t>
            </a:r>
            <a:endParaRPr/>
          </a:p>
        </p:txBody>
      </p:sp>
      <p:sp>
        <p:nvSpPr>
          <p:cNvPr id="807" name="Google Shape;807;p42"/>
          <p:cNvSpPr txBox="1">
            <a:spLocks noGrp="1"/>
          </p:cNvSpPr>
          <p:nvPr>
            <p:ph type="subTitle" idx="14"/>
          </p:nvPr>
        </p:nvSpPr>
        <p:spPr>
          <a:xfrm>
            <a:off x="1941225" y="3345075"/>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a:t>
            </a:r>
            <a:endParaRPr/>
          </a:p>
        </p:txBody>
      </p:sp>
      <p:sp>
        <p:nvSpPr>
          <p:cNvPr id="808" name="Google Shape;808;p42"/>
          <p:cNvSpPr txBox="1">
            <a:spLocks noGrp="1"/>
          </p:cNvSpPr>
          <p:nvPr>
            <p:ph type="subTitle" idx="15"/>
          </p:nvPr>
        </p:nvSpPr>
        <p:spPr>
          <a:xfrm>
            <a:off x="5789625" y="3342800"/>
            <a:ext cx="23364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Activities</a:t>
            </a:r>
            <a:endParaRPr/>
          </a:p>
        </p:txBody>
      </p:sp>
      <p:grpSp>
        <p:nvGrpSpPr>
          <p:cNvPr id="809" name="Google Shape;809;p42"/>
          <p:cNvGrpSpPr/>
          <p:nvPr/>
        </p:nvGrpSpPr>
        <p:grpSpPr>
          <a:xfrm rot="297292">
            <a:off x="-19045" y="2429792"/>
            <a:ext cx="1105002" cy="1305840"/>
            <a:chOff x="1081528" y="251627"/>
            <a:chExt cx="1035142" cy="1223376"/>
          </a:xfrm>
        </p:grpSpPr>
        <p:sp>
          <p:nvSpPr>
            <p:cNvPr id="810" name="Google Shape;810;p42"/>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7710838" y="1152487"/>
            <a:ext cx="1139670" cy="1168677"/>
            <a:chOff x="332686" y="2776290"/>
            <a:chExt cx="1035123" cy="1061565"/>
          </a:xfrm>
        </p:grpSpPr>
        <p:sp>
          <p:nvSpPr>
            <p:cNvPr id="822" name="Google Shape;822;p42"/>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42"/>
            <p:cNvGrpSpPr/>
            <p:nvPr/>
          </p:nvGrpSpPr>
          <p:grpSpPr>
            <a:xfrm>
              <a:off x="332764" y="2836144"/>
              <a:ext cx="973721" cy="1001712"/>
              <a:chOff x="332764" y="2836144"/>
              <a:chExt cx="973721" cy="1001712"/>
            </a:xfrm>
          </p:grpSpPr>
          <p:sp>
            <p:nvSpPr>
              <p:cNvPr id="825" name="Google Shape;825;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42"/>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872" r="9072" b="5116"/>
          <a:stretch/>
        </p:blipFill>
        <p:spPr>
          <a:xfrm>
            <a:off x="636247" y="620432"/>
            <a:ext cx="7847685" cy="3733359"/>
          </a:xfrm>
          <a:prstGeom prst="rect">
            <a:avLst/>
          </a:prstGeom>
        </p:spPr>
      </p:pic>
      <p:sp>
        <p:nvSpPr>
          <p:cNvPr id="45" name="Rounded Rectangular Callout 44"/>
          <p:cNvSpPr/>
          <p:nvPr/>
        </p:nvSpPr>
        <p:spPr>
          <a:xfrm>
            <a:off x="2358736" y="709820"/>
            <a:ext cx="6060363" cy="686589"/>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mj-lt"/>
              </a:rPr>
              <a:t>Thế nhưng lớn lên, Tích Chu lại chẳng thương bà. Bà thì suốt ngày làm việc vất vả, còn Tích Chu suốt ngày rong chơi</a:t>
            </a:r>
            <a:endParaRPr lang="en-US" dirty="0">
              <a:solidFill>
                <a:schemeClr val="accent6"/>
              </a:solidFill>
              <a:latin typeface="+mj-lt"/>
            </a:endParaRPr>
          </a:p>
        </p:txBody>
      </p:sp>
    </p:spTree>
    <p:extLst>
      <p:ext uri="{BB962C8B-B14F-4D97-AF65-F5344CB8AC3E}">
        <p14:creationId xmlns:p14="http://schemas.microsoft.com/office/powerpoint/2010/main" val="266433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a:off x="4766627" y="372457"/>
            <a:ext cx="4073393" cy="4073392"/>
            <a:chOff x="2640800" y="640500"/>
            <a:chExt cx="3862500" cy="3862500"/>
          </a:xfrm>
        </p:grpSpPr>
        <p:sp>
          <p:nvSpPr>
            <p:cNvPr id="920" name="Google Shape;920;p44"/>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44"/>
          <p:cNvSpPr txBox="1">
            <a:spLocks noGrp="1"/>
          </p:cNvSpPr>
          <p:nvPr>
            <p:ph type="title"/>
          </p:nvPr>
        </p:nvSpPr>
        <p:spPr>
          <a:xfrm>
            <a:off x="719950" y="1139113"/>
            <a:ext cx="3811800" cy="6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a:t>
            </a:r>
            <a:r>
              <a:rPr lang="en">
                <a:solidFill>
                  <a:schemeClr val="lt2"/>
                </a:solidFill>
              </a:rPr>
              <a:t>library?</a:t>
            </a:r>
            <a:endParaRPr>
              <a:solidFill>
                <a:schemeClr val="lt2"/>
              </a:solidFill>
            </a:endParaRPr>
          </a:p>
        </p:txBody>
      </p:sp>
      <p:sp>
        <p:nvSpPr>
          <p:cNvPr id="924" name="Google Shape;924;p44"/>
          <p:cNvSpPr txBox="1">
            <a:spLocks noGrp="1"/>
          </p:cNvSpPr>
          <p:nvPr>
            <p:ph type="body" idx="1"/>
          </p:nvPr>
        </p:nvSpPr>
        <p:spPr>
          <a:xfrm>
            <a:off x="715100" y="1906788"/>
            <a:ext cx="3811800" cy="217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Do you know what helps you make your point crystal clear? Lists like this one:</a:t>
            </a:r>
            <a:endParaRPr dirty="0">
              <a:solidFill>
                <a:schemeClr val="dk1"/>
              </a:solidFill>
            </a:endParaRPr>
          </a:p>
          <a:p>
            <a:pPr marL="457200" lvl="0" indent="-317500" algn="l" rtl="0">
              <a:spcBef>
                <a:spcPts val="1000"/>
              </a:spcBef>
              <a:spcAft>
                <a:spcPts val="0"/>
              </a:spcAft>
              <a:buSzPts val="1400"/>
              <a:buChar char="★"/>
            </a:pPr>
            <a:r>
              <a:rPr lang="en" dirty="0">
                <a:solidFill>
                  <a:schemeClr val="dk1"/>
                </a:solidFill>
              </a:rPr>
              <a:t>They’re simple </a:t>
            </a:r>
            <a:endParaRPr dirty="0">
              <a:solidFill>
                <a:schemeClr val="dk1"/>
              </a:solidFill>
            </a:endParaRPr>
          </a:p>
          <a:p>
            <a:pPr marL="457200" lvl="0" indent="-317500" algn="l" rtl="0">
              <a:spcBef>
                <a:spcPts val="0"/>
              </a:spcBef>
              <a:spcAft>
                <a:spcPts val="0"/>
              </a:spcAft>
              <a:buSzPts val="1400"/>
              <a:buChar char="★"/>
            </a:pPr>
            <a:r>
              <a:rPr lang="en" dirty="0">
                <a:solidFill>
                  <a:schemeClr val="dk1"/>
                </a:solidFill>
              </a:rPr>
              <a:t>You can organize your ideas clearly</a:t>
            </a:r>
            <a:endParaRPr dirty="0">
              <a:solidFill>
                <a:schemeClr val="dk1"/>
              </a:solidFill>
            </a:endParaRPr>
          </a:p>
          <a:p>
            <a:pPr marL="457200" lvl="0" indent="-317500" algn="l" rtl="0">
              <a:spcBef>
                <a:spcPts val="0"/>
              </a:spcBef>
              <a:spcAft>
                <a:spcPts val="0"/>
              </a:spcAft>
              <a:buSzPts val="1400"/>
              <a:buChar char="★"/>
            </a:pPr>
            <a:r>
              <a:rPr lang="en" dirty="0">
                <a:solidFill>
                  <a:schemeClr val="dk1"/>
                </a:solidFill>
              </a:rPr>
              <a:t>You’ll never forget to buy milk!</a:t>
            </a:r>
            <a:endParaRPr dirty="0">
              <a:solidFill>
                <a:schemeClr val="dk1"/>
              </a:solidFill>
            </a:endParaRPr>
          </a:p>
          <a:p>
            <a:pPr marL="0" lvl="0" indent="0" algn="l" rtl="0">
              <a:spcBef>
                <a:spcPts val="1000"/>
              </a:spcBef>
              <a:spcAft>
                <a:spcPts val="0"/>
              </a:spcAft>
              <a:buNone/>
            </a:pPr>
            <a:r>
              <a:rPr lang="en" dirty="0">
                <a:solidFill>
                  <a:schemeClr val="dk1"/>
                </a:solidFill>
              </a:rPr>
              <a:t>And the most important thing: the audience won’t miss the point of your presentation</a:t>
            </a:r>
            <a:endParaRPr dirty="0">
              <a:solidFill>
                <a:schemeClr val="dk1"/>
              </a:solidFill>
            </a:endParaRPr>
          </a:p>
        </p:txBody>
      </p:sp>
      <p:grpSp>
        <p:nvGrpSpPr>
          <p:cNvPr id="925" name="Google Shape;925;p44"/>
          <p:cNvGrpSpPr/>
          <p:nvPr/>
        </p:nvGrpSpPr>
        <p:grpSpPr>
          <a:xfrm>
            <a:off x="5012116" y="835083"/>
            <a:ext cx="4006207" cy="3925816"/>
            <a:chOff x="5012116" y="835083"/>
            <a:chExt cx="4006207" cy="3925816"/>
          </a:xfrm>
        </p:grpSpPr>
        <p:sp>
          <p:nvSpPr>
            <p:cNvPr id="926" name="Google Shape;926;p44"/>
            <p:cNvSpPr/>
            <p:nvPr/>
          </p:nvSpPr>
          <p:spPr>
            <a:xfrm rot="333241">
              <a:off x="5102053" y="2167140"/>
              <a:ext cx="3680909" cy="203704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44"/>
            <p:cNvGrpSpPr/>
            <p:nvPr/>
          </p:nvGrpSpPr>
          <p:grpSpPr>
            <a:xfrm>
              <a:off x="5012116" y="835083"/>
              <a:ext cx="4006207" cy="3925816"/>
              <a:chOff x="5005704" y="835083"/>
              <a:chExt cx="4006207" cy="3925816"/>
            </a:xfrm>
          </p:grpSpPr>
          <p:sp>
            <p:nvSpPr>
              <p:cNvPr id="928" name="Google Shape;928;p44"/>
              <p:cNvSpPr/>
              <p:nvPr/>
            </p:nvSpPr>
            <p:spPr>
              <a:xfrm>
                <a:off x="5331038" y="2723874"/>
                <a:ext cx="3680873" cy="20370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44"/>
              <p:cNvGrpSpPr/>
              <p:nvPr/>
            </p:nvGrpSpPr>
            <p:grpSpPr>
              <a:xfrm>
                <a:off x="5005704" y="835083"/>
                <a:ext cx="3930007" cy="3773416"/>
                <a:chOff x="5005704" y="835083"/>
                <a:chExt cx="3930007" cy="3773416"/>
              </a:xfrm>
            </p:grpSpPr>
            <p:grpSp>
              <p:nvGrpSpPr>
                <p:cNvPr id="930" name="Google Shape;930;p44"/>
                <p:cNvGrpSpPr/>
                <p:nvPr/>
              </p:nvGrpSpPr>
              <p:grpSpPr>
                <a:xfrm rot="-1068206" flipH="1">
                  <a:off x="5255228" y="1234297"/>
                  <a:ext cx="2787419" cy="1124107"/>
                  <a:chOff x="4789925" y="2209300"/>
                  <a:chExt cx="1084300" cy="437275"/>
                </a:xfrm>
              </p:grpSpPr>
              <p:sp>
                <p:nvSpPr>
                  <p:cNvPr id="931" name="Google Shape;931;p44"/>
                  <p:cNvSpPr/>
                  <p:nvPr/>
                </p:nvSpPr>
                <p:spPr>
                  <a:xfrm>
                    <a:off x="4791531" y="2322923"/>
                    <a:ext cx="117594" cy="144453"/>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4895800" y="2446950"/>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5777000" y="2414750"/>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5613975" y="2501200"/>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4789925" y="2562750"/>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4989950" y="2391000"/>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5753800" y="2209300"/>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4910418" y="2210825"/>
                    <a:ext cx="90457" cy="1040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5679475" y="2619025"/>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5691375" y="2305675"/>
                    <a:ext cx="75200" cy="104050"/>
                  </a:xfrm>
                  <a:custGeom>
                    <a:avLst/>
                    <a:gdLst/>
                    <a:ahLst/>
                    <a:cxnLst/>
                    <a:rect l="l" t="t" r="r" b="b"/>
                    <a:pathLst>
                      <a:path w="3008" h="4162" extrusionOk="0">
                        <a:moveTo>
                          <a:pt x="2697" y="1"/>
                        </a:moveTo>
                        <a:cubicBezTo>
                          <a:pt x="2655" y="1"/>
                          <a:pt x="2612" y="16"/>
                          <a:pt x="2575" y="53"/>
                        </a:cubicBezTo>
                        <a:cubicBezTo>
                          <a:pt x="1413" y="1195"/>
                          <a:pt x="405" y="2439"/>
                          <a:pt x="17" y="4048"/>
                        </a:cubicBezTo>
                        <a:cubicBezTo>
                          <a:pt x="1" y="4114"/>
                          <a:pt x="64" y="4162"/>
                          <a:pt x="124" y="4162"/>
                        </a:cubicBezTo>
                        <a:cubicBezTo>
                          <a:pt x="154" y="4162"/>
                          <a:pt x="183" y="4150"/>
                          <a:pt x="200" y="4121"/>
                        </a:cubicBezTo>
                        <a:cubicBezTo>
                          <a:pt x="1022" y="2814"/>
                          <a:pt x="1835" y="1494"/>
                          <a:pt x="2879" y="351"/>
                        </a:cubicBezTo>
                        <a:cubicBezTo>
                          <a:pt x="3008" y="209"/>
                          <a:pt x="2854"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44"/>
                <p:cNvGrpSpPr/>
                <p:nvPr/>
              </p:nvGrpSpPr>
              <p:grpSpPr>
                <a:xfrm>
                  <a:off x="5005704" y="947178"/>
                  <a:ext cx="3930007" cy="3661321"/>
                  <a:chOff x="5005704" y="947178"/>
                  <a:chExt cx="3930007" cy="3661321"/>
                </a:xfrm>
              </p:grpSpPr>
              <p:grpSp>
                <p:nvGrpSpPr>
                  <p:cNvPr id="942" name="Google Shape;942;p44"/>
                  <p:cNvGrpSpPr/>
                  <p:nvPr/>
                </p:nvGrpSpPr>
                <p:grpSpPr>
                  <a:xfrm>
                    <a:off x="5515227" y="1460398"/>
                    <a:ext cx="1569433" cy="1308297"/>
                    <a:chOff x="3128563" y="37597"/>
                    <a:chExt cx="902959" cy="752717"/>
                  </a:xfrm>
                </p:grpSpPr>
                <p:sp>
                  <p:nvSpPr>
                    <p:cNvPr id="943" name="Google Shape;943;p44"/>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44"/>
                    <p:cNvGrpSpPr/>
                    <p:nvPr/>
                  </p:nvGrpSpPr>
                  <p:grpSpPr>
                    <a:xfrm rot="1302666">
                      <a:off x="3194218" y="162485"/>
                      <a:ext cx="771648" cy="502942"/>
                      <a:chOff x="2627375" y="1567550"/>
                      <a:chExt cx="172375" cy="112350"/>
                    </a:xfrm>
                  </p:grpSpPr>
                  <p:sp>
                    <p:nvSpPr>
                      <p:cNvPr id="945" name="Google Shape;945;p44"/>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4"/>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4"/>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 name="Google Shape;954;p44"/>
                  <p:cNvGrpSpPr/>
                  <p:nvPr/>
                </p:nvGrpSpPr>
                <p:grpSpPr>
                  <a:xfrm rot="1705815">
                    <a:off x="6085798" y="1241885"/>
                    <a:ext cx="1569453" cy="1308313"/>
                    <a:chOff x="3128563" y="37597"/>
                    <a:chExt cx="902959" cy="752717"/>
                  </a:xfrm>
                </p:grpSpPr>
                <p:sp>
                  <p:nvSpPr>
                    <p:cNvPr id="955" name="Google Shape;955;p44"/>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44"/>
                    <p:cNvGrpSpPr/>
                    <p:nvPr/>
                  </p:nvGrpSpPr>
                  <p:grpSpPr>
                    <a:xfrm rot="1302666">
                      <a:off x="3194218" y="162485"/>
                      <a:ext cx="771648" cy="502942"/>
                      <a:chOff x="2627375" y="1567550"/>
                      <a:chExt cx="172375" cy="112350"/>
                    </a:xfrm>
                  </p:grpSpPr>
                  <p:sp>
                    <p:nvSpPr>
                      <p:cNvPr id="957" name="Google Shape;957;p44"/>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6" name="Google Shape;966;p44"/>
                  <p:cNvGrpSpPr/>
                  <p:nvPr/>
                </p:nvGrpSpPr>
                <p:grpSpPr>
                  <a:xfrm>
                    <a:off x="5254838" y="2571474"/>
                    <a:ext cx="3680873" cy="2037025"/>
                    <a:chOff x="4825950" y="628850"/>
                    <a:chExt cx="1249575" cy="691525"/>
                  </a:xfrm>
                </p:grpSpPr>
                <p:sp>
                  <p:nvSpPr>
                    <p:cNvPr id="967" name="Google Shape;967;p44"/>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44"/>
                  <p:cNvGrpSpPr/>
                  <p:nvPr/>
                </p:nvGrpSpPr>
                <p:grpSpPr>
                  <a:xfrm rot="360113">
                    <a:off x="5102110" y="2114399"/>
                    <a:ext cx="3680806" cy="2036988"/>
                    <a:chOff x="4825950" y="628850"/>
                    <a:chExt cx="1249575" cy="691525"/>
                  </a:xfrm>
                </p:grpSpPr>
                <p:sp>
                  <p:nvSpPr>
                    <p:cNvPr id="982" name="Google Shape;982;p44"/>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4"/>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
        <p:nvSpPr>
          <p:cNvPr id="996" name="Google Shape;996;p44"/>
          <p:cNvSpPr/>
          <p:nvPr/>
        </p:nvSpPr>
        <p:spPr>
          <a:xfrm>
            <a:off x="5031200" y="401566"/>
            <a:ext cx="1306727" cy="653649"/>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8142450" y="171151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rot="-1800004">
            <a:off x="3879357" y="4470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432" r="8863" b="3259"/>
          <a:stretch/>
        </p:blipFill>
        <p:spPr>
          <a:xfrm>
            <a:off x="699727" y="635388"/>
            <a:ext cx="7737692" cy="3730311"/>
          </a:xfrm>
          <a:prstGeom prst="rect">
            <a:avLst/>
          </a:prstGeom>
        </p:spPr>
      </p:pic>
      <p:sp>
        <p:nvSpPr>
          <p:cNvPr id="84" name="Rounded Rectangular Callout 83"/>
          <p:cNvSpPr/>
          <p:nvPr/>
        </p:nvSpPr>
        <p:spPr>
          <a:xfrm>
            <a:off x="4852555" y="684790"/>
            <a:ext cx="3566544" cy="155930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sz="1200" dirty="0">
                <a:latin typeface="+mj-lt"/>
              </a:rPr>
              <a:t> </a:t>
            </a:r>
            <a:r>
              <a:rPr lang="vi-VN" sz="1300" dirty="0">
                <a:solidFill>
                  <a:schemeClr val="accent6"/>
                </a:solidFill>
                <a:latin typeface="+mj-lt"/>
              </a:rPr>
              <a:t>Vì làm việc vất vả, ăn uống lại kham khổ nên bà bị ốm. Bà lên cơn sốt nhưng chẳng ai trông nom. </a:t>
            </a:r>
            <a:r>
              <a:rPr lang="en-US" sz="1300" dirty="0" smtClean="0">
                <a:solidFill>
                  <a:schemeClr val="accent6"/>
                </a:solidFill>
                <a:latin typeface="+mj-lt"/>
              </a:rPr>
              <a:t>Bà khát nước quá đành gọi: </a:t>
            </a:r>
          </a:p>
          <a:p>
            <a:pPr fontAlgn="base"/>
            <a:r>
              <a:rPr lang="vi-VN" sz="1300" dirty="0">
                <a:solidFill>
                  <a:schemeClr val="accent6"/>
                </a:solidFill>
                <a:latin typeface="+mj-lt"/>
              </a:rPr>
              <a:t>– Tích Chu ơi, cho bà ngụm nước. Bà khát khô cổ rồi!</a:t>
            </a:r>
          </a:p>
          <a:p>
            <a:pPr fontAlgn="base"/>
            <a:r>
              <a:rPr lang="vi-VN" sz="1300" dirty="0">
                <a:solidFill>
                  <a:schemeClr val="accent6"/>
                </a:solidFill>
                <a:latin typeface="+mj-lt"/>
              </a:rPr>
              <a:t>Bà gọi một lần, hai lần…rồi ba lần nhưng vẫn không thấy Tích Chu đáp lại. </a:t>
            </a:r>
          </a:p>
          <a:p>
            <a:pPr fontAlgn="base"/>
            <a:endParaRPr lang="en-US" sz="1200" dirty="0">
              <a:solidFill>
                <a:schemeClr val="accent6"/>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4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txBox="1">
            <a:spLocks noGrp="1"/>
          </p:cNvSpPr>
          <p:nvPr>
            <p:ph type="title"/>
          </p:nvPr>
        </p:nvSpPr>
        <p:spPr>
          <a:xfrm>
            <a:off x="2996600" y="2085450"/>
            <a:ext cx="3150900" cy="106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Library</a:t>
            </a:r>
            <a:endParaRPr/>
          </a:p>
        </p:txBody>
      </p:sp>
      <p:sp>
        <p:nvSpPr>
          <p:cNvPr id="1005" name="Google Shape;1005;p45"/>
          <p:cNvSpPr txBox="1">
            <a:spLocks noGrp="1"/>
          </p:cNvSpPr>
          <p:nvPr>
            <p:ph type="title" idx="2"/>
          </p:nvPr>
        </p:nvSpPr>
        <p:spPr>
          <a:xfrm>
            <a:off x="3771900" y="1068400"/>
            <a:ext cx="160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06" name="Google Shape;1006;p45"/>
          <p:cNvSpPr txBox="1">
            <a:spLocks noGrp="1"/>
          </p:cNvSpPr>
          <p:nvPr>
            <p:ph type="subTitle" idx="1"/>
          </p:nvPr>
        </p:nvSpPr>
        <p:spPr>
          <a:xfrm>
            <a:off x="2996600" y="3186605"/>
            <a:ext cx="31509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enter a subtitle here if you need it</a:t>
            </a:r>
            <a:endParaRPr/>
          </a:p>
        </p:txBody>
      </p:sp>
      <p:grpSp>
        <p:nvGrpSpPr>
          <p:cNvPr id="1007" name="Google Shape;1007;p45"/>
          <p:cNvGrpSpPr/>
          <p:nvPr/>
        </p:nvGrpSpPr>
        <p:grpSpPr>
          <a:xfrm>
            <a:off x="7945333" y="2627022"/>
            <a:ext cx="969223" cy="1095901"/>
            <a:chOff x="7945333" y="2627022"/>
            <a:chExt cx="969223" cy="1095901"/>
          </a:xfrm>
        </p:grpSpPr>
        <p:sp>
          <p:nvSpPr>
            <p:cNvPr id="1008" name="Google Shape;1008;p4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45"/>
            <p:cNvGrpSpPr/>
            <p:nvPr/>
          </p:nvGrpSpPr>
          <p:grpSpPr>
            <a:xfrm>
              <a:off x="8474448" y="3559211"/>
              <a:ext cx="101364" cy="140764"/>
              <a:chOff x="8474448" y="3559211"/>
              <a:chExt cx="101364" cy="140764"/>
            </a:xfrm>
          </p:grpSpPr>
          <p:sp>
            <p:nvSpPr>
              <p:cNvPr id="1010" name="Google Shape;1010;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4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a:off x="1081528" y="251627"/>
            <a:ext cx="1035142" cy="1223376"/>
            <a:chOff x="1081528" y="251627"/>
            <a:chExt cx="1035142" cy="1223376"/>
          </a:xfrm>
        </p:grpSpPr>
        <p:sp>
          <p:nvSpPr>
            <p:cNvPr id="1022" name="Google Shape;1022;p4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5"/>
          <p:cNvGrpSpPr/>
          <p:nvPr/>
        </p:nvGrpSpPr>
        <p:grpSpPr>
          <a:xfrm>
            <a:off x="332688" y="2536900"/>
            <a:ext cx="1139670" cy="1168677"/>
            <a:chOff x="332686" y="2776290"/>
            <a:chExt cx="1035123" cy="1061565"/>
          </a:xfrm>
        </p:grpSpPr>
        <p:sp>
          <p:nvSpPr>
            <p:cNvPr id="1034" name="Google Shape;1034;p4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45"/>
            <p:cNvGrpSpPr/>
            <p:nvPr/>
          </p:nvGrpSpPr>
          <p:grpSpPr>
            <a:xfrm>
              <a:off x="332764" y="2836144"/>
              <a:ext cx="973721" cy="1001712"/>
              <a:chOff x="332764" y="2836144"/>
              <a:chExt cx="973721" cy="1001712"/>
            </a:xfrm>
          </p:grpSpPr>
          <p:sp>
            <p:nvSpPr>
              <p:cNvPr id="1037" name="Google Shape;1037;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4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45"/>
          <p:cNvGrpSpPr/>
          <p:nvPr/>
        </p:nvGrpSpPr>
        <p:grpSpPr>
          <a:xfrm>
            <a:off x="6507316" y="215950"/>
            <a:ext cx="2190150" cy="1873034"/>
            <a:chOff x="6383016" y="210013"/>
            <a:chExt cx="2190150" cy="1873034"/>
          </a:xfrm>
        </p:grpSpPr>
        <p:sp>
          <p:nvSpPr>
            <p:cNvPr id="1046" name="Google Shape;1046;p4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5"/>
            <p:cNvGrpSpPr/>
            <p:nvPr/>
          </p:nvGrpSpPr>
          <p:grpSpPr>
            <a:xfrm>
              <a:off x="7784112" y="1205532"/>
              <a:ext cx="342129" cy="398068"/>
              <a:chOff x="7784112" y="1205532"/>
              <a:chExt cx="342129" cy="398068"/>
            </a:xfrm>
          </p:grpSpPr>
          <p:sp>
            <p:nvSpPr>
              <p:cNvPr id="1053" name="Google Shape;1053;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5"/>
          <p:cNvSpPr/>
          <p:nvPr/>
        </p:nvSpPr>
        <p:spPr>
          <a:xfrm>
            <a:off x="6327650" y="17191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205450" y="95610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45"/>
          <p:cNvGrpSpPr/>
          <p:nvPr/>
        </p:nvGrpSpPr>
        <p:grpSpPr>
          <a:xfrm>
            <a:off x="1712502" y="3747608"/>
            <a:ext cx="5718573" cy="1223378"/>
            <a:chOff x="6683600" y="1572213"/>
            <a:chExt cx="611900" cy="130900"/>
          </a:xfrm>
        </p:grpSpPr>
        <p:sp>
          <p:nvSpPr>
            <p:cNvPr id="1067" name="Google Shape;1067;p4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4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953" r="9272"/>
          <a:stretch/>
        </p:blipFill>
        <p:spPr>
          <a:xfrm>
            <a:off x="670826" y="600972"/>
            <a:ext cx="7759538" cy="3752819"/>
          </a:xfrm>
          <a:prstGeom prst="rect">
            <a:avLst/>
          </a:prstGeom>
        </p:spPr>
      </p:pic>
      <p:sp>
        <p:nvSpPr>
          <p:cNvPr id="76" name="Rounded Rectangular Callout 75"/>
          <p:cNvSpPr/>
          <p:nvPr/>
        </p:nvSpPr>
        <p:spPr>
          <a:xfrm>
            <a:off x="4852555" y="684790"/>
            <a:ext cx="3566544" cy="1034320"/>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mj-lt"/>
              </a:rPr>
              <a:t> Mãi sau Tích Chu thấy đói mới chạy về nhà kiếm cái ăn. Tích Chu ngạc nhiên hết sức thấy bà biến thành chim và vỗ cánh bay lên trời.</a:t>
            </a:r>
            <a:endParaRPr lang="en-US" dirty="0">
              <a:solidFill>
                <a:schemeClr val="accent6"/>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720000" y="1718200"/>
            <a:ext cx="7704000" cy="2516100"/>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80" name="Google Shape;1080;p46"/>
          <p:cNvSpPr txBox="1">
            <a:spLocks noGrp="1"/>
          </p:cNvSpPr>
          <p:nvPr>
            <p:ph type="subTitle" idx="1"/>
          </p:nvPr>
        </p:nvSpPr>
        <p:spPr>
          <a:xfrm>
            <a:off x="946600" y="2005750"/>
            <a:ext cx="3548400" cy="194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Times New Roman" pitchFamily="18" charset="0"/>
                <a:cs typeface="Times New Roman" pitchFamily="18" charset="0"/>
              </a:rPr>
              <a:t>Mercury is the closest planet to the Sun and the smallest one in the entire Solar System. This planet's name has nothing to do with the liquid metal, since Mercury was named after the Roman messenger god. Its temperatures aren't as terribly hot as that planet's</a:t>
            </a:r>
            <a:endParaRPr dirty="0">
              <a:solidFill>
                <a:schemeClr val="accent6"/>
              </a:solidFill>
              <a:latin typeface="Times New Roman" pitchFamily="18" charset="0"/>
              <a:cs typeface="Times New Roman" pitchFamily="18" charset="0"/>
            </a:endParaRPr>
          </a:p>
        </p:txBody>
      </p:sp>
      <p:sp>
        <p:nvSpPr>
          <p:cNvPr id="1081" name="Google Shape;1081;p46"/>
          <p:cNvSpPr txBox="1">
            <a:spLocks noGrp="1"/>
          </p:cNvSpPr>
          <p:nvPr>
            <p:ph type="subTitle" idx="2"/>
          </p:nvPr>
        </p:nvSpPr>
        <p:spPr>
          <a:xfrm>
            <a:off x="4649000" y="2005750"/>
            <a:ext cx="3548400" cy="194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Times New Roman" pitchFamily="18" charset="0"/>
                <a:cs typeface="Times New Roman" pitchFamily="18" charset="0"/>
              </a:rPr>
              <a:t>Mercury takes a little more than 58 days to complete its rotation, so try to imagine how long days must be there! Since the temperatures are so extreme, albeit not as extreme as in Venus, Mercury has been deemed to be non-habitable for humans</a:t>
            </a:r>
            <a:endParaRPr>
              <a:solidFill>
                <a:schemeClr val="accent6"/>
              </a:solidFill>
              <a:latin typeface="Times New Roman" pitchFamily="18" charset="0"/>
              <a:cs typeface="Times New Roman" pitchFamily="18" charset="0"/>
            </a:endParaRPr>
          </a:p>
        </p:txBody>
      </p:sp>
      <p:sp>
        <p:nvSpPr>
          <p:cNvPr id="1082" name="Google Shape;1082;p4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accent6"/>
                </a:solidFill>
                <a:latin typeface="Times New Roman" pitchFamily="18" charset="0"/>
                <a:cs typeface="Times New Roman" pitchFamily="18" charset="0"/>
              </a:rPr>
              <a:t>Why is important to visit a library?</a:t>
            </a:r>
            <a:endParaRPr sz="1400">
              <a:solidFill>
                <a:schemeClr val="accent6"/>
              </a:solidFill>
              <a:latin typeface="Times New Roman" pitchFamily="18" charset="0"/>
              <a:cs typeface="Times New Roman" pitchFamily="18" charset="0"/>
            </a:endParaRPr>
          </a:p>
        </p:txBody>
      </p:sp>
      <p:grpSp>
        <p:nvGrpSpPr>
          <p:cNvPr id="1083" name="Google Shape;1083;p46"/>
          <p:cNvGrpSpPr/>
          <p:nvPr/>
        </p:nvGrpSpPr>
        <p:grpSpPr>
          <a:xfrm>
            <a:off x="96914" y="3848735"/>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grpSp>
        <p:nvGrpSpPr>
          <p:cNvPr id="1097" name="Google Shape;1097;p46"/>
          <p:cNvGrpSpPr/>
          <p:nvPr/>
        </p:nvGrpSpPr>
        <p:grpSpPr>
          <a:xfrm>
            <a:off x="7690313" y="3754700"/>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grpSp>
      <p:sp>
        <p:nvSpPr>
          <p:cNvPr id="1109" name="Google Shape;1109;p46"/>
          <p:cNvSpPr/>
          <p:nvPr/>
        </p:nvSpPr>
        <p:spPr>
          <a:xfrm>
            <a:off x="3672175" y="4047497"/>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Times New Roman" pitchFamily="18" charset="0"/>
              <a:cs typeface="Times New Roman" pitchFamily="18" charset="0"/>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246" r="9296"/>
          <a:stretch/>
        </p:blipFill>
        <p:spPr>
          <a:xfrm>
            <a:off x="697239" y="620490"/>
            <a:ext cx="7766168" cy="3781161"/>
          </a:xfrm>
          <a:prstGeom prst="rect">
            <a:avLst/>
          </a:prstGeom>
        </p:spPr>
      </p:pic>
      <p:sp>
        <p:nvSpPr>
          <p:cNvPr id="39" name="Rounded Rectangular Callout 38"/>
          <p:cNvSpPr/>
          <p:nvPr/>
        </p:nvSpPr>
        <p:spPr>
          <a:xfrm>
            <a:off x="712361" y="683879"/>
            <a:ext cx="2176312" cy="143586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 Tích Chu hoảng quá kêu lên:</a:t>
            </a:r>
          </a:p>
          <a:p>
            <a:pPr fontAlgn="base"/>
            <a:r>
              <a:rPr lang="vi-VN" dirty="0">
                <a:solidFill>
                  <a:schemeClr val="accent6"/>
                </a:solidFill>
                <a:latin typeface="Times New Roman" pitchFamily="18" charset="0"/>
                <a:cs typeface="Times New Roman" pitchFamily="18" charset="0"/>
              </a:rPr>
              <a:t>– Bà ơi! Bà đi đâu? Bà ở lại với cháu. Cháu sẽ mang nước cho bà, bà ơi!</a:t>
            </a:r>
          </a:p>
        </p:txBody>
      </p:sp>
      <p:sp>
        <p:nvSpPr>
          <p:cNvPr id="40" name="Rounded Rectangular Callout 39"/>
          <p:cNvSpPr/>
          <p:nvPr/>
        </p:nvSpPr>
        <p:spPr>
          <a:xfrm rot="10800000">
            <a:off x="4880265" y="2291008"/>
            <a:ext cx="3566544" cy="1075647"/>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 </a:t>
            </a:r>
          </a:p>
        </p:txBody>
      </p:sp>
      <p:sp>
        <p:nvSpPr>
          <p:cNvPr id="5" name="TextBox 4"/>
          <p:cNvSpPr txBox="1"/>
          <p:nvPr/>
        </p:nvSpPr>
        <p:spPr>
          <a:xfrm>
            <a:off x="5052895" y="2291007"/>
            <a:ext cx="3360640" cy="954107"/>
          </a:xfrm>
          <a:prstGeom prst="rect">
            <a:avLst/>
          </a:prstGeom>
          <a:noFill/>
        </p:spPr>
        <p:txBody>
          <a:bodyPr wrap="square" rtlCol="0">
            <a:spAutoFit/>
          </a:bodyPr>
          <a:lstStyle/>
          <a:p>
            <a:r>
              <a:rPr lang="vi-VN" dirty="0">
                <a:solidFill>
                  <a:schemeClr val="accent6"/>
                </a:solidFill>
                <a:latin typeface="Times New Roman" pitchFamily="18" charset="0"/>
                <a:cs typeface="Times New Roman" pitchFamily="18" charset="0"/>
              </a:rPr>
              <a:t>– Cúc cu … cu! Cúc … cu cu! Chậm mất rồi cháu ạ, bà khát quá không thể chịu nổi phải hóa thành chim để bay đi kiếm nước. Bà đi đây, bà không về nữa đâu!</a:t>
            </a:r>
            <a:endParaRPr lang="en-US"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47"/>
          <p:cNvSpPr/>
          <p:nvPr/>
        </p:nvSpPr>
        <p:spPr>
          <a:xfrm>
            <a:off x="4898175" y="1644225"/>
            <a:ext cx="3204600" cy="28110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about </a:t>
            </a:r>
            <a:r>
              <a:rPr lang="en">
                <a:solidFill>
                  <a:schemeClr val="lt2"/>
                </a:solidFill>
              </a:rPr>
              <a:t>libraries</a:t>
            </a:r>
            <a:endParaRPr>
              <a:solidFill>
                <a:schemeClr val="lt2"/>
              </a:solidFill>
            </a:endParaRPr>
          </a:p>
        </p:txBody>
      </p:sp>
      <p:sp>
        <p:nvSpPr>
          <p:cNvPr id="1117" name="Google Shape;1117;p47"/>
          <p:cNvSpPr/>
          <p:nvPr/>
        </p:nvSpPr>
        <p:spPr>
          <a:xfrm>
            <a:off x="1041225" y="1644225"/>
            <a:ext cx="3204600" cy="2811000"/>
          </a:xfrm>
          <a:prstGeom prst="roundRect">
            <a:avLst>
              <a:gd name="adj" fmla="val 8749"/>
            </a:avLst>
          </a:prstGeom>
          <a:solidFill>
            <a:srgbClr val="6C66C9">
              <a:alpha val="54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7"/>
          <p:cNvSpPr txBox="1">
            <a:spLocks noGrp="1"/>
          </p:cNvSpPr>
          <p:nvPr>
            <p:ph type="subTitle" idx="1"/>
          </p:nvPr>
        </p:nvSpPr>
        <p:spPr>
          <a:xfrm>
            <a:off x="1261725" y="2657525"/>
            <a:ext cx="2763600" cy="47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a:t>
            </a:r>
            <a:endParaRPr/>
          </a:p>
        </p:txBody>
      </p:sp>
      <p:sp>
        <p:nvSpPr>
          <p:cNvPr id="1119" name="Google Shape;1119;p47"/>
          <p:cNvSpPr txBox="1">
            <a:spLocks noGrp="1"/>
          </p:cNvSpPr>
          <p:nvPr>
            <p:ph type="subTitle" idx="2"/>
          </p:nvPr>
        </p:nvSpPr>
        <p:spPr>
          <a:xfrm>
            <a:off x="5118675" y="2657525"/>
            <a:ext cx="2763600" cy="47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Venus</a:t>
            </a:r>
            <a:endParaRPr/>
          </a:p>
        </p:txBody>
      </p:sp>
      <p:sp>
        <p:nvSpPr>
          <p:cNvPr id="1120" name="Google Shape;1120;p47"/>
          <p:cNvSpPr txBox="1">
            <a:spLocks noGrp="1"/>
          </p:cNvSpPr>
          <p:nvPr>
            <p:ph type="subTitle" idx="3"/>
          </p:nvPr>
        </p:nvSpPr>
        <p:spPr>
          <a:xfrm>
            <a:off x="1261725" y="3031600"/>
            <a:ext cx="2763600" cy="11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System—it’s only a bit larger than the Moon</a:t>
            </a:r>
            <a:endParaRPr/>
          </a:p>
        </p:txBody>
      </p:sp>
      <p:sp>
        <p:nvSpPr>
          <p:cNvPr id="1121" name="Google Shape;1121;p47"/>
          <p:cNvSpPr txBox="1">
            <a:spLocks noGrp="1"/>
          </p:cNvSpPr>
          <p:nvPr>
            <p:ph type="subTitle" idx="4"/>
          </p:nvPr>
        </p:nvSpPr>
        <p:spPr>
          <a:xfrm>
            <a:off x="5118675" y="3031600"/>
            <a:ext cx="2763600" cy="11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hot and has a poisonous atmosphere</a:t>
            </a:r>
            <a:endParaRPr/>
          </a:p>
        </p:txBody>
      </p:sp>
      <p:grpSp>
        <p:nvGrpSpPr>
          <p:cNvPr id="1122" name="Google Shape;1122;p47"/>
          <p:cNvGrpSpPr/>
          <p:nvPr/>
        </p:nvGrpSpPr>
        <p:grpSpPr>
          <a:xfrm>
            <a:off x="6281972" y="1973356"/>
            <a:ext cx="437006" cy="523069"/>
            <a:chOff x="1532199" y="1584561"/>
            <a:chExt cx="314664" cy="376634"/>
          </a:xfrm>
        </p:grpSpPr>
        <p:sp>
          <p:nvSpPr>
            <p:cNvPr id="1123" name="Google Shape;1123;p47"/>
            <p:cNvSpPr/>
            <p:nvPr/>
          </p:nvSpPr>
          <p:spPr>
            <a:xfrm>
              <a:off x="1536458" y="1667290"/>
              <a:ext cx="79002" cy="70906"/>
            </a:xfrm>
            <a:custGeom>
              <a:avLst/>
              <a:gdLst/>
              <a:ahLst/>
              <a:cxnLst/>
              <a:rect l="l" t="t" r="r" b="b"/>
              <a:pathLst>
                <a:path w="2820" h="2531" extrusionOk="0">
                  <a:moveTo>
                    <a:pt x="1185" y="0"/>
                  </a:moveTo>
                  <a:lnTo>
                    <a:pt x="0" y="608"/>
                  </a:lnTo>
                  <a:lnTo>
                    <a:pt x="0" y="2188"/>
                  </a:lnTo>
                  <a:lnTo>
                    <a:pt x="1185" y="2531"/>
                  </a:lnTo>
                  <a:lnTo>
                    <a:pt x="2372" y="2188"/>
                  </a:lnTo>
                  <a:lnTo>
                    <a:pt x="2820" y="1397"/>
                  </a:lnTo>
                  <a:lnTo>
                    <a:pt x="2372" y="608"/>
                  </a:lnTo>
                  <a:lnTo>
                    <a:pt x="11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47"/>
            <p:cNvGrpSpPr/>
            <p:nvPr/>
          </p:nvGrpSpPr>
          <p:grpSpPr>
            <a:xfrm>
              <a:off x="1536458" y="1728755"/>
              <a:ext cx="79002" cy="188317"/>
              <a:chOff x="1536458" y="1728755"/>
              <a:chExt cx="79002" cy="188317"/>
            </a:xfrm>
          </p:grpSpPr>
          <p:sp>
            <p:nvSpPr>
              <p:cNvPr id="1125" name="Google Shape;1125;p47"/>
              <p:cNvSpPr/>
              <p:nvPr/>
            </p:nvSpPr>
            <p:spPr>
              <a:xfrm>
                <a:off x="1536458" y="1728755"/>
                <a:ext cx="79002" cy="188317"/>
              </a:xfrm>
              <a:custGeom>
                <a:avLst/>
                <a:gdLst/>
                <a:ahLst/>
                <a:cxnLst/>
                <a:rect l="l" t="t" r="r" b="b"/>
                <a:pathLst>
                  <a:path w="2820" h="6722" extrusionOk="0">
                    <a:moveTo>
                      <a:pt x="0" y="1"/>
                    </a:moveTo>
                    <a:lnTo>
                      <a:pt x="0" y="6721"/>
                    </a:lnTo>
                    <a:lnTo>
                      <a:pt x="1028" y="5668"/>
                    </a:lnTo>
                    <a:lnTo>
                      <a:pt x="2372" y="5141"/>
                    </a:lnTo>
                    <a:lnTo>
                      <a:pt x="2820" y="2768"/>
                    </a:lnTo>
                    <a:lnTo>
                      <a:pt x="2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a:off x="1536458" y="1728755"/>
                <a:ext cx="79002" cy="188317"/>
              </a:xfrm>
              <a:custGeom>
                <a:avLst/>
                <a:gdLst/>
                <a:ahLst/>
                <a:cxnLst/>
                <a:rect l="l" t="t" r="r" b="b"/>
                <a:pathLst>
                  <a:path w="2820" h="6722" extrusionOk="0">
                    <a:moveTo>
                      <a:pt x="0" y="1"/>
                    </a:moveTo>
                    <a:lnTo>
                      <a:pt x="0" y="6721"/>
                    </a:lnTo>
                    <a:lnTo>
                      <a:pt x="1028" y="5668"/>
                    </a:lnTo>
                    <a:lnTo>
                      <a:pt x="2372" y="5141"/>
                    </a:lnTo>
                    <a:lnTo>
                      <a:pt x="2820" y="2768"/>
                    </a:lnTo>
                    <a:lnTo>
                      <a:pt x="2372"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47"/>
            <p:cNvGrpSpPr/>
            <p:nvPr/>
          </p:nvGrpSpPr>
          <p:grpSpPr>
            <a:xfrm>
              <a:off x="1536458" y="1584561"/>
              <a:ext cx="79254" cy="100042"/>
              <a:chOff x="1536458" y="1584561"/>
              <a:chExt cx="79254" cy="100042"/>
            </a:xfrm>
          </p:grpSpPr>
          <p:sp>
            <p:nvSpPr>
              <p:cNvPr id="1128" name="Google Shape;1128;p47"/>
              <p:cNvSpPr/>
              <p:nvPr/>
            </p:nvSpPr>
            <p:spPr>
              <a:xfrm>
                <a:off x="1536458" y="1584561"/>
                <a:ext cx="79254" cy="100042"/>
              </a:xfrm>
              <a:custGeom>
                <a:avLst/>
                <a:gdLst/>
                <a:ahLst/>
                <a:cxnLst/>
                <a:rect l="l" t="t" r="r" b="b"/>
                <a:pathLst>
                  <a:path w="2829" h="3571" extrusionOk="0">
                    <a:moveTo>
                      <a:pt x="1976" y="0"/>
                    </a:moveTo>
                    <a:cubicBezTo>
                      <a:pt x="885" y="0"/>
                      <a:pt x="0" y="886"/>
                      <a:pt x="0" y="1978"/>
                    </a:cubicBezTo>
                    <a:lnTo>
                      <a:pt x="0" y="3571"/>
                    </a:lnTo>
                    <a:lnTo>
                      <a:pt x="2379" y="3571"/>
                    </a:lnTo>
                    <a:lnTo>
                      <a:pt x="2828" y="1985"/>
                    </a:lnTo>
                    <a:lnTo>
                      <a:pt x="2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a:off x="1536458" y="1584561"/>
                <a:ext cx="79254" cy="100042"/>
              </a:xfrm>
              <a:custGeom>
                <a:avLst/>
                <a:gdLst/>
                <a:ahLst/>
                <a:cxnLst/>
                <a:rect l="l" t="t" r="r" b="b"/>
                <a:pathLst>
                  <a:path w="2829" h="3571" extrusionOk="0">
                    <a:moveTo>
                      <a:pt x="1976" y="0"/>
                    </a:moveTo>
                    <a:cubicBezTo>
                      <a:pt x="885" y="0"/>
                      <a:pt x="0" y="886"/>
                      <a:pt x="0" y="1978"/>
                    </a:cubicBezTo>
                    <a:lnTo>
                      <a:pt x="0" y="3571"/>
                    </a:lnTo>
                    <a:lnTo>
                      <a:pt x="2379" y="3571"/>
                    </a:lnTo>
                    <a:lnTo>
                      <a:pt x="2828" y="1985"/>
                    </a:lnTo>
                    <a:lnTo>
                      <a:pt x="2379"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7"/>
            <p:cNvGrpSpPr/>
            <p:nvPr/>
          </p:nvGrpSpPr>
          <p:grpSpPr>
            <a:xfrm>
              <a:off x="1602657" y="1584561"/>
              <a:ext cx="118167" cy="299116"/>
              <a:chOff x="1602657" y="1584561"/>
              <a:chExt cx="118167" cy="299116"/>
            </a:xfrm>
          </p:grpSpPr>
          <p:sp>
            <p:nvSpPr>
              <p:cNvPr id="1131" name="Google Shape;1131;p47"/>
              <p:cNvSpPr/>
              <p:nvPr/>
            </p:nvSpPr>
            <p:spPr>
              <a:xfrm>
                <a:off x="1602657" y="1584561"/>
                <a:ext cx="118167" cy="299116"/>
              </a:xfrm>
              <a:custGeom>
                <a:avLst/>
                <a:gdLst/>
                <a:ahLst/>
                <a:cxnLst/>
                <a:rect l="l" t="t" r="r" b="b"/>
                <a:pathLst>
                  <a:path w="4218" h="10677" extrusionOk="0">
                    <a:moveTo>
                      <a:pt x="0" y="0"/>
                    </a:moveTo>
                    <a:lnTo>
                      <a:pt x="0" y="10281"/>
                    </a:lnTo>
                    <a:lnTo>
                      <a:pt x="2108" y="10677"/>
                    </a:lnTo>
                    <a:lnTo>
                      <a:pt x="3954" y="10281"/>
                    </a:lnTo>
                    <a:lnTo>
                      <a:pt x="4218" y="5719"/>
                    </a:lnTo>
                    <a:lnTo>
                      <a:pt x="39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a:off x="1602657" y="1584561"/>
                <a:ext cx="118167" cy="299116"/>
              </a:xfrm>
              <a:custGeom>
                <a:avLst/>
                <a:gdLst/>
                <a:ahLst/>
                <a:cxnLst/>
                <a:rect l="l" t="t" r="r" b="b"/>
                <a:pathLst>
                  <a:path w="4218" h="10677" extrusionOk="0">
                    <a:moveTo>
                      <a:pt x="0" y="0"/>
                    </a:moveTo>
                    <a:lnTo>
                      <a:pt x="0" y="10281"/>
                    </a:lnTo>
                    <a:lnTo>
                      <a:pt x="2108" y="10677"/>
                    </a:lnTo>
                    <a:lnTo>
                      <a:pt x="3954" y="10281"/>
                    </a:lnTo>
                    <a:lnTo>
                      <a:pt x="4218" y="5719"/>
                    </a:lnTo>
                    <a:lnTo>
                      <a:pt x="3954"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7"/>
            <p:cNvSpPr/>
            <p:nvPr/>
          </p:nvSpPr>
          <p:spPr>
            <a:xfrm>
              <a:off x="1713653" y="1584561"/>
              <a:ext cx="133183" cy="315309"/>
            </a:xfrm>
            <a:custGeom>
              <a:avLst/>
              <a:gdLst/>
              <a:ahLst/>
              <a:cxnLst/>
              <a:rect l="l" t="t" r="r" b="b"/>
              <a:pathLst>
                <a:path w="4754" h="11255" extrusionOk="0">
                  <a:moveTo>
                    <a:pt x="1" y="0"/>
                  </a:moveTo>
                  <a:lnTo>
                    <a:pt x="1" y="10281"/>
                  </a:lnTo>
                  <a:lnTo>
                    <a:pt x="2377" y="11255"/>
                  </a:lnTo>
                  <a:lnTo>
                    <a:pt x="4753" y="10281"/>
                  </a:lnTo>
                  <a:lnTo>
                    <a:pt x="4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7"/>
            <p:cNvSpPr/>
            <p:nvPr/>
          </p:nvSpPr>
          <p:spPr>
            <a:xfrm>
              <a:off x="1558646" y="1887348"/>
              <a:ext cx="162487" cy="59084"/>
            </a:xfrm>
            <a:custGeom>
              <a:avLst/>
              <a:gdLst/>
              <a:ahLst/>
              <a:cxnLst/>
              <a:rect l="l" t="t" r="r" b="b"/>
              <a:pathLst>
                <a:path w="5800" h="2109" extrusionOk="0">
                  <a:moveTo>
                    <a:pt x="3163" y="1"/>
                  </a:moveTo>
                  <a:lnTo>
                    <a:pt x="789" y="265"/>
                  </a:lnTo>
                  <a:cubicBezTo>
                    <a:pt x="354" y="265"/>
                    <a:pt x="0" y="618"/>
                    <a:pt x="0" y="1056"/>
                  </a:cubicBezTo>
                  <a:cubicBezTo>
                    <a:pt x="0" y="1491"/>
                    <a:pt x="354" y="1845"/>
                    <a:pt x="789" y="1845"/>
                  </a:cubicBezTo>
                  <a:lnTo>
                    <a:pt x="3163" y="2109"/>
                  </a:lnTo>
                  <a:lnTo>
                    <a:pt x="5535" y="1845"/>
                  </a:lnTo>
                  <a:lnTo>
                    <a:pt x="5799" y="1056"/>
                  </a:lnTo>
                  <a:lnTo>
                    <a:pt x="5535" y="265"/>
                  </a:lnTo>
                  <a:lnTo>
                    <a:pt x="3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47"/>
            <p:cNvGrpSpPr/>
            <p:nvPr/>
          </p:nvGrpSpPr>
          <p:grpSpPr>
            <a:xfrm>
              <a:off x="1713681" y="1887235"/>
              <a:ext cx="111136" cy="59280"/>
              <a:chOff x="1713681" y="1887235"/>
              <a:chExt cx="111136" cy="59280"/>
            </a:xfrm>
          </p:grpSpPr>
          <p:sp>
            <p:nvSpPr>
              <p:cNvPr id="1136" name="Google Shape;1136;p47"/>
              <p:cNvSpPr/>
              <p:nvPr/>
            </p:nvSpPr>
            <p:spPr>
              <a:xfrm>
                <a:off x="1713681" y="1887235"/>
                <a:ext cx="111136" cy="59280"/>
              </a:xfrm>
              <a:custGeom>
                <a:avLst/>
                <a:gdLst/>
                <a:ahLst/>
                <a:cxnLst/>
                <a:rect l="l" t="t" r="r" b="b"/>
                <a:pathLst>
                  <a:path w="3967" h="2116" extrusionOk="0">
                    <a:moveTo>
                      <a:pt x="1984" y="0"/>
                    </a:moveTo>
                    <a:lnTo>
                      <a:pt x="1" y="265"/>
                    </a:lnTo>
                    <a:lnTo>
                      <a:pt x="1" y="1852"/>
                    </a:lnTo>
                    <a:lnTo>
                      <a:pt x="1984" y="2116"/>
                    </a:lnTo>
                    <a:lnTo>
                      <a:pt x="3966" y="1852"/>
                    </a:lnTo>
                    <a:lnTo>
                      <a:pt x="3966" y="265"/>
                    </a:lnTo>
                    <a:lnTo>
                      <a:pt x="19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7"/>
              <p:cNvSpPr/>
              <p:nvPr/>
            </p:nvSpPr>
            <p:spPr>
              <a:xfrm>
                <a:off x="1713681" y="1887235"/>
                <a:ext cx="111136" cy="59280"/>
              </a:xfrm>
              <a:custGeom>
                <a:avLst/>
                <a:gdLst/>
                <a:ahLst/>
                <a:cxnLst/>
                <a:rect l="l" t="t" r="r" b="b"/>
                <a:pathLst>
                  <a:path w="3967" h="2116" extrusionOk="0">
                    <a:moveTo>
                      <a:pt x="1984" y="0"/>
                    </a:moveTo>
                    <a:lnTo>
                      <a:pt x="1" y="265"/>
                    </a:lnTo>
                    <a:lnTo>
                      <a:pt x="1" y="1852"/>
                    </a:lnTo>
                    <a:lnTo>
                      <a:pt x="1984" y="2116"/>
                    </a:lnTo>
                    <a:lnTo>
                      <a:pt x="3966" y="1852"/>
                    </a:lnTo>
                    <a:lnTo>
                      <a:pt x="3966" y="265"/>
                    </a:lnTo>
                    <a:lnTo>
                      <a:pt x="1984"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47"/>
            <p:cNvSpPr/>
            <p:nvPr/>
          </p:nvSpPr>
          <p:spPr>
            <a:xfrm>
              <a:off x="1713681" y="1584561"/>
              <a:ext cx="66283" cy="110771"/>
            </a:xfrm>
            <a:custGeom>
              <a:avLst/>
              <a:gdLst/>
              <a:ahLst/>
              <a:cxnLst/>
              <a:rect l="l" t="t" r="r" b="b"/>
              <a:pathLst>
                <a:path w="2366" h="3954" extrusionOk="0">
                  <a:moveTo>
                    <a:pt x="1" y="0"/>
                  </a:moveTo>
                  <a:lnTo>
                    <a:pt x="1" y="3954"/>
                  </a:lnTo>
                  <a:lnTo>
                    <a:pt x="1182" y="3165"/>
                  </a:lnTo>
                  <a:lnTo>
                    <a:pt x="2363" y="3954"/>
                  </a:lnTo>
                  <a:lnTo>
                    <a:pt x="2366" y="3954"/>
                  </a:lnTo>
                  <a:lnTo>
                    <a:pt x="2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7"/>
            <p:cNvSpPr/>
            <p:nvPr/>
          </p:nvSpPr>
          <p:spPr>
            <a:xfrm>
              <a:off x="1532199" y="1872920"/>
              <a:ext cx="188849" cy="88275"/>
            </a:xfrm>
            <a:custGeom>
              <a:avLst/>
              <a:gdLst/>
              <a:ahLst/>
              <a:cxnLst/>
              <a:rect l="l" t="t" r="r" b="b"/>
              <a:pathLst>
                <a:path w="6741" h="3151" extrusionOk="0">
                  <a:moveTo>
                    <a:pt x="1730" y="1"/>
                  </a:moveTo>
                  <a:cubicBezTo>
                    <a:pt x="1296" y="1"/>
                    <a:pt x="902" y="177"/>
                    <a:pt x="617" y="462"/>
                  </a:cubicBezTo>
                  <a:cubicBezTo>
                    <a:pt x="1" y="1078"/>
                    <a:pt x="1" y="2072"/>
                    <a:pt x="617" y="2688"/>
                  </a:cubicBezTo>
                  <a:cubicBezTo>
                    <a:pt x="903" y="2974"/>
                    <a:pt x="1296" y="3151"/>
                    <a:pt x="1730" y="3151"/>
                  </a:cubicBezTo>
                  <a:lnTo>
                    <a:pt x="6478" y="3151"/>
                  </a:lnTo>
                  <a:lnTo>
                    <a:pt x="6740" y="2756"/>
                  </a:lnTo>
                  <a:lnTo>
                    <a:pt x="6478" y="2361"/>
                  </a:lnTo>
                  <a:lnTo>
                    <a:pt x="1732" y="2361"/>
                  </a:lnTo>
                  <a:cubicBezTo>
                    <a:pt x="1516" y="2361"/>
                    <a:pt x="1318" y="2273"/>
                    <a:pt x="1175" y="2131"/>
                  </a:cubicBezTo>
                  <a:cubicBezTo>
                    <a:pt x="866" y="1824"/>
                    <a:pt x="866" y="1329"/>
                    <a:pt x="1175" y="1021"/>
                  </a:cubicBezTo>
                  <a:cubicBezTo>
                    <a:pt x="1318" y="877"/>
                    <a:pt x="1513" y="789"/>
                    <a:pt x="1732" y="789"/>
                  </a:cubicBezTo>
                  <a:lnTo>
                    <a:pt x="6478" y="789"/>
                  </a:lnTo>
                  <a:lnTo>
                    <a:pt x="6740" y="394"/>
                  </a:lnTo>
                  <a:lnTo>
                    <a:pt x="64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1647481" y="1783972"/>
              <a:ext cx="73595" cy="22076"/>
            </a:xfrm>
            <a:custGeom>
              <a:avLst/>
              <a:gdLst/>
              <a:ahLst/>
              <a:cxnLst/>
              <a:rect l="l" t="t" r="r" b="b"/>
              <a:pathLst>
                <a:path w="2627" h="788" extrusionOk="0">
                  <a:moveTo>
                    <a:pt x="1" y="0"/>
                  </a:moveTo>
                  <a:lnTo>
                    <a:pt x="1" y="788"/>
                  </a:lnTo>
                  <a:lnTo>
                    <a:pt x="2364" y="788"/>
                  </a:lnTo>
                  <a:lnTo>
                    <a:pt x="2627" y="393"/>
                  </a:lnTo>
                  <a:lnTo>
                    <a:pt x="2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1" name="Google Shape;1141;p47"/>
            <p:cNvGrpSpPr/>
            <p:nvPr/>
          </p:nvGrpSpPr>
          <p:grpSpPr>
            <a:xfrm>
              <a:off x="1713681" y="1783972"/>
              <a:ext cx="77265" cy="22076"/>
              <a:chOff x="1713681" y="1783972"/>
              <a:chExt cx="77265" cy="22076"/>
            </a:xfrm>
          </p:grpSpPr>
          <p:sp>
            <p:nvSpPr>
              <p:cNvPr id="1142" name="Google Shape;1142;p47"/>
              <p:cNvSpPr/>
              <p:nvPr/>
            </p:nvSpPr>
            <p:spPr>
              <a:xfrm>
                <a:off x="1713681" y="1783972"/>
                <a:ext cx="77265" cy="22076"/>
              </a:xfrm>
              <a:custGeom>
                <a:avLst/>
                <a:gdLst/>
                <a:ahLst/>
                <a:cxnLst/>
                <a:rect l="l" t="t" r="r" b="b"/>
                <a:pathLst>
                  <a:path w="2758" h="788" extrusionOk="0">
                    <a:moveTo>
                      <a:pt x="1" y="0"/>
                    </a:moveTo>
                    <a:lnTo>
                      <a:pt x="1" y="788"/>
                    </a:lnTo>
                    <a:lnTo>
                      <a:pt x="2757" y="78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7"/>
              <p:cNvSpPr/>
              <p:nvPr/>
            </p:nvSpPr>
            <p:spPr>
              <a:xfrm>
                <a:off x="1713681" y="1783972"/>
                <a:ext cx="77265" cy="22076"/>
              </a:xfrm>
              <a:custGeom>
                <a:avLst/>
                <a:gdLst/>
                <a:ahLst/>
                <a:cxnLst/>
                <a:rect l="l" t="t" r="r" b="b"/>
                <a:pathLst>
                  <a:path w="2758" h="788" extrusionOk="0">
                    <a:moveTo>
                      <a:pt x="1" y="0"/>
                    </a:moveTo>
                    <a:lnTo>
                      <a:pt x="1" y="788"/>
                    </a:lnTo>
                    <a:lnTo>
                      <a:pt x="2757" y="788"/>
                    </a:lnTo>
                    <a:lnTo>
                      <a:pt x="2757"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4" name="Google Shape;1144;p47"/>
            <p:cNvSpPr/>
            <p:nvPr/>
          </p:nvSpPr>
          <p:spPr>
            <a:xfrm>
              <a:off x="1647481" y="1828068"/>
              <a:ext cx="73595" cy="22132"/>
            </a:xfrm>
            <a:custGeom>
              <a:avLst/>
              <a:gdLst/>
              <a:ahLst/>
              <a:cxnLst/>
              <a:rect l="l" t="t" r="r" b="b"/>
              <a:pathLst>
                <a:path w="2627" h="790" extrusionOk="0">
                  <a:moveTo>
                    <a:pt x="1" y="0"/>
                  </a:moveTo>
                  <a:lnTo>
                    <a:pt x="1" y="789"/>
                  </a:lnTo>
                  <a:lnTo>
                    <a:pt x="2364" y="789"/>
                  </a:lnTo>
                  <a:lnTo>
                    <a:pt x="2627" y="395"/>
                  </a:lnTo>
                  <a:lnTo>
                    <a:pt x="2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5" name="Google Shape;1145;p47"/>
            <p:cNvGrpSpPr/>
            <p:nvPr/>
          </p:nvGrpSpPr>
          <p:grpSpPr>
            <a:xfrm>
              <a:off x="1713681" y="1828068"/>
              <a:ext cx="77265" cy="22132"/>
              <a:chOff x="1713681" y="1828068"/>
              <a:chExt cx="77265" cy="22132"/>
            </a:xfrm>
          </p:grpSpPr>
          <p:sp>
            <p:nvSpPr>
              <p:cNvPr id="1146" name="Google Shape;1146;p47"/>
              <p:cNvSpPr/>
              <p:nvPr/>
            </p:nvSpPr>
            <p:spPr>
              <a:xfrm>
                <a:off x="1713681" y="1828068"/>
                <a:ext cx="77265" cy="22132"/>
              </a:xfrm>
              <a:custGeom>
                <a:avLst/>
                <a:gdLst/>
                <a:ahLst/>
                <a:cxnLst/>
                <a:rect l="l" t="t" r="r" b="b"/>
                <a:pathLst>
                  <a:path w="2758" h="790" extrusionOk="0">
                    <a:moveTo>
                      <a:pt x="1" y="0"/>
                    </a:moveTo>
                    <a:lnTo>
                      <a:pt x="1" y="789"/>
                    </a:lnTo>
                    <a:lnTo>
                      <a:pt x="2757" y="789"/>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a:off x="1713681" y="1828068"/>
                <a:ext cx="77265" cy="22132"/>
              </a:xfrm>
              <a:custGeom>
                <a:avLst/>
                <a:gdLst/>
                <a:ahLst/>
                <a:cxnLst/>
                <a:rect l="l" t="t" r="r" b="b"/>
                <a:pathLst>
                  <a:path w="2758" h="790" extrusionOk="0">
                    <a:moveTo>
                      <a:pt x="1" y="0"/>
                    </a:moveTo>
                    <a:lnTo>
                      <a:pt x="1" y="789"/>
                    </a:lnTo>
                    <a:lnTo>
                      <a:pt x="2757" y="789"/>
                    </a:lnTo>
                    <a:lnTo>
                      <a:pt x="2757"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7"/>
            <p:cNvGrpSpPr/>
            <p:nvPr/>
          </p:nvGrpSpPr>
          <p:grpSpPr>
            <a:xfrm>
              <a:off x="1713653" y="1939091"/>
              <a:ext cx="133183" cy="22104"/>
              <a:chOff x="1713653" y="1939091"/>
              <a:chExt cx="133183" cy="22104"/>
            </a:xfrm>
          </p:grpSpPr>
          <p:sp>
            <p:nvSpPr>
              <p:cNvPr id="1149" name="Google Shape;1149;p47"/>
              <p:cNvSpPr/>
              <p:nvPr/>
            </p:nvSpPr>
            <p:spPr>
              <a:xfrm>
                <a:off x="1713653" y="1939091"/>
                <a:ext cx="133183" cy="22104"/>
              </a:xfrm>
              <a:custGeom>
                <a:avLst/>
                <a:gdLst/>
                <a:ahLst/>
                <a:cxnLst/>
                <a:rect l="l" t="t" r="r" b="b"/>
                <a:pathLst>
                  <a:path w="4754" h="789" extrusionOk="0">
                    <a:moveTo>
                      <a:pt x="1" y="1"/>
                    </a:moveTo>
                    <a:lnTo>
                      <a:pt x="1" y="789"/>
                    </a:lnTo>
                    <a:lnTo>
                      <a:pt x="4753" y="789"/>
                    </a:lnTo>
                    <a:lnTo>
                      <a:pt x="4753" y="394"/>
                    </a:lnTo>
                    <a:lnTo>
                      <a:pt x="47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7"/>
              <p:cNvSpPr/>
              <p:nvPr/>
            </p:nvSpPr>
            <p:spPr>
              <a:xfrm>
                <a:off x="1713653" y="1939091"/>
                <a:ext cx="133183" cy="22104"/>
              </a:xfrm>
              <a:custGeom>
                <a:avLst/>
                <a:gdLst/>
                <a:ahLst/>
                <a:cxnLst/>
                <a:rect l="l" t="t" r="r" b="b"/>
                <a:pathLst>
                  <a:path w="4754" h="789" extrusionOk="0">
                    <a:moveTo>
                      <a:pt x="1" y="1"/>
                    </a:moveTo>
                    <a:lnTo>
                      <a:pt x="1" y="789"/>
                    </a:lnTo>
                    <a:lnTo>
                      <a:pt x="4753" y="789"/>
                    </a:lnTo>
                    <a:lnTo>
                      <a:pt x="4753" y="394"/>
                    </a:lnTo>
                    <a:lnTo>
                      <a:pt x="4753"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7"/>
            <p:cNvGrpSpPr/>
            <p:nvPr/>
          </p:nvGrpSpPr>
          <p:grpSpPr>
            <a:xfrm>
              <a:off x="1713681" y="1872920"/>
              <a:ext cx="133183" cy="22104"/>
              <a:chOff x="1713681" y="1872920"/>
              <a:chExt cx="133183" cy="22104"/>
            </a:xfrm>
          </p:grpSpPr>
          <p:sp>
            <p:nvSpPr>
              <p:cNvPr id="1152" name="Google Shape;1152;p47"/>
              <p:cNvSpPr/>
              <p:nvPr/>
            </p:nvSpPr>
            <p:spPr>
              <a:xfrm>
                <a:off x="1713681" y="1872920"/>
                <a:ext cx="133183" cy="22104"/>
              </a:xfrm>
              <a:custGeom>
                <a:avLst/>
                <a:gdLst/>
                <a:ahLst/>
                <a:cxnLst/>
                <a:rect l="l" t="t" r="r" b="b"/>
                <a:pathLst>
                  <a:path w="4754" h="789" extrusionOk="0">
                    <a:moveTo>
                      <a:pt x="1" y="1"/>
                    </a:moveTo>
                    <a:lnTo>
                      <a:pt x="1" y="789"/>
                    </a:lnTo>
                    <a:lnTo>
                      <a:pt x="4754" y="789"/>
                    </a:lnTo>
                    <a:lnTo>
                      <a:pt x="4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1713681" y="1872920"/>
                <a:ext cx="133183" cy="22104"/>
              </a:xfrm>
              <a:custGeom>
                <a:avLst/>
                <a:gdLst/>
                <a:ahLst/>
                <a:cxnLst/>
                <a:rect l="l" t="t" r="r" b="b"/>
                <a:pathLst>
                  <a:path w="4754" h="789" extrusionOk="0">
                    <a:moveTo>
                      <a:pt x="1" y="1"/>
                    </a:moveTo>
                    <a:lnTo>
                      <a:pt x="1" y="789"/>
                    </a:lnTo>
                    <a:lnTo>
                      <a:pt x="4754" y="789"/>
                    </a:lnTo>
                    <a:lnTo>
                      <a:pt x="4754"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4" name="Google Shape;1154;p47"/>
          <p:cNvGrpSpPr/>
          <p:nvPr/>
        </p:nvGrpSpPr>
        <p:grpSpPr>
          <a:xfrm>
            <a:off x="2381991" y="2002669"/>
            <a:ext cx="523069" cy="464436"/>
            <a:chOff x="719989" y="1584561"/>
            <a:chExt cx="376634" cy="334415"/>
          </a:xfrm>
        </p:grpSpPr>
        <p:sp>
          <p:nvSpPr>
            <p:cNvPr id="1155" name="Google Shape;1155;p47"/>
            <p:cNvSpPr/>
            <p:nvPr/>
          </p:nvSpPr>
          <p:spPr>
            <a:xfrm>
              <a:off x="779577" y="1595655"/>
              <a:ext cx="136433" cy="66536"/>
            </a:xfrm>
            <a:custGeom>
              <a:avLst/>
              <a:gdLst/>
              <a:ahLst/>
              <a:cxnLst/>
              <a:rect l="l" t="t" r="r" b="b"/>
              <a:pathLst>
                <a:path w="4870" h="2375" extrusionOk="0">
                  <a:moveTo>
                    <a:pt x="2431" y="1"/>
                  </a:moveTo>
                  <a:lnTo>
                    <a:pt x="106" y="269"/>
                  </a:lnTo>
                  <a:lnTo>
                    <a:pt x="106" y="1187"/>
                  </a:lnTo>
                  <a:lnTo>
                    <a:pt x="0" y="1869"/>
                  </a:lnTo>
                  <a:lnTo>
                    <a:pt x="2431" y="2374"/>
                  </a:lnTo>
                  <a:lnTo>
                    <a:pt x="4605" y="1978"/>
                  </a:lnTo>
                  <a:lnTo>
                    <a:pt x="4869" y="1187"/>
                  </a:lnTo>
                  <a:lnTo>
                    <a:pt x="4605" y="397"/>
                  </a:lnTo>
                  <a:lnTo>
                    <a:pt x="2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6" name="Google Shape;1156;p47"/>
            <p:cNvGrpSpPr/>
            <p:nvPr/>
          </p:nvGrpSpPr>
          <p:grpSpPr>
            <a:xfrm>
              <a:off x="908277" y="1595627"/>
              <a:ext cx="166269" cy="66564"/>
              <a:chOff x="908277" y="1595627"/>
              <a:chExt cx="166269" cy="66564"/>
            </a:xfrm>
          </p:grpSpPr>
          <p:sp>
            <p:nvSpPr>
              <p:cNvPr id="1157" name="Google Shape;1157;p47"/>
              <p:cNvSpPr/>
              <p:nvPr/>
            </p:nvSpPr>
            <p:spPr>
              <a:xfrm>
                <a:off x="908277" y="1595627"/>
                <a:ext cx="166269" cy="66564"/>
              </a:xfrm>
              <a:custGeom>
                <a:avLst/>
                <a:gdLst/>
                <a:ahLst/>
                <a:cxnLst/>
                <a:rect l="l" t="t" r="r" b="b"/>
                <a:pathLst>
                  <a:path w="5935" h="2376" extrusionOk="0">
                    <a:moveTo>
                      <a:pt x="2967" y="0"/>
                    </a:moveTo>
                    <a:lnTo>
                      <a:pt x="1" y="396"/>
                    </a:lnTo>
                    <a:lnTo>
                      <a:pt x="1" y="1979"/>
                    </a:lnTo>
                    <a:lnTo>
                      <a:pt x="2967" y="2375"/>
                    </a:lnTo>
                    <a:lnTo>
                      <a:pt x="5935" y="1979"/>
                    </a:lnTo>
                    <a:lnTo>
                      <a:pt x="5935" y="396"/>
                    </a:ln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908277" y="1595627"/>
                <a:ext cx="166269" cy="66564"/>
              </a:xfrm>
              <a:custGeom>
                <a:avLst/>
                <a:gdLst/>
                <a:ahLst/>
                <a:cxnLst/>
                <a:rect l="l" t="t" r="r" b="b"/>
                <a:pathLst>
                  <a:path w="5935" h="2376" extrusionOk="0">
                    <a:moveTo>
                      <a:pt x="2967" y="0"/>
                    </a:moveTo>
                    <a:lnTo>
                      <a:pt x="1" y="396"/>
                    </a:lnTo>
                    <a:lnTo>
                      <a:pt x="1" y="1979"/>
                    </a:lnTo>
                    <a:lnTo>
                      <a:pt x="2967" y="2375"/>
                    </a:lnTo>
                    <a:lnTo>
                      <a:pt x="5935" y="1979"/>
                    </a:lnTo>
                    <a:lnTo>
                      <a:pt x="5935" y="396"/>
                    </a:lnTo>
                    <a:lnTo>
                      <a:pt x="2967"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47"/>
            <p:cNvSpPr/>
            <p:nvPr/>
          </p:nvSpPr>
          <p:spPr>
            <a:xfrm>
              <a:off x="779268" y="1772906"/>
              <a:ext cx="140131" cy="66452"/>
            </a:xfrm>
            <a:custGeom>
              <a:avLst/>
              <a:gdLst/>
              <a:ahLst/>
              <a:cxnLst/>
              <a:rect l="l" t="t" r="r" b="b"/>
              <a:pathLst>
                <a:path w="5002" h="2372" extrusionOk="0">
                  <a:moveTo>
                    <a:pt x="2430" y="0"/>
                  </a:moveTo>
                  <a:lnTo>
                    <a:pt x="256" y="303"/>
                  </a:lnTo>
                  <a:lnTo>
                    <a:pt x="1" y="1184"/>
                  </a:lnTo>
                  <a:lnTo>
                    <a:pt x="178" y="2016"/>
                  </a:lnTo>
                  <a:lnTo>
                    <a:pt x="2430" y="2371"/>
                  </a:lnTo>
                  <a:lnTo>
                    <a:pt x="4606" y="1975"/>
                  </a:lnTo>
                  <a:lnTo>
                    <a:pt x="5002" y="1184"/>
                  </a:lnTo>
                  <a:lnTo>
                    <a:pt x="4606" y="395"/>
                  </a:lnTo>
                  <a:lnTo>
                    <a:pt x="2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47"/>
            <p:cNvGrpSpPr/>
            <p:nvPr/>
          </p:nvGrpSpPr>
          <p:grpSpPr>
            <a:xfrm>
              <a:off x="908277" y="1772850"/>
              <a:ext cx="166269" cy="66536"/>
              <a:chOff x="908277" y="1772850"/>
              <a:chExt cx="166269" cy="66536"/>
            </a:xfrm>
          </p:grpSpPr>
          <p:sp>
            <p:nvSpPr>
              <p:cNvPr id="1161" name="Google Shape;1161;p47"/>
              <p:cNvSpPr/>
              <p:nvPr/>
            </p:nvSpPr>
            <p:spPr>
              <a:xfrm>
                <a:off x="908277" y="1772850"/>
                <a:ext cx="166269" cy="66536"/>
              </a:xfrm>
              <a:custGeom>
                <a:avLst/>
                <a:gdLst/>
                <a:ahLst/>
                <a:cxnLst/>
                <a:rect l="l" t="t" r="r" b="b"/>
                <a:pathLst>
                  <a:path w="5935" h="2375" extrusionOk="0">
                    <a:moveTo>
                      <a:pt x="2967" y="1"/>
                    </a:moveTo>
                    <a:lnTo>
                      <a:pt x="1" y="397"/>
                    </a:lnTo>
                    <a:lnTo>
                      <a:pt x="1" y="1978"/>
                    </a:lnTo>
                    <a:lnTo>
                      <a:pt x="2967" y="2374"/>
                    </a:lnTo>
                    <a:lnTo>
                      <a:pt x="5935" y="1978"/>
                    </a:lnTo>
                    <a:lnTo>
                      <a:pt x="5935" y="397"/>
                    </a:lnTo>
                    <a:lnTo>
                      <a:pt x="2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a:off x="908277" y="1772850"/>
                <a:ext cx="166269" cy="66536"/>
              </a:xfrm>
              <a:custGeom>
                <a:avLst/>
                <a:gdLst/>
                <a:ahLst/>
                <a:cxnLst/>
                <a:rect l="l" t="t" r="r" b="b"/>
                <a:pathLst>
                  <a:path w="5935" h="2375" extrusionOk="0">
                    <a:moveTo>
                      <a:pt x="2967" y="1"/>
                    </a:moveTo>
                    <a:lnTo>
                      <a:pt x="1" y="397"/>
                    </a:lnTo>
                    <a:lnTo>
                      <a:pt x="1" y="1978"/>
                    </a:lnTo>
                    <a:lnTo>
                      <a:pt x="2967" y="2374"/>
                    </a:lnTo>
                    <a:lnTo>
                      <a:pt x="5935" y="1978"/>
                    </a:lnTo>
                    <a:lnTo>
                      <a:pt x="5935" y="397"/>
                    </a:lnTo>
                    <a:lnTo>
                      <a:pt x="2967"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47"/>
            <p:cNvSpPr/>
            <p:nvPr/>
          </p:nvSpPr>
          <p:spPr>
            <a:xfrm>
              <a:off x="742036" y="1684211"/>
              <a:ext cx="173553" cy="66536"/>
            </a:xfrm>
            <a:custGeom>
              <a:avLst/>
              <a:gdLst/>
              <a:ahLst/>
              <a:cxnLst/>
              <a:rect l="l" t="t" r="r" b="b"/>
              <a:pathLst>
                <a:path w="6195" h="2375" extrusionOk="0">
                  <a:moveTo>
                    <a:pt x="2966" y="1"/>
                  </a:moveTo>
                  <a:lnTo>
                    <a:pt x="1" y="397"/>
                  </a:lnTo>
                  <a:lnTo>
                    <a:pt x="1" y="1978"/>
                  </a:lnTo>
                  <a:lnTo>
                    <a:pt x="2966" y="2374"/>
                  </a:lnTo>
                  <a:lnTo>
                    <a:pt x="5930" y="1978"/>
                  </a:lnTo>
                  <a:lnTo>
                    <a:pt x="6194" y="1188"/>
                  </a:lnTo>
                  <a:lnTo>
                    <a:pt x="5930" y="397"/>
                  </a:lnTo>
                  <a:lnTo>
                    <a:pt x="29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4" name="Google Shape;1164;p47"/>
            <p:cNvGrpSpPr/>
            <p:nvPr/>
          </p:nvGrpSpPr>
          <p:grpSpPr>
            <a:xfrm>
              <a:off x="908277" y="1684295"/>
              <a:ext cx="128533" cy="66480"/>
              <a:chOff x="908277" y="1684295"/>
              <a:chExt cx="128533" cy="66480"/>
            </a:xfrm>
          </p:grpSpPr>
          <p:sp>
            <p:nvSpPr>
              <p:cNvPr id="1165" name="Google Shape;1165;p47"/>
              <p:cNvSpPr/>
              <p:nvPr/>
            </p:nvSpPr>
            <p:spPr>
              <a:xfrm>
                <a:off x="908277" y="1684295"/>
                <a:ext cx="128533" cy="66480"/>
              </a:xfrm>
              <a:custGeom>
                <a:avLst/>
                <a:gdLst/>
                <a:ahLst/>
                <a:cxnLst/>
                <a:rect l="l" t="t" r="r" b="b"/>
                <a:pathLst>
                  <a:path w="4588" h="2373" extrusionOk="0">
                    <a:moveTo>
                      <a:pt x="2175" y="1"/>
                    </a:moveTo>
                    <a:lnTo>
                      <a:pt x="1" y="397"/>
                    </a:lnTo>
                    <a:lnTo>
                      <a:pt x="1" y="1977"/>
                    </a:lnTo>
                    <a:lnTo>
                      <a:pt x="2175" y="2373"/>
                    </a:lnTo>
                    <a:lnTo>
                      <a:pt x="4236" y="2096"/>
                    </a:lnTo>
                    <a:lnTo>
                      <a:pt x="4588" y="1060"/>
                    </a:lnTo>
                    <a:lnTo>
                      <a:pt x="4252" y="268"/>
                    </a:lnTo>
                    <a:lnTo>
                      <a:pt x="2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a:off x="908277" y="1684295"/>
                <a:ext cx="128533" cy="66480"/>
              </a:xfrm>
              <a:custGeom>
                <a:avLst/>
                <a:gdLst/>
                <a:ahLst/>
                <a:cxnLst/>
                <a:rect l="l" t="t" r="r" b="b"/>
                <a:pathLst>
                  <a:path w="4588" h="2373" extrusionOk="0">
                    <a:moveTo>
                      <a:pt x="2175" y="1"/>
                    </a:moveTo>
                    <a:lnTo>
                      <a:pt x="1" y="397"/>
                    </a:lnTo>
                    <a:lnTo>
                      <a:pt x="1" y="1977"/>
                    </a:lnTo>
                    <a:lnTo>
                      <a:pt x="2175" y="2373"/>
                    </a:lnTo>
                    <a:lnTo>
                      <a:pt x="4236" y="2096"/>
                    </a:lnTo>
                    <a:lnTo>
                      <a:pt x="4588" y="1060"/>
                    </a:lnTo>
                    <a:lnTo>
                      <a:pt x="4252" y="268"/>
                    </a:lnTo>
                    <a:lnTo>
                      <a:pt x="217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47"/>
            <p:cNvGrpSpPr/>
            <p:nvPr/>
          </p:nvGrpSpPr>
          <p:grpSpPr>
            <a:xfrm>
              <a:off x="719989" y="1673621"/>
              <a:ext cx="198626" cy="22104"/>
              <a:chOff x="719989" y="1673621"/>
              <a:chExt cx="198626" cy="22104"/>
            </a:xfrm>
          </p:grpSpPr>
          <p:sp>
            <p:nvSpPr>
              <p:cNvPr id="1168" name="Google Shape;1168;p47"/>
              <p:cNvSpPr/>
              <p:nvPr/>
            </p:nvSpPr>
            <p:spPr>
              <a:xfrm>
                <a:off x="719989" y="1673621"/>
                <a:ext cx="198626" cy="22104"/>
              </a:xfrm>
              <a:custGeom>
                <a:avLst/>
                <a:gdLst/>
                <a:ahLst/>
                <a:cxnLst/>
                <a:rect l="l" t="t" r="r" b="b"/>
                <a:pathLst>
                  <a:path w="7090" h="789" extrusionOk="0">
                    <a:moveTo>
                      <a:pt x="0" y="0"/>
                    </a:moveTo>
                    <a:lnTo>
                      <a:pt x="0" y="788"/>
                    </a:lnTo>
                    <a:lnTo>
                      <a:pt x="6695" y="788"/>
                    </a:lnTo>
                    <a:lnTo>
                      <a:pt x="7090" y="393"/>
                    </a:lnTo>
                    <a:lnTo>
                      <a:pt x="66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a:off x="719989" y="1673621"/>
                <a:ext cx="198626" cy="22104"/>
              </a:xfrm>
              <a:custGeom>
                <a:avLst/>
                <a:gdLst/>
                <a:ahLst/>
                <a:cxnLst/>
                <a:rect l="l" t="t" r="r" b="b"/>
                <a:pathLst>
                  <a:path w="7090" h="789" extrusionOk="0">
                    <a:moveTo>
                      <a:pt x="0" y="0"/>
                    </a:moveTo>
                    <a:lnTo>
                      <a:pt x="0" y="788"/>
                    </a:lnTo>
                    <a:lnTo>
                      <a:pt x="6695" y="788"/>
                    </a:lnTo>
                    <a:lnTo>
                      <a:pt x="7090" y="393"/>
                    </a:lnTo>
                    <a:lnTo>
                      <a:pt x="6695"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47"/>
            <p:cNvGrpSpPr/>
            <p:nvPr/>
          </p:nvGrpSpPr>
          <p:grpSpPr>
            <a:xfrm>
              <a:off x="719989" y="1739793"/>
              <a:ext cx="198626" cy="22076"/>
              <a:chOff x="719989" y="1739793"/>
              <a:chExt cx="198626" cy="22076"/>
            </a:xfrm>
          </p:grpSpPr>
          <p:sp>
            <p:nvSpPr>
              <p:cNvPr id="1171" name="Google Shape;1171;p47"/>
              <p:cNvSpPr/>
              <p:nvPr/>
            </p:nvSpPr>
            <p:spPr>
              <a:xfrm>
                <a:off x="719989" y="1739793"/>
                <a:ext cx="198626" cy="22076"/>
              </a:xfrm>
              <a:custGeom>
                <a:avLst/>
                <a:gdLst/>
                <a:ahLst/>
                <a:cxnLst/>
                <a:rect l="l" t="t" r="r" b="b"/>
                <a:pathLst>
                  <a:path w="7090" h="788" extrusionOk="0">
                    <a:moveTo>
                      <a:pt x="0" y="0"/>
                    </a:moveTo>
                    <a:lnTo>
                      <a:pt x="0" y="788"/>
                    </a:lnTo>
                    <a:lnTo>
                      <a:pt x="6695" y="788"/>
                    </a:lnTo>
                    <a:lnTo>
                      <a:pt x="7090" y="393"/>
                    </a:lnTo>
                    <a:lnTo>
                      <a:pt x="66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a:off x="719989" y="1739793"/>
                <a:ext cx="198626" cy="22076"/>
              </a:xfrm>
              <a:custGeom>
                <a:avLst/>
                <a:gdLst/>
                <a:ahLst/>
                <a:cxnLst/>
                <a:rect l="l" t="t" r="r" b="b"/>
                <a:pathLst>
                  <a:path w="7090" h="788" extrusionOk="0">
                    <a:moveTo>
                      <a:pt x="0" y="0"/>
                    </a:moveTo>
                    <a:lnTo>
                      <a:pt x="0" y="788"/>
                    </a:lnTo>
                    <a:lnTo>
                      <a:pt x="6695" y="788"/>
                    </a:lnTo>
                    <a:lnTo>
                      <a:pt x="7090" y="393"/>
                    </a:lnTo>
                    <a:lnTo>
                      <a:pt x="6695"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 name="Google Shape;1173;p47"/>
            <p:cNvSpPr/>
            <p:nvPr/>
          </p:nvSpPr>
          <p:spPr>
            <a:xfrm>
              <a:off x="908249" y="1673621"/>
              <a:ext cx="143829" cy="88303"/>
            </a:xfrm>
            <a:custGeom>
              <a:avLst/>
              <a:gdLst/>
              <a:ahLst/>
              <a:cxnLst/>
              <a:rect l="l" t="t" r="r" b="b"/>
              <a:pathLst>
                <a:path w="5134" h="3152" extrusionOk="0">
                  <a:moveTo>
                    <a:pt x="0" y="0"/>
                  </a:moveTo>
                  <a:lnTo>
                    <a:pt x="0" y="788"/>
                  </a:lnTo>
                  <a:lnTo>
                    <a:pt x="3546" y="788"/>
                  </a:lnTo>
                  <a:cubicBezTo>
                    <a:pt x="3762" y="788"/>
                    <a:pt x="3960" y="876"/>
                    <a:pt x="4103" y="1020"/>
                  </a:cubicBezTo>
                  <a:cubicBezTo>
                    <a:pt x="4411" y="1328"/>
                    <a:pt x="4411" y="1824"/>
                    <a:pt x="4103" y="2132"/>
                  </a:cubicBezTo>
                  <a:cubicBezTo>
                    <a:pt x="3960" y="2276"/>
                    <a:pt x="3763" y="2364"/>
                    <a:pt x="3546" y="2364"/>
                  </a:cubicBezTo>
                  <a:lnTo>
                    <a:pt x="0" y="2364"/>
                  </a:lnTo>
                  <a:lnTo>
                    <a:pt x="0" y="3151"/>
                  </a:lnTo>
                  <a:lnTo>
                    <a:pt x="3519" y="3151"/>
                  </a:lnTo>
                  <a:cubicBezTo>
                    <a:pt x="4385" y="3150"/>
                    <a:pt x="5108" y="2462"/>
                    <a:pt x="5121" y="1599"/>
                  </a:cubicBezTo>
                  <a:cubicBezTo>
                    <a:pt x="5133" y="721"/>
                    <a:pt x="4422" y="0"/>
                    <a:pt x="3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a:off x="764028" y="1584561"/>
              <a:ext cx="155287" cy="88303"/>
            </a:xfrm>
            <a:custGeom>
              <a:avLst/>
              <a:gdLst/>
              <a:ahLst/>
              <a:cxnLst/>
              <a:rect l="l" t="t" r="r" b="b"/>
              <a:pathLst>
                <a:path w="5543" h="3152" extrusionOk="0">
                  <a:moveTo>
                    <a:pt x="1614" y="0"/>
                  </a:moveTo>
                  <a:cubicBezTo>
                    <a:pt x="749" y="0"/>
                    <a:pt x="26" y="688"/>
                    <a:pt x="12" y="1552"/>
                  </a:cubicBezTo>
                  <a:cubicBezTo>
                    <a:pt x="1" y="2431"/>
                    <a:pt x="712" y="3151"/>
                    <a:pt x="1588" y="3151"/>
                  </a:cubicBezTo>
                  <a:lnTo>
                    <a:pt x="5148" y="3151"/>
                  </a:lnTo>
                  <a:lnTo>
                    <a:pt x="5543" y="2757"/>
                  </a:lnTo>
                  <a:lnTo>
                    <a:pt x="5148" y="2362"/>
                  </a:lnTo>
                  <a:cubicBezTo>
                    <a:pt x="4720" y="2365"/>
                    <a:pt x="2022" y="2365"/>
                    <a:pt x="1589" y="2365"/>
                  </a:cubicBezTo>
                  <a:cubicBezTo>
                    <a:pt x="1374" y="2365"/>
                    <a:pt x="1176" y="2277"/>
                    <a:pt x="1032" y="2133"/>
                  </a:cubicBezTo>
                  <a:cubicBezTo>
                    <a:pt x="724" y="1825"/>
                    <a:pt x="724" y="1328"/>
                    <a:pt x="1032" y="1020"/>
                  </a:cubicBezTo>
                  <a:cubicBezTo>
                    <a:pt x="1176" y="878"/>
                    <a:pt x="1372" y="790"/>
                    <a:pt x="1589" y="790"/>
                  </a:cubicBezTo>
                  <a:lnTo>
                    <a:pt x="5150" y="790"/>
                  </a:lnTo>
                  <a:lnTo>
                    <a:pt x="5411" y="395"/>
                  </a:lnTo>
                  <a:lnTo>
                    <a:pt x="51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47"/>
            <p:cNvGrpSpPr/>
            <p:nvPr/>
          </p:nvGrpSpPr>
          <p:grpSpPr>
            <a:xfrm>
              <a:off x="908277" y="1584561"/>
              <a:ext cx="188345" cy="22132"/>
              <a:chOff x="908277" y="1584561"/>
              <a:chExt cx="188345" cy="22132"/>
            </a:xfrm>
          </p:grpSpPr>
          <p:sp>
            <p:nvSpPr>
              <p:cNvPr id="1176" name="Google Shape;1176;p47"/>
              <p:cNvSpPr/>
              <p:nvPr/>
            </p:nvSpPr>
            <p:spPr>
              <a:xfrm>
                <a:off x="908277" y="1584561"/>
                <a:ext cx="188345" cy="22132"/>
              </a:xfrm>
              <a:custGeom>
                <a:avLst/>
                <a:gdLst/>
                <a:ahLst/>
                <a:cxnLst/>
                <a:rect l="l" t="t" r="r" b="b"/>
                <a:pathLst>
                  <a:path w="6723" h="790" extrusionOk="0">
                    <a:moveTo>
                      <a:pt x="1" y="0"/>
                    </a:moveTo>
                    <a:lnTo>
                      <a:pt x="1" y="790"/>
                    </a:lnTo>
                    <a:lnTo>
                      <a:pt x="6722" y="790"/>
                    </a:lnTo>
                    <a:lnTo>
                      <a:pt x="67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a:off x="908277" y="1584561"/>
                <a:ext cx="188345" cy="22132"/>
              </a:xfrm>
              <a:custGeom>
                <a:avLst/>
                <a:gdLst/>
                <a:ahLst/>
                <a:cxnLst/>
                <a:rect l="l" t="t" r="r" b="b"/>
                <a:pathLst>
                  <a:path w="6723" h="790" extrusionOk="0">
                    <a:moveTo>
                      <a:pt x="1" y="0"/>
                    </a:moveTo>
                    <a:lnTo>
                      <a:pt x="1" y="790"/>
                    </a:lnTo>
                    <a:lnTo>
                      <a:pt x="6722" y="790"/>
                    </a:lnTo>
                    <a:lnTo>
                      <a:pt x="672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7"/>
            <p:cNvGrpSpPr/>
            <p:nvPr/>
          </p:nvGrpSpPr>
          <p:grpSpPr>
            <a:xfrm>
              <a:off x="908277" y="1650817"/>
              <a:ext cx="188345" cy="22076"/>
              <a:chOff x="908277" y="1650817"/>
              <a:chExt cx="188345" cy="22076"/>
            </a:xfrm>
          </p:grpSpPr>
          <p:sp>
            <p:nvSpPr>
              <p:cNvPr id="1179" name="Google Shape;1179;p47"/>
              <p:cNvSpPr/>
              <p:nvPr/>
            </p:nvSpPr>
            <p:spPr>
              <a:xfrm>
                <a:off x="908277" y="1650817"/>
                <a:ext cx="188345" cy="22076"/>
              </a:xfrm>
              <a:custGeom>
                <a:avLst/>
                <a:gdLst/>
                <a:ahLst/>
                <a:cxnLst/>
                <a:rect l="l" t="t" r="r" b="b"/>
                <a:pathLst>
                  <a:path w="6723" h="788" extrusionOk="0">
                    <a:moveTo>
                      <a:pt x="1" y="0"/>
                    </a:moveTo>
                    <a:lnTo>
                      <a:pt x="1" y="788"/>
                    </a:lnTo>
                    <a:lnTo>
                      <a:pt x="6722" y="788"/>
                    </a:lnTo>
                    <a:lnTo>
                      <a:pt x="67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a:off x="908277" y="1650817"/>
                <a:ext cx="188345" cy="22076"/>
              </a:xfrm>
              <a:custGeom>
                <a:avLst/>
                <a:gdLst/>
                <a:ahLst/>
                <a:cxnLst/>
                <a:rect l="l" t="t" r="r" b="b"/>
                <a:pathLst>
                  <a:path w="6723" h="788" extrusionOk="0">
                    <a:moveTo>
                      <a:pt x="1" y="0"/>
                    </a:moveTo>
                    <a:lnTo>
                      <a:pt x="1" y="788"/>
                    </a:lnTo>
                    <a:lnTo>
                      <a:pt x="6722" y="788"/>
                    </a:lnTo>
                    <a:lnTo>
                      <a:pt x="672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47"/>
            <p:cNvSpPr/>
            <p:nvPr/>
          </p:nvSpPr>
          <p:spPr>
            <a:xfrm>
              <a:off x="764308" y="1761840"/>
              <a:ext cx="155007" cy="88303"/>
            </a:xfrm>
            <a:custGeom>
              <a:avLst/>
              <a:gdLst/>
              <a:ahLst/>
              <a:cxnLst/>
              <a:rect l="l" t="t" r="r" b="b"/>
              <a:pathLst>
                <a:path w="5533" h="3152" extrusionOk="0">
                  <a:moveTo>
                    <a:pt x="1604" y="1"/>
                  </a:moveTo>
                  <a:cubicBezTo>
                    <a:pt x="733" y="1"/>
                    <a:pt x="7" y="698"/>
                    <a:pt x="2" y="1569"/>
                  </a:cubicBezTo>
                  <a:cubicBezTo>
                    <a:pt x="1" y="2005"/>
                    <a:pt x="178" y="2404"/>
                    <a:pt x="465" y="2690"/>
                  </a:cubicBezTo>
                  <a:cubicBezTo>
                    <a:pt x="751" y="2976"/>
                    <a:pt x="1144" y="3152"/>
                    <a:pt x="1578" y="3152"/>
                  </a:cubicBezTo>
                  <a:lnTo>
                    <a:pt x="5138" y="3152"/>
                  </a:lnTo>
                  <a:lnTo>
                    <a:pt x="5533" y="2757"/>
                  </a:lnTo>
                  <a:lnTo>
                    <a:pt x="5138" y="2363"/>
                  </a:lnTo>
                  <a:cubicBezTo>
                    <a:pt x="4710" y="2364"/>
                    <a:pt x="1599" y="2364"/>
                    <a:pt x="1599" y="2364"/>
                  </a:cubicBezTo>
                  <a:cubicBezTo>
                    <a:pt x="1169" y="2364"/>
                    <a:pt x="805" y="2028"/>
                    <a:pt x="793" y="1600"/>
                  </a:cubicBezTo>
                  <a:cubicBezTo>
                    <a:pt x="780" y="1157"/>
                    <a:pt x="1138" y="790"/>
                    <a:pt x="1579" y="790"/>
                  </a:cubicBezTo>
                  <a:lnTo>
                    <a:pt x="5140" y="790"/>
                  </a:lnTo>
                  <a:lnTo>
                    <a:pt x="5533" y="395"/>
                  </a:lnTo>
                  <a:lnTo>
                    <a:pt x="5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47"/>
            <p:cNvGrpSpPr/>
            <p:nvPr/>
          </p:nvGrpSpPr>
          <p:grpSpPr>
            <a:xfrm>
              <a:off x="908277" y="1761840"/>
              <a:ext cx="188345" cy="22160"/>
              <a:chOff x="908277" y="1761840"/>
              <a:chExt cx="188345" cy="22160"/>
            </a:xfrm>
          </p:grpSpPr>
          <p:sp>
            <p:nvSpPr>
              <p:cNvPr id="1183" name="Google Shape;1183;p47"/>
              <p:cNvSpPr/>
              <p:nvPr/>
            </p:nvSpPr>
            <p:spPr>
              <a:xfrm>
                <a:off x="908277" y="1761840"/>
                <a:ext cx="188345" cy="22160"/>
              </a:xfrm>
              <a:custGeom>
                <a:avLst/>
                <a:gdLst/>
                <a:ahLst/>
                <a:cxnLst/>
                <a:rect l="l" t="t" r="r" b="b"/>
                <a:pathLst>
                  <a:path w="6723" h="791" extrusionOk="0">
                    <a:moveTo>
                      <a:pt x="1" y="1"/>
                    </a:moveTo>
                    <a:lnTo>
                      <a:pt x="1" y="790"/>
                    </a:lnTo>
                    <a:lnTo>
                      <a:pt x="6722" y="790"/>
                    </a:lnTo>
                    <a:lnTo>
                      <a:pt x="6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a:off x="908277" y="1761840"/>
                <a:ext cx="188345" cy="22160"/>
              </a:xfrm>
              <a:custGeom>
                <a:avLst/>
                <a:gdLst/>
                <a:ahLst/>
                <a:cxnLst/>
                <a:rect l="l" t="t" r="r" b="b"/>
                <a:pathLst>
                  <a:path w="6723" h="791" extrusionOk="0">
                    <a:moveTo>
                      <a:pt x="1" y="1"/>
                    </a:moveTo>
                    <a:lnTo>
                      <a:pt x="1" y="790"/>
                    </a:lnTo>
                    <a:lnTo>
                      <a:pt x="6722" y="790"/>
                    </a:lnTo>
                    <a:lnTo>
                      <a:pt x="672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47"/>
            <p:cNvGrpSpPr/>
            <p:nvPr/>
          </p:nvGrpSpPr>
          <p:grpSpPr>
            <a:xfrm>
              <a:off x="908277" y="1828068"/>
              <a:ext cx="188345" cy="22132"/>
              <a:chOff x="908277" y="1828068"/>
              <a:chExt cx="188345" cy="22132"/>
            </a:xfrm>
          </p:grpSpPr>
          <p:sp>
            <p:nvSpPr>
              <p:cNvPr id="1186" name="Google Shape;1186;p47"/>
              <p:cNvSpPr/>
              <p:nvPr/>
            </p:nvSpPr>
            <p:spPr>
              <a:xfrm>
                <a:off x="908277" y="1828068"/>
                <a:ext cx="188345" cy="22132"/>
              </a:xfrm>
              <a:custGeom>
                <a:avLst/>
                <a:gdLst/>
                <a:ahLst/>
                <a:cxnLst/>
                <a:rect l="l" t="t" r="r" b="b"/>
                <a:pathLst>
                  <a:path w="6723" h="790" extrusionOk="0">
                    <a:moveTo>
                      <a:pt x="1" y="0"/>
                    </a:moveTo>
                    <a:lnTo>
                      <a:pt x="1" y="789"/>
                    </a:lnTo>
                    <a:lnTo>
                      <a:pt x="6722" y="789"/>
                    </a:lnTo>
                    <a:lnTo>
                      <a:pt x="67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a:off x="908277" y="1828068"/>
                <a:ext cx="188345" cy="22132"/>
              </a:xfrm>
              <a:custGeom>
                <a:avLst/>
                <a:gdLst/>
                <a:ahLst/>
                <a:cxnLst/>
                <a:rect l="l" t="t" r="r" b="b"/>
                <a:pathLst>
                  <a:path w="6723" h="790" extrusionOk="0">
                    <a:moveTo>
                      <a:pt x="1" y="0"/>
                    </a:moveTo>
                    <a:lnTo>
                      <a:pt x="1" y="789"/>
                    </a:lnTo>
                    <a:lnTo>
                      <a:pt x="6722" y="789"/>
                    </a:lnTo>
                    <a:lnTo>
                      <a:pt x="672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47"/>
            <p:cNvSpPr/>
            <p:nvPr/>
          </p:nvSpPr>
          <p:spPr>
            <a:xfrm>
              <a:off x="930353" y="1813332"/>
              <a:ext cx="66199" cy="105645"/>
            </a:xfrm>
            <a:custGeom>
              <a:avLst/>
              <a:gdLst/>
              <a:ahLst/>
              <a:cxnLst/>
              <a:rect l="l" t="t" r="r" b="b"/>
              <a:pathLst>
                <a:path w="2363" h="3771" extrusionOk="0">
                  <a:moveTo>
                    <a:pt x="0" y="1"/>
                  </a:moveTo>
                  <a:lnTo>
                    <a:pt x="0" y="3771"/>
                  </a:lnTo>
                  <a:lnTo>
                    <a:pt x="1181" y="2980"/>
                  </a:lnTo>
                  <a:lnTo>
                    <a:pt x="2362" y="3771"/>
                  </a:lnTo>
                  <a:lnTo>
                    <a:pt x="23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47"/>
          <p:cNvGrpSpPr/>
          <p:nvPr/>
        </p:nvGrpSpPr>
        <p:grpSpPr>
          <a:xfrm>
            <a:off x="7719757" y="1107706"/>
            <a:ext cx="1729520" cy="778445"/>
            <a:chOff x="1694482" y="-3315945"/>
            <a:chExt cx="6996439" cy="3149048"/>
          </a:xfrm>
        </p:grpSpPr>
        <p:sp>
          <p:nvSpPr>
            <p:cNvPr id="1190" name="Google Shape;1190;p47"/>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7"/>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47"/>
            <p:cNvGrpSpPr/>
            <p:nvPr/>
          </p:nvGrpSpPr>
          <p:grpSpPr>
            <a:xfrm>
              <a:off x="1694482" y="-1924581"/>
              <a:ext cx="1455226" cy="1612812"/>
              <a:chOff x="1694482" y="-1924581"/>
              <a:chExt cx="1455226" cy="1612812"/>
            </a:xfrm>
          </p:grpSpPr>
          <p:sp>
            <p:nvSpPr>
              <p:cNvPr id="1193" name="Google Shape;1193;p47"/>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7"/>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7"/>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7"/>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7"/>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7"/>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7"/>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7"/>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7"/>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7"/>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7"/>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7"/>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47"/>
            <p:cNvGrpSpPr/>
            <p:nvPr/>
          </p:nvGrpSpPr>
          <p:grpSpPr>
            <a:xfrm>
              <a:off x="2985027" y="-1372588"/>
              <a:ext cx="3400061" cy="1205691"/>
              <a:chOff x="2985027" y="-1372588"/>
              <a:chExt cx="3400061" cy="1205691"/>
            </a:xfrm>
          </p:grpSpPr>
          <p:sp>
            <p:nvSpPr>
              <p:cNvPr id="1206" name="Google Shape;1206;p47"/>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7"/>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47"/>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7"/>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7"/>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7"/>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7"/>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7"/>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7"/>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7"/>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47"/>
          <p:cNvSpPr/>
          <p:nvPr/>
        </p:nvSpPr>
        <p:spPr>
          <a:xfrm>
            <a:off x="-281125" y="1684085"/>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7"/>
          <p:cNvSpPr/>
          <p:nvPr/>
        </p:nvSpPr>
        <p:spPr>
          <a:xfrm rot="1936742">
            <a:off x="4778883" y="2295293"/>
            <a:ext cx="249791"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10424"/>
            <a:ext cx="9143373" cy="515392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205" r="9149" b="5421"/>
          <a:stretch/>
        </p:blipFill>
        <p:spPr>
          <a:xfrm>
            <a:off x="696368" y="628356"/>
            <a:ext cx="7796498" cy="3704653"/>
          </a:xfrm>
          <a:prstGeom prst="rect">
            <a:avLst/>
          </a:prstGeom>
        </p:spPr>
      </p:pic>
      <p:pic>
        <p:nvPicPr>
          <p:cNvPr id="107" name="Picture 106"/>
          <p:cNvPicPr>
            <a:picLocks noChangeAspect="1"/>
          </p:cNvPicPr>
          <p:nvPr/>
        </p:nvPicPr>
        <p:blipFill rotWithShape="1">
          <a:blip r:embed="rId4">
            <a:extLst>
              <a:ext uri="{28A0092B-C50C-407E-A947-70E740481C1C}">
                <a14:useLocalDpi xmlns:a14="http://schemas.microsoft.com/office/drawing/2010/main" val="0"/>
              </a:ext>
            </a:extLst>
          </a:blip>
          <a:srcRect l="9205" r="9149" b="5421"/>
          <a:stretch/>
        </p:blipFill>
        <p:spPr>
          <a:xfrm>
            <a:off x="696368" y="644098"/>
            <a:ext cx="7796498" cy="3704653"/>
          </a:xfrm>
          <a:prstGeom prst="rect">
            <a:avLst/>
          </a:prstGeom>
        </p:spPr>
      </p:pic>
      <p:sp>
        <p:nvSpPr>
          <p:cNvPr id="108" name="Rounded Rectangular Callout 107"/>
          <p:cNvSpPr/>
          <p:nvPr/>
        </p:nvSpPr>
        <p:spPr>
          <a:xfrm>
            <a:off x="778353" y="729378"/>
            <a:ext cx="3566544" cy="894356"/>
          </a:xfrm>
          <a:prstGeom prst="wedgeRoundRectCallout">
            <a:avLst/>
          </a:prstGeom>
          <a:solidFill>
            <a:schemeClr val="accent1">
              <a:lumMod val="60000"/>
              <a:lumOff val="40000"/>
            </a:schemeClr>
          </a:solidFill>
          <a:ln>
            <a:solidFill>
              <a:schemeClr val="accent6">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dirty="0">
                <a:solidFill>
                  <a:schemeClr val="accent6"/>
                </a:solidFill>
                <a:latin typeface="Times New Roman" pitchFamily="18" charset="0"/>
                <a:cs typeface="Times New Roman" pitchFamily="18" charset="0"/>
              </a:rPr>
              <a:t> </a:t>
            </a:r>
          </a:p>
        </p:txBody>
      </p:sp>
      <p:sp>
        <p:nvSpPr>
          <p:cNvPr id="3" name="TextBox 2"/>
          <p:cNvSpPr txBox="1"/>
          <p:nvPr/>
        </p:nvSpPr>
        <p:spPr>
          <a:xfrm>
            <a:off x="804562" y="738374"/>
            <a:ext cx="3492842" cy="830997"/>
          </a:xfrm>
          <a:prstGeom prst="rect">
            <a:avLst/>
          </a:prstGeom>
          <a:noFill/>
        </p:spPr>
        <p:txBody>
          <a:bodyPr wrap="square" rtlCol="0">
            <a:spAutoFit/>
          </a:bodyPr>
          <a:lstStyle/>
          <a:p>
            <a:r>
              <a:rPr lang="vi-VN" sz="1600" dirty="0">
                <a:latin typeface="+mj-lt"/>
              </a:rPr>
              <a:t>Nói rồi chim vỗ cánh bay đi. Tích </a:t>
            </a:r>
            <a:r>
              <a:rPr lang="vi-VN" sz="1600" dirty="0" smtClean="0">
                <a:latin typeface="+mj-lt"/>
              </a:rPr>
              <a:t>Chu</a:t>
            </a:r>
            <a:r>
              <a:rPr lang="vi-VN" sz="1600" dirty="0">
                <a:latin typeface="+mj-lt"/>
              </a:rPr>
              <a:t> hoảng quá chạy theo bà, cứ nhằm theo hướng chim bay mà chạy.</a:t>
            </a:r>
            <a:endParaRPr lang="en-US" sz="16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brary Visit with Pre-K by Slidesgo">
  <a:themeElements>
    <a:clrScheme name="Simple Light">
      <a:dk1>
        <a:srgbClr val="FFFFFF"/>
      </a:dk1>
      <a:lt1>
        <a:srgbClr val="392D86"/>
      </a:lt1>
      <a:dk2>
        <a:srgbClr val="6C66C9"/>
      </a:dk2>
      <a:lt2>
        <a:srgbClr val="FF9629"/>
      </a:lt2>
      <a:accent1>
        <a:srgbClr val="FAC63F"/>
      </a:accent1>
      <a:accent2>
        <a:srgbClr val="27E1B0"/>
      </a:accent2>
      <a:accent3>
        <a:srgbClr val="FF5288"/>
      </a:accent3>
      <a:accent4>
        <a:srgbClr val="E3513A"/>
      </a:accent4>
      <a:accent5>
        <a:srgbClr val="0054A2"/>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805</Words>
  <Application>Microsoft Office PowerPoint</Application>
  <PresentationFormat>On-screen Show (16:9)</PresentationFormat>
  <Paragraphs>123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Jua</vt:lpstr>
      <vt:lpstr>Algerian</vt:lpstr>
      <vt:lpstr>Bebas Neue</vt:lpstr>
      <vt:lpstr>Times New Roman</vt:lpstr>
      <vt:lpstr>Open Sans</vt:lpstr>
      <vt:lpstr>Library Visit with Pre-K by Slidesgo</vt:lpstr>
      <vt:lpstr>LQVH TRUYỆN: CẬU BÉ TÍCH CHU</vt:lpstr>
      <vt:lpstr>BÀI HÁT CHÁU YÊU BÀ</vt:lpstr>
      <vt:lpstr>01</vt:lpstr>
      <vt:lpstr>01</vt:lpstr>
      <vt:lpstr>01</vt:lpstr>
      <vt:lpstr>What is a library?</vt:lpstr>
      <vt:lpstr>Library</vt:lpstr>
      <vt:lpstr>Why is important to visit a library?</vt:lpstr>
      <vt:lpstr>More about libraries</vt:lpstr>
      <vt:lpstr>What not to do in the library</vt:lpstr>
      <vt:lpstr>How a library works</vt:lpstr>
      <vt:lpstr>How a library works</vt:lpstr>
      <vt:lpstr>How a library works</vt:lpstr>
      <vt:lpstr>PowerPoint Presentation</vt:lpstr>
      <vt:lpstr>Giáo dục:</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LQVH Truyện: CẬU BÉ TÍCH CHU</dc:title>
  <cp:lastModifiedBy>AutoBVT</cp:lastModifiedBy>
  <cp:revision>14</cp:revision>
  <dcterms:modified xsi:type="dcterms:W3CDTF">2023-10-01T11:16:28Z</dcterms:modified>
</cp:coreProperties>
</file>