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 id="2147483739" r:id="rId2"/>
    <p:sldMasterId id="2147483751" r:id="rId3"/>
  </p:sldMasterIdLst>
  <p:sldIdLst>
    <p:sldId id="268" r:id="rId4"/>
    <p:sldId id="275" r:id="rId5"/>
    <p:sldId id="271" r:id="rId6"/>
    <p:sldId id="272" r:id="rId7"/>
    <p:sldId id="277" r:id="rId8"/>
    <p:sldId id="270"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34BC9"/>
    <a:srgbClr val="38E0E8"/>
    <a:srgbClr val="FB8FB0"/>
    <a:srgbClr val="0000FF"/>
    <a:srgbClr val="FF0066"/>
    <a:srgbClr val="D3D735"/>
    <a:srgbClr val="FEFCFD"/>
    <a:srgbClr val="F4AAE1"/>
    <a:srgbClr val="D34DA6"/>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060" autoAdjust="0"/>
  </p:normalViewPr>
  <p:slideViewPr>
    <p:cSldViewPr>
      <p:cViewPr varScale="1">
        <p:scale>
          <a:sx n="84" d="100"/>
          <a:sy n="84" d="100"/>
        </p:scale>
        <p:origin x="996" y="6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5"/>
          <p:cNvSpPr>
            <a:spLocks noGrp="1" noChangeArrowheads="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6"/>
          <p:cNvSpPr>
            <a:spLocks noGrp="1" noChangeArrowheads="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A859D85-E2E6-4838-AC2E-0CCCEE46DA95}" type="slidenum">
              <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48100309"/>
      </p:ext>
    </p:extLst>
  </p:cSld>
  <p:clrMapOvr>
    <a:masterClrMapping/>
  </p:clrMapOvr>
  <p:transition spd="slow" advClick="0" advTm="1200000">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5"/>
          <p:cNvSpPr>
            <a:spLocks noGrp="1" noChangeArrowheads="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6"/>
          <p:cNvSpPr>
            <a:spLocks noGrp="1" noChangeArrowheads="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A58EA8A-59A6-43F9-9D54-26F6F976BC45}" type="slidenum">
              <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852111825"/>
      </p:ext>
    </p:extLst>
  </p:cSld>
  <p:clrMapOvr>
    <a:masterClrMapping/>
  </p:clrMapOvr>
  <p:transition spd="slow" advClick="0" advTm="1200000">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5"/>
          <p:cNvSpPr>
            <a:spLocks noGrp="1" noChangeArrowheads="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6"/>
          <p:cNvSpPr>
            <a:spLocks noGrp="1" noChangeArrowheads="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1E5D41B-BB6D-48D3-AF47-B27CB80E57D4}" type="slidenum">
              <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7363104"/>
      </p:ext>
    </p:extLst>
  </p:cSld>
  <p:clrMapOvr>
    <a:masterClrMapping/>
  </p:clrMapOvr>
  <p:transition spd="slow" advClick="0" advTm="1200000">
    <p:newsfla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05979"/>
            <a:ext cx="8229600" cy="43886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4" name="Rectangle 5"/>
          <p:cNvSpPr>
            <a:spLocks noGrp="1" noChangeArrowheads="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6"/>
          <p:cNvSpPr>
            <a:spLocks noGrp="1" noChangeArrowheads="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9120CC2-9E13-46BD-95D8-51CA6DCB3913}" type="slidenum">
              <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787517260"/>
      </p:ext>
    </p:extLst>
  </p:cSld>
  <p:clrMapOvr>
    <a:masterClrMapping/>
  </p:clrMapOvr>
  <p:transition spd="slow" advClick="0" advTm="1200000">
    <p:newsflash/>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42"/>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094" indent="0" algn="ctr">
              <a:buNone/>
              <a:defRPr>
                <a:solidFill>
                  <a:schemeClr val="tx1">
                    <a:tint val="75000"/>
                  </a:schemeClr>
                </a:solidFill>
              </a:defRPr>
            </a:lvl2pPr>
            <a:lvl3pPr marL="914198" indent="0" algn="ctr">
              <a:buNone/>
              <a:defRPr>
                <a:solidFill>
                  <a:schemeClr val="tx1">
                    <a:tint val="75000"/>
                  </a:schemeClr>
                </a:solidFill>
              </a:defRPr>
            </a:lvl3pPr>
            <a:lvl4pPr marL="1371294" indent="0" algn="ctr">
              <a:buNone/>
              <a:defRPr>
                <a:solidFill>
                  <a:schemeClr val="tx1">
                    <a:tint val="75000"/>
                  </a:schemeClr>
                </a:solidFill>
              </a:defRPr>
            </a:lvl4pPr>
            <a:lvl5pPr marL="1828394" indent="0" algn="ctr">
              <a:buNone/>
              <a:defRPr>
                <a:solidFill>
                  <a:schemeClr val="tx1">
                    <a:tint val="75000"/>
                  </a:schemeClr>
                </a:solidFill>
              </a:defRPr>
            </a:lvl5pPr>
            <a:lvl6pPr marL="2285487" indent="0" algn="ctr">
              <a:buNone/>
              <a:defRPr>
                <a:solidFill>
                  <a:schemeClr val="tx1">
                    <a:tint val="75000"/>
                  </a:schemeClr>
                </a:solidFill>
              </a:defRPr>
            </a:lvl6pPr>
            <a:lvl7pPr marL="2742581" indent="0" algn="ctr">
              <a:buNone/>
              <a:defRPr>
                <a:solidFill>
                  <a:schemeClr val="tx1">
                    <a:tint val="75000"/>
                  </a:schemeClr>
                </a:solidFill>
              </a:defRPr>
            </a:lvl7pPr>
            <a:lvl8pPr marL="3199680" indent="0" algn="ctr">
              <a:buNone/>
              <a:defRPr>
                <a:solidFill>
                  <a:schemeClr val="tx1">
                    <a:tint val="75000"/>
                  </a:schemeClr>
                </a:solidFill>
              </a:defRPr>
            </a:lvl8pPr>
            <a:lvl9pPr marL="365677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198" rtl="0" eaLnBrk="1" fontAlgn="auto" latinLnBrk="0" hangingPunct="1">
              <a:lnSpc>
                <a:spcPct val="100000"/>
              </a:lnSpc>
              <a:spcBef>
                <a:spcPts val="0"/>
              </a:spcBef>
              <a:spcAft>
                <a:spcPts val="0"/>
              </a:spcAft>
              <a:buClrTx/>
              <a:buSzTx/>
              <a:buFontTx/>
              <a:buNone/>
              <a:tabLst/>
              <a:defRPr/>
            </a:pPr>
            <a:fld id="{7CC719A6-427B-440D-BEBC-F5E435B6FCFF}"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198" rtl="0" eaLnBrk="1" fontAlgn="auto" latinLnBrk="0" hangingPunct="1">
                <a:lnSpc>
                  <a:spcPct val="100000"/>
                </a:lnSpc>
                <a:spcBef>
                  <a:spcPts val="0"/>
                </a:spcBef>
                <a:spcAft>
                  <a:spcPts val="0"/>
                </a:spcAft>
                <a:buClrTx/>
                <a:buSzTx/>
                <a:buFontTx/>
                <a:buNone/>
                <a:tabLst/>
                <a:defRPr/>
              </a:pPr>
              <a:t>11/13/2023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198"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198" rtl="0" eaLnBrk="1" fontAlgn="auto" latinLnBrk="0" hangingPunct="1">
              <a:lnSpc>
                <a:spcPct val="100000"/>
              </a:lnSpc>
              <a:spcBef>
                <a:spcPts val="0"/>
              </a:spcBef>
              <a:spcAft>
                <a:spcPts val="0"/>
              </a:spcAft>
              <a:buClrTx/>
              <a:buSzTx/>
              <a:buFontTx/>
              <a:buNone/>
              <a:tabLst/>
              <a:defRPr/>
            </a:pPr>
            <a:fld id="{175F7193-6CF9-4C15-974B-A5E598F2992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198"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9500328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198" rtl="0" eaLnBrk="1" fontAlgn="auto" latinLnBrk="0" hangingPunct="1">
              <a:lnSpc>
                <a:spcPct val="100000"/>
              </a:lnSpc>
              <a:spcBef>
                <a:spcPts val="0"/>
              </a:spcBef>
              <a:spcAft>
                <a:spcPts val="0"/>
              </a:spcAft>
              <a:buClrTx/>
              <a:buSzTx/>
              <a:buFontTx/>
              <a:buNone/>
              <a:tabLst/>
              <a:defRPr/>
            </a:pPr>
            <a:fld id="{7CC719A6-427B-440D-BEBC-F5E435B6FCFF}"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198" rtl="0" eaLnBrk="1" fontAlgn="auto" latinLnBrk="0" hangingPunct="1">
                <a:lnSpc>
                  <a:spcPct val="100000"/>
                </a:lnSpc>
                <a:spcBef>
                  <a:spcPts val="0"/>
                </a:spcBef>
                <a:spcAft>
                  <a:spcPts val="0"/>
                </a:spcAft>
                <a:buClrTx/>
                <a:buSzTx/>
                <a:buFontTx/>
                <a:buNone/>
                <a:tabLst/>
                <a:defRPr/>
              </a:pPr>
              <a:t>11/13/2023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198"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198" rtl="0" eaLnBrk="1" fontAlgn="auto" latinLnBrk="0" hangingPunct="1">
              <a:lnSpc>
                <a:spcPct val="100000"/>
              </a:lnSpc>
              <a:spcBef>
                <a:spcPts val="0"/>
              </a:spcBef>
              <a:spcAft>
                <a:spcPts val="0"/>
              </a:spcAft>
              <a:buClrTx/>
              <a:buSzTx/>
              <a:buFontTx/>
              <a:buNone/>
              <a:tabLst/>
              <a:defRPr/>
            </a:pPr>
            <a:fld id="{175F7193-6CF9-4C15-974B-A5E598F2992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198"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9501195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85"/>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094" indent="0">
              <a:buNone/>
              <a:defRPr sz="1800">
                <a:solidFill>
                  <a:schemeClr val="tx1">
                    <a:tint val="75000"/>
                  </a:schemeClr>
                </a:solidFill>
              </a:defRPr>
            </a:lvl2pPr>
            <a:lvl3pPr marL="914198" indent="0">
              <a:buNone/>
              <a:defRPr sz="1600">
                <a:solidFill>
                  <a:schemeClr val="tx1">
                    <a:tint val="75000"/>
                  </a:schemeClr>
                </a:solidFill>
              </a:defRPr>
            </a:lvl3pPr>
            <a:lvl4pPr marL="1371294" indent="0">
              <a:buNone/>
              <a:defRPr sz="1400">
                <a:solidFill>
                  <a:schemeClr val="tx1">
                    <a:tint val="75000"/>
                  </a:schemeClr>
                </a:solidFill>
              </a:defRPr>
            </a:lvl4pPr>
            <a:lvl5pPr marL="1828394" indent="0">
              <a:buNone/>
              <a:defRPr sz="1400">
                <a:solidFill>
                  <a:schemeClr val="tx1">
                    <a:tint val="75000"/>
                  </a:schemeClr>
                </a:solidFill>
              </a:defRPr>
            </a:lvl5pPr>
            <a:lvl6pPr marL="2285487" indent="0">
              <a:buNone/>
              <a:defRPr sz="1400">
                <a:solidFill>
                  <a:schemeClr val="tx1">
                    <a:tint val="75000"/>
                  </a:schemeClr>
                </a:solidFill>
              </a:defRPr>
            </a:lvl6pPr>
            <a:lvl7pPr marL="2742581" indent="0">
              <a:buNone/>
              <a:defRPr sz="1400">
                <a:solidFill>
                  <a:schemeClr val="tx1">
                    <a:tint val="75000"/>
                  </a:schemeClr>
                </a:solidFill>
              </a:defRPr>
            </a:lvl7pPr>
            <a:lvl8pPr marL="3199680" indent="0">
              <a:buNone/>
              <a:defRPr sz="1400">
                <a:solidFill>
                  <a:schemeClr val="tx1">
                    <a:tint val="75000"/>
                  </a:schemeClr>
                </a:solidFill>
              </a:defRPr>
            </a:lvl8pPr>
            <a:lvl9pPr marL="3656777"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198" rtl="0" eaLnBrk="1" fontAlgn="auto" latinLnBrk="0" hangingPunct="1">
              <a:lnSpc>
                <a:spcPct val="100000"/>
              </a:lnSpc>
              <a:spcBef>
                <a:spcPts val="0"/>
              </a:spcBef>
              <a:spcAft>
                <a:spcPts val="0"/>
              </a:spcAft>
              <a:buClrTx/>
              <a:buSzTx/>
              <a:buFontTx/>
              <a:buNone/>
              <a:tabLst/>
              <a:defRPr/>
            </a:pPr>
            <a:fld id="{7CC719A6-427B-440D-BEBC-F5E435B6FCFF}"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198" rtl="0" eaLnBrk="1" fontAlgn="auto" latinLnBrk="0" hangingPunct="1">
                <a:lnSpc>
                  <a:spcPct val="100000"/>
                </a:lnSpc>
                <a:spcBef>
                  <a:spcPts val="0"/>
                </a:spcBef>
                <a:spcAft>
                  <a:spcPts val="0"/>
                </a:spcAft>
                <a:buClrTx/>
                <a:buSzTx/>
                <a:buFontTx/>
                <a:buNone/>
                <a:tabLst/>
                <a:defRPr/>
              </a:pPr>
              <a:t>11/13/2023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198"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198" rtl="0" eaLnBrk="1" fontAlgn="auto" latinLnBrk="0" hangingPunct="1">
              <a:lnSpc>
                <a:spcPct val="100000"/>
              </a:lnSpc>
              <a:spcBef>
                <a:spcPts val="0"/>
              </a:spcBef>
              <a:spcAft>
                <a:spcPts val="0"/>
              </a:spcAft>
              <a:buClrTx/>
              <a:buSzTx/>
              <a:buFontTx/>
              <a:buNone/>
              <a:tabLst/>
              <a:defRPr/>
            </a:pPr>
            <a:fld id="{175F7193-6CF9-4C15-974B-A5E598F2992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198"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2054810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5"/>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5"/>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198" rtl="0" eaLnBrk="1" fontAlgn="auto" latinLnBrk="0" hangingPunct="1">
              <a:lnSpc>
                <a:spcPct val="100000"/>
              </a:lnSpc>
              <a:spcBef>
                <a:spcPts val="0"/>
              </a:spcBef>
              <a:spcAft>
                <a:spcPts val="0"/>
              </a:spcAft>
              <a:buClrTx/>
              <a:buSzTx/>
              <a:buFontTx/>
              <a:buNone/>
              <a:tabLst/>
              <a:defRPr/>
            </a:pPr>
            <a:fld id="{7CC719A6-427B-440D-BEBC-F5E435B6FCFF}"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198" rtl="0" eaLnBrk="1" fontAlgn="auto" latinLnBrk="0" hangingPunct="1">
                <a:lnSpc>
                  <a:spcPct val="100000"/>
                </a:lnSpc>
                <a:spcBef>
                  <a:spcPts val="0"/>
                </a:spcBef>
                <a:spcAft>
                  <a:spcPts val="0"/>
                </a:spcAft>
                <a:buClrTx/>
                <a:buSzTx/>
                <a:buFontTx/>
                <a:buNone/>
                <a:tabLst/>
                <a:defRPr/>
              </a:pPr>
              <a:t>11/13/2023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198"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198" rtl="0" eaLnBrk="1" fontAlgn="auto" latinLnBrk="0" hangingPunct="1">
              <a:lnSpc>
                <a:spcPct val="100000"/>
              </a:lnSpc>
              <a:spcBef>
                <a:spcPts val="0"/>
              </a:spcBef>
              <a:spcAft>
                <a:spcPts val="0"/>
              </a:spcAft>
              <a:buClrTx/>
              <a:buSzTx/>
              <a:buFontTx/>
              <a:buNone/>
              <a:tabLst/>
              <a:defRPr/>
            </a:pPr>
            <a:fld id="{175F7193-6CF9-4C15-974B-A5E598F2992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198"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2045755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094" indent="0">
              <a:buNone/>
              <a:defRPr sz="2000" b="1"/>
            </a:lvl2pPr>
            <a:lvl3pPr marL="914198" indent="0">
              <a:buNone/>
              <a:defRPr sz="1800" b="1"/>
            </a:lvl3pPr>
            <a:lvl4pPr marL="1371294" indent="0">
              <a:buNone/>
              <a:defRPr sz="1600" b="1"/>
            </a:lvl4pPr>
            <a:lvl5pPr marL="1828394" indent="0">
              <a:buNone/>
              <a:defRPr sz="1600" b="1"/>
            </a:lvl5pPr>
            <a:lvl6pPr marL="2285487" indent="0">
              <a:buNone/>
              <a:defRPr sz="1600" b="1"/>
            </a:lvl6pPr>
            <a:lvl7pPr marL="2742581" indent="0">
              <a:buNone/>
              <a:defRPr sz="1600" b="1"/>
            </a:lvl7pPr>
            <a:lvl8pPr marL="3199680" indent="0">
              <a:buNone/>
              <a:defRPr sz="1600" b="1"/>
            </a:lvl8pPr>
            <a:lvl9pPr marL="3656777"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52" y="1151335"/>
            <a:ext cx="4041775" cy="479822"/>
          </a:xfrm>
        </p:spPr>
        <p:txBody>
          <a:bodyPr anchor="b"/>
          <a:lstStyle>
            <a:lvl1pPr marL="0" indent="0">
              <a:buNone/>
              <a:defRPr sz="2400" b="1"/>
            </a:lvl1pPr>
            <a:lvl2pPr marL="457094" indent="0">
              <a:buNone/>
              <a:defRPr sz="2000" b="1"/>
            </a:lvl2pPr>
            <a:lvl3pPr marL="914198" indent="0">
              <a:buNone/>
              <a:defRPr sz="1800" b="1"/>
            </a:lvl3pPr>
            <a:lvl4pPr marL="1371294" indent="0">
              <a:buNone/>
              <a:defRPr sz="1600" b="1"/>
            </a:lvl4pPr>
            <a:lvl5pPr marL="1828394" indent="0">
              <a:buNone/>
              <a:defRPr sz="1600" b="1"/>
            </a:lvl5pPr>
            <a:lvl6pPr marL="2285487" indent="0">
              <a:buNone/>
              <a:defRPr sz="1600" b="1"/>
            </a:lvl6pPr>
            <a:lvl7pPr marL="2742581" indent="0">
              <a:buNone/>
              <a:defRPr sz="1600" b="1"/>
            </a:lvl7pPr>
            <a:lvl8pPr marL="3199680" indent="0">
              <a:buNone/>
              <a:defRPr sz="1600" b="1"/>
            </a:lvl8pPr>
            <a:lvl9pPr marL="3656777"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52"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198" rtl="0" eaLnBrk="1" fontAlgn="auto" latinLnBrk="0" hangingPunct="1">
              <a:lnSpc>
                <a:spcPct val="100000"/>
              </a:lnSpc>
              <a:spcBef>
                <a:spcPts val="0"/>
              </a:spcBef>
              <a:spcAft>
                <a:spcPts val="0"/>
              </a:spcAft>
              <a:buClrTx/>
              <a:buSzTx/>
              <a:buFontTx/>
              <a:buNone/>
              <a:tabLst/>
              <a:defRPr/>
            </a:pPr>
            <a:fld id="{7CC719A6-427B-440D-BEBC-F5E435B6FCFF}"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198" rtl="0" eaLnBrk="1" fontAlgn="auto" latinLnBrk="0" hangingPunct="1">
                <a:lnSpc>
                  <a:spcPct val="100000"/>
                </a:lnSpc>
                <a:spcBef>
                  <a:spcPts val="0"/>
                </a:spcBef>
                <a:spcAft>
                  <a:spcPts val="0"/>
                </a:spcAft>
                <a:buClrTx/>
                <a:buSzTx/>
                <a:buFontTx/>
                <a:buNone/>
                <a:tabLst/>
                <a:defRPr/>
              </a:pPr>
              <a:t>11/13/2023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Footer Placeholder 7"/>
          <p:cNvSpPr>
            <a:spLocks noGrp="1"/>
          </p:cNvSpPr>
          <p:nvPr>
            <p:ph type="ftr" sz="quarter" idx="11"/>
          </p:nvPr>
        </p:nvSpPr>
        <p:spPr/>
        <p:txBody>
          <a:bodyPr/>
          <a:lstStyle/>
          <a:p>
            <a:pPr marL="0" marR="0" lvl="0" indent="0" algn="ctr" defTabSz="914198"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198" rtl="0" eaLnBrk="1" fontAlgn="auto" latinLnBrk="0" hangingPunct="1">
              <a:lnSpc>
                <a:spcPct val="100000"/>
              </a:lnSpc>
              <a:spcBef>
                <a:spcPts val="0"/>
              </a:spcBef>
              <a:spcAft>
                <a:spcPts val="0"/>
              </a:spcAft>
              <a:buClrTx/>
              <a:buSzTx/>
              <a:buFontTx/>
              <a:buNone/>
              <a:tabLst/>
              <a:defRPr/>
            </a:pPr>
            <a:fld id="{175F7193-6CF9-4C15-974B-A5E598F2992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198"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5061990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198" rtl="0" eaLnBrk="1" fontAlgn="auto" latinLnBrk="0" hangingPunct="1">
              <a:lnSpc>
                <a:spcPct val="100000"/>
              </a:lnSpc>
              <a:spcBef>
                <a:spcPts val="0"/>
              </a:spcBef>
              <a:spcAft>
                <a:spcPts val="0"/>
              </a:spcAft>
              <a:buClrTx/>
              <a:buSzTx/>
              <a:buFontTx/>
              <a:buNone/>
              <a:tabLst/>
              <a:defRPr/>
            </a:pPr>
            <a:fld id="{7CC719A6-427B-440D-BEBC-F5E435B6FCFF}"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198" rtl="0" eaLnBrk="1" fontAlgn="auto" latinLnBrk="0" hangingPunct="1">
                <a:lnSpc>
                  <a:spcPct val="100000"/>
                </a:lnSpc>
                <a:spcBef>
                  <a:spcPts val="0"/>
                </a:spcBef>
                <a:spcAft>
                  <a:spcPts val="0"/>
                </a:spcAft>
                <a:buClrTx/>
                <a:buSzTx/>
                <a:buFontTx/>
                <a:buNone/>
                <a:tabLst/>
                <a:defRPr/>
              </a:pPr>
              <a:t>11/13/2023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ctr" defTabSz="914198"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198" rtl="0" eaLnBrk="1" fontAlgn="auto" latinLnBrk="0" hangingPunct="1">
              <a:lnSpc>
                <a:spcPct val="100000"/>
              </a:lnSpc>
              <a:spcBef>
                <a:spcPts val="0"/>
              </a:spcBef>
              <a:spcAft>
                <a:spcPts val="0"/>
              </a:spcAft>
              <a:buClrTx/>
              <a:buSzTx/>
              <a:buFontTx/>
              <a:buNone/>
              <a:tabLst/>
              <a:defRPr/>
            </a:pPr>
            <a:fld id="{175F7193-6CF9-4C15-974B-A5E598F2992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198"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6492833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198" rtl="0" eaLnBrk="1" fontAlgn="auto" latinLnBrk="0" hangingPunct="1">
              <a:lnSpc>
                <a:spcPct val="100000"/>
              </a:lnSpc>
              <a:spcBef>
                <a:spcPts val="0"/>
              </a:spcBef>
              <a:spcAft>
                <a:spcPts val="0"/>
              </a:spcAft>
              <a:buClrTx/>
              <a:buSzTx/>
              <a:buFontTx/>
              <a:buNone/>
              <a:tabLst/>
              <a:defRPr/>
            </a:pPr>
            <a:fld id="{7CC719A6-427B-440D-BEBC-F5E435B6FCFF}"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198" rtl="0" eaLnBrk="1" fontAlgn="auto" latinLnBrk="0" hangingPunct="1">
                <a:lnSpc>
                  <a:spcPct val="100000"/>
                </a:lnSpc>
                <a:spcBef>
                  <a:spcPts val="0"/>
                </a:spcBef>
                <a:spcAft>
                  <a:spcPts val="0"/>
                </a:spcAft>
                <a:buClrTx/>
                <a:buSzTx/>
                <a:buFontTx/>
                <a:buNone/>
                <a:tabLst/>
                <a:defRPr/>
              </a:pPr>
              <a:t>11/13/2023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Footer Placeholder 2"/>
          <p:cNvSpPr>
            <a:spLocks noGrp="1"/>
          </p:cNvSpPr>
          <p:nvPr>
            <p:ph type="ftr" sz="quarter" idx="11"/>
          </p:nvPr>
        </p:nvSpPr>
        <p:spPr/>
        <p:txBody>
          <a:bodyPr/>
          <a:lstStyle/>
          <a:p>
            <a:pPr marL="0" marR="0" lvl="0" indent="0" algn="ctr" defTabSz="914198"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198" rtl="0" eaLnBrk="1" fontAlgn="auto" latinLnBrk="0" hangingPunct="1">
              <a:lnSpc>
                <a:spcPct val="100000"/>
              </a:lnSpc>
              <a:spcBef>
                <a:spcPts val="0"/>
              </a:spcBef>
              <a:spcAft>
                <a:spcPts val="0"/>
              </a:spcAft>
              <a:buClrTx/>
              <a:buSzTx/>
              <a:buFontTx/>
              <a:buNone/>
              <a:tabLst/>
              <a:defRPr/>
            </a:pPr>
            <a:fld id="{175F7193-6CF9-4C15-974B-A5E598F2992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198"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867692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5"/>
          <p:cNvSpPr>
            <a:spLocks noGrp="1" noChangeArrowheads="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6"/>
          <p:cNvSpPr>
            <a:spLocks noGrp="1" noChangeArrowheads="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5E8C2E9-18C9-4C8C-B940-8E6F5B50694B}" type="slidenum">
              <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318659200"/>
      </p:ext>
    </p:extLst>
  </p:cSld>
  <p:clrMapOvr>
    <a:masterClrMapping/>
  </p:clrMapOvr>
  <p:transition spd="slow" advClick="0" advTm="1200000">
    <p:newsflash/>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7"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81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17" y="1076328"/>
            <a:ext cx="3008313" cy="3518297"/>
          </a:xfrm>
        </p:spPr>
        <p:txBody>
          <a:bodyPr/>
          <a:lstStyle>
            <a:lvl1pPr marL="0" indent="0">
              <a:buNone/>
              <a:defRPr sz="1400"/>
            </a:lvl1pPr>
            <a:lvl2pPr marL="457094" indent="0">
              <a:buNone/>
              <a:defRPr sz="1200"/>
            </a:lvl2pPr>
            <a:lvl3pPr marL="914198" indent="0">
              <a:buNone/>
              <a:defRPr sz="1000"/>
            </a:lvl3pPr>
            <a:lvl4pPr marL="1371294" indent="0">
              <a:buNone/>
              <a:defRPr sz="900"/>
            </a:lvl4pPr>
            <a:lvl5pPr marL="1828394" indent="0">
              <a:buNone/>
              <a:defRPr sz="900"/>
            </a:lvl5pPr>
            <a:lvl6pPr marL="2285487" indent="0">
              <a:buNone/>
              <a:defRPr sz="900"/>
            </a:lvl6pPr>
            <a:lvl7pPr marL="2742581" indent="0">
              <a:buNone/>
              <a:defRPr sz="900"/>
            </a:lvl7pPr>
            <a:lvl8pPr marL="3199680" indent="0">
              <a:buNone/>
              <a:defRPr sz="900"/>
            </a:lvl8pPr>
            <a:lvl9pPr marL="3656777"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198" rtl="0" eaLnBrk="1" fontAlgn="auto" latinLnBrk="0" hangingPunct="1">
              <a:lnSpc>
                <a:spcPct val="100000"/>
              </a:lnSpc>
              <a:spcBef>
                <a:spcPts val="0"/>
              </a:spcBef>
              <a:spcAft>
                <a:spcPts val="0"/>
              </a:spcAft>
              <a:buClrTx/>
              <a:buSzTx/>
              <a:buFontTx/>
              <a:buNone/>
              <a:tabLst/>
              <a:defRPr/>
            </a:pPr>
            <a:fld id="{7CC719A6-427B-440D-BEBC-F5E435B6FCFF}"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198" rtl="0" eaLnBrk="1" fontAlgn="auto" latinLnBrk="0" hangingPunct="1">
                <a:lnSpc>
                  <a:spcPct val="100000"/>
                </a:lnSpc>
                <a:spcBef>
                  <a:spcPts val="0"/>
                </a:spcBef>
                <a:spcAft>
                  <a:spcPts val="0"/>
                </a:spcAft>
                <a:buClrTx/>
                <a:buSzTx/>
                <a:buFontTx/>
                <a:buNone/>
                <a:tabLst/>
                <a:defRPr/>
              </a:pPr>
              <a:t>11/13/2023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198"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198" rtl="0" eaLnBrk="1" fontAlgn="auto" latinLnBrk="0" hangingPunct="1">
              <a:lnSpc>
                <a:spcPct val="100000"/>
              </a:lnSpc>
              <a:spcBef>
                <a:spcPts val="0"/>
              </a:spcBef>
              <a:spcAft>
                <a:spcPts val="0"/>
              </a:spcAft>
              <a:buClrTx/>
              <a:buSzTx/>
              <a:buFontTx/>
              <a:buNone/>
              <a:tabLst/>
              <a:defRPr/>
            </a:pPr>
            <a:fld id="{175F7193-6CF9-4C15-974B-A5E598F2992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198"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0993413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094" indent="0">
              <a:buNone/>
              <a:defRPr sz="2800"/>
            </a:lvl2pPr>
            <a:lvl3pPr marL="914198" indent="0">
              <a:buNone/>
              <a:defRPr sz="2400"/>
            </a:lvl3pPr>
            <a:lvl4pPr marL="1371294" indent="0">
              <a:buNone/>
              <a:defRPr sz="2000"/>
            </a:lvl4pPr>
            <a:lvl5pPr marL="1828394" indent="0">
              <a:buNone/>
              <a:defRPr sz="2000"/>
            </a:lvl5pPr>
            <a:lvl6pPr marL="2285487" indent="0">
              <a:buNone/>
              <a:defRPr sz="2000"/>
            </a:lvl6pPr>
            <a:lvl7pPr marL="2742581" indent="0">
              <a:buNone/>
              <a:defRPr sz="2000"/>
            </a:lvl7pPr>
            <a:lvl8pPr marL="3199680" indent="0">
              <a:buNone/>
              <a:defRPr sz="2000"/>
            </a:lvl8pPr>
            <a:lvl9pPr marL="3656777" indent="0">
              <a:buNone/>
              <a:defRPr sz="2000"/>
            </a:lvl9pPr>
          </a:lstStyle>
          <a:p>
            <a:endParaRPr lang="en-US"/>
          </a:p>
        </p:txBody>
      </p:sp>
      <p:sp>
        <p:nvSpPr>
          <p:cNvPr id="4" name="Text Placeholder 3"/>
          <p:cNvSpPr>
            <a:spLocks noGrp="1"/>
          </p:cNvSpPr>
          <p:nvPr>
            <p:ph type="body" sz="half" idx="2"/>
          </p:nvPr>
        </p:nvSpPr>
        <p:spPr>
          <a:xfrm>
            <a:off x="1792288" y="4025518"/>
            <a:ext cx="5486400" cy="603647"/>
          </a:xfrm>
        </p:spPr>
        <p:txBody>
          <a:bodyPr/>
          <a:lstStyle>
            <a:lvl1pPr marL="0" indent="0">
              <a:buNone/>
              <a:defRPr sz="1400"/>
            </a:lvl1pPr>
            <a:lvl2pPr marL="457094" indent="0">
              <a:buNone/>
              <a:defRPr sz="1200"/>
            </a:lvl2pPr>
            <a:lvl3pPr marL="914198" indent="0">
              <a:buNone/>
              <a:defRPr sz="1000"/>
            </a:lvl3pPr>
            <a:lvl4pPr marL="1371294" indent="0">
              <a:buNone/>
              <a:defRPr sz="900"/>
            </a:lvl4pPr>
            <a:lvl5pPr marL="1828394" indent="0">
              <a:buNone/>
              <a:defRPr sz="900"/>
            </a:lvl5pPr>
            <a:lvl6pPr marL="2285487" indent="0">
              <a:buNone/>
              <a:defRPr sz="900"/>
            </a:lvl6pPr>
            <a:lvl7pPr marL="2742581" indent="0">
              <a:buNone/>
              <a:defRPr sz="900"/>
            </a:lvl7pPr>
            <a:lvl8pPr marL="3199680" indent="0">
              <a:buNone/>
              <a:defRPr sz="900"/>
            </a:lvl8pPr>
            <a:lvl9pPr marL="3656777"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198" rtl="0" eaLnBrk="1" fontAlgn="auto" latinLnBrk="0" hangingPunct="1">
              <a:lnSpc>
                <a:spcPct val="100000"/>
              </a:lnSpc>
              <a:spcBef>
                <a:spcPts val="0"/>
              </a:spcBef>
              <a:spcAft>
                <a:spcPts val="0"/>
              </a:spcAft>
              <a:buClrTx/>
              <a:buSzTx/>
              <a:buFontTx/>
              <a:buNone/>
              <a:tabLst/>
              <a:defRPr/>
            </a:pPr>
            <a:fld id="{7CC719A6-427B-440D-BEBC-F5E435B6FCFF}"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198" rtl="0" eaLnBrk="1" fontAlgn="auto" latinLnBrk="0" hangingPunct="1">
                <a:lnSpc>
                  <a:spcPct val="100000"/>
                </a:lnSpc>
                <a:spcBef>
                  <a:spcPts val="0"/>
                </a:spcBef>
                <a:spcAft>
                  <a:spcPts val="0"/>
                </a:spcAft>
                <a:buClrTx/>
                <a:buSzTx/>
                <a:buFontTx/>
                <a:buNone/>
                <a:tabLst/>
                <a:defRPr/>
              </a:pPr>
              <a:t>11/13/2023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198"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198" rtl="0" eaLnBrk="1" fontAlgn="auto" latinLnBrk="0" hangingPunct="1">
              <a:lnSpc>
                <a:spcPct val="100000"/>
              </a:lnSpc>
              <a:spcBef>
                <a:spcPts val="0"/>
              </a:spcBef>
              <a:spcAft>
                <a:spcPts val="0"/>
              </a:spcAft>
              <a:buClrTx/>
              <a:buSzTx/>
              <a:buFontTx/>
              <a:buNone/>
              <a:tabLst/>
              <a:defRPr/>
            </a:pPr>
            <a:fld id="{175F7193-6CF9-4C15-974B-A5E598F2992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198"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5819768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198" rtl="0" eaLnBrk="1" fontAlgn="auto" latinLnBrk="0" hangingPunct="1">
              <a:lnSpc>
                <a:spcPct val="100000"/>
              </a:lnSpc>
              <a:spcBef>
                <a:spcPts val="0"/>
              </a:spcBef>
              <a:spcAft>
                <a:spcPts val="0"/>
              </a:spcAft>
              <a:buClrTx/>
              <a:buSzTx/>
              <a:buFontTx/>
              <a:buNone/>
              <a:tabLst/>
              <a:defRPr/>
            </a:pPr>
            <a:fld id="{7CC719A6-427B-440D-BEBC-F5E435B6FCFF}"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198" rtl="0" eaLnBrk="1" fontAlgn="auto" latinLnBrk="0" hangingPunct="1">
                <a:lnSpc>
                  <a:spcPct val="100000"/>
                </a:lnSpc>
                <a:spcBef>
                  <a:spcPts val="0"/>
                </a:spcBef>
                <a:spcAft>
                  <a:spcPts val="0"/>
                </a:spcAft>
                <a:buClrTx/>
                <a:buSzTx/>
                <a:buFontTx/>
                <a:buNone/>
                <a:tabLst/>
                <a:defRPr/>
              </a:pPr>
              <a:t>11/13/2023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198"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198" rtl="0" eaLnBrk="1" fontAlgn="auto" latinLnBrk="0" hangingPunct="1">
              <a:lnSpc>
                <a:spcPct val="100000"/>
              </a:lnSpc>
              <a:spcBef>
                <a:spcPts val="0"/>
              </a:spcBef>
              <a:spcAft>
                <a:spcPts val="0"/>
              </a:spcAft>
              <a:buClrTx/>
              <a:buSzTx/>
              <a:buFontTx/>
              <a:buNone/>
              <a:tabLst/>
              <a:defRPr/>
            </a:pPr>
            <a:fld id="{175F7193-6CF9-4C15-974B-A5E598F2992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198"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6179329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6"/>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86"/>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198" rtl="0" eaLnBrk="1" fontAlgn="auto" latinLnBrk="0" hangingPunct="1">
              <a:lnSpc>
                <a:spcPct val="100000"/>
              </a:lnSpc>
              <a:spcBef>
                <a:spcPts val="0"/>
              </a:spcBef>
              <a:spcAft>
                <a:spcPts val="0"/>
              </a:spcAft>
              <a:buClrTx/>
              <a:buSzTx/>
              <a:buFontTx/>
              <a:buNone/>
              <a:tabLst/>
              <a:defRPr/>
            </a:pPr>
            <a:fld id="{7CC719A6-427B-440D-BEBC-F5E435B6FCFF}"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198" rtl="0" eaLnBrk="1" fontAlgn="auto" latinLnBrk="0" hangingPunct="1">
                <a:lnSpc>
                  <a:spcPct val="100000"/>
                </a:lnSpc>
                <a:spcBef>
                  <a:spcPts val="0"/>
                </a:spcBef>
                <a:spcAft>
                  <a:spcPts val="0"/>
                </a:spcAft>
                <a:buClrTx/>
                <a:buSzTx/>
                <a:buFontTx/>
                <a:buNone/>
                <a:tabLst/>
                <a:defRPr/>
              </a:pPr>
              <a:t>11/13/2023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198"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198" rtl="0" eaLnBrk="1" fontAlgn="auto" latinLnBrk="0" hangingPunct="1">
              <a:lnSpc>
                <a:spcPct val="100000"/>
              </a:lnSpc>
              <a:spcBef>
                <a:spcPts val="0"/>
              </a:spcBef>
              <a:spcAft>
                <a:spcPts val="0"/>
              </a:spcAft>
              <a:buClrTx/>
              <a:buSzTx/>
              <a:buFontTx/>
              <a:buNone/>
              <a:tabLst/>
              <a:defRPr/>
            </a:pPr>
            <a:fld id="{175F7193-6CF9-4C15-974B-A5E598F2992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198"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5599161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defTabSz="685800"/>
            <a:fld id="{067BD4EC-33F6-4663-B804-225A52C6A20A}" type="datetimeFigureOut">
              <a:rPr lang="en-US" smtClean="0">
                <a:solidFill>
                  <a:prstClr val="black">
                    <a:tint val="75000"/>
                  </a:prstClr>
                </a:solidFill>
              </a:rPr>
              <a:pPr defTabSz="685800"/>
              <a:t>11/13/2023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fld id="{01B2BCCE-8B19-4F48-8A3A-F5321E52688A}"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val="33036170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defTabSz="685800"/>
            <a:fld id="{067BD4EC-33F6-4663-B804-225A52C6A20A}" type="datetimeFigureOut">
              <a:rPr lang="en-US" smtClean="0">
                <a:solidFill>
                  <a:prstClr val="black">
                    <a:tint val="75000"/>
                  </a:prstClr>
                </a:solidFill>
              </a:rPr>
              <a:pPr defTabSz="685800"/>
              <a:t>11/13/2023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fld id="{01B2BCCE-8B19-4F48-8A3A-F5321E52688A}"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val="29815385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8"/>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defTabSz="685800"/>
            <a:fld id="{067BD4EC-33F6-4663-B804-225A52C6A20A}" type="datetimeFigureOut">
              <a:rPr lang="en-US" smtClean="0">
                <a:solidFill>
                  <a:prstClr val="black">
                    <a:tint val="75000"/>
                  </a:prstClr>
                </a:solidFill>
              </a:rPr>
              <a:pPr defTabSz="685800"/>
              <a:t>11/13/2023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fld id="{01B2BCCE-8B19-4F48-8A3A-F5321E52688A}"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val="40365335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3"/>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3"/>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defTabSz="685800"/>
            <a:fld id="{067BD4EC-33F6-4663-B804-225A52C6A20A}" type="datetimeFigureOut">
              <a:rPr lang="en-US" smtClean="0">
                <a:solidFill>
                  <a:prstClr val="black">
                    <a:tint val="75000"/>
                  </a:prstClr>
                </a:solidFill>
              </a:rPr>
              <a:pPr defTabSz="685800"/>
              <a:t>11/13/2023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defTabSz="685800"/>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685800"/>
            <a:fld id="{01B2BCCE-8B19-4F48-8A3A-F5321E52688A}"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val="29003984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defTabSz="685800"/>
            <a:fld id="{067BD4EC-33F6-4663-B804-225A52C6A20A}" type="datetimeFigureOut">
              <a:rPr lang="en-US" smtClean="0">
                <a:solidFill>
                  <a:prstClr val="black">
                    <a:tint val="75000"/>
                  </a:prstClr>
                </a:solidFill>
              </a:rPr>
              <a:pPr defTabSz="685800"/>
              <a:t>11/13/2023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defTabSz="685800"/>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defTabSz="685800"/>
            <a:fld id="{01B2BCCE-8B19-4F48-8A3A-F5321E52688A}"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val="14801744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defTabSz="685800"/>
            <a:fld id="{067BD4EC-33F6-4663-B804-225A52C6A20A}" type="datetimeFigureOut">
              <a:rPr lang="en-US" smtClean="0">
                <a:solidFill>
                  <a:prstClr val="black">
                    <a:tint val="75000"/>
                  </a:prstClr>
                </a:solidFill>
              </a:rPr>
              <a:pPr defTabSz="685800"/>
              <a:t>11/13/2023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defTabSz="685800"/>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defTabSz="685800"/>
            <a:fld id="{01B2BCCE-8B19-4F48-8A3A-F5321E52688A}"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val="1522686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5"/>
          <p:cNvSpPr>
            <a:spLocks noGrp="1" noChangeArrowheads="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6"/>
          <p:cNvSpPr>
            <a:spLocks noGrp="1" noChangeArrowheads="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12C3BA2-03D2-48E7-BB94-B2CE6A0C38FB}" type="slidenum">
              <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87722544"/>
      </p:ext>
    </p:extLst>
  </p:cSld>
  <p:clrMapOvr>
    <a:masterClrMapping/>
  </p:clrMapOvr>
  <p:transition spd="slow" advClick="0" advTm="1200000">
    <p:newsflash/>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685800"/>
            <a:fld id="{067BD4EC-33F6-4663-B804-225A52C6A20A}" type="datetimeFigureOut">
              <a:rPr lang="en-US" smtClean="0">
                <a:solidFill>
                  <a:prstClr val="black">
                    <a:tint val="75000"/>
                  </a:prstClr>
                </a:solidFill>
              </a:rPr>
              <a:pPr defTabSz="685800"/>
              <a:t>11/13/2023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defTabSz="685800"/>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defTabSz="685800"/>
            <a:fld id="{01B2BCCE-8B19-4F48-8A3A-F5321E52688A}"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val="33206638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90"/>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8"/>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defTabSz="685800"/>
            <a:fld id="{067BD4EC-33F6-4663-B804-225A52C6A20A}" type="datetimeFigureOut">
              <a:rPr lang="en-US" smtClean="0">
                <a:solidFill>
                  <a:prstClr val="black">
                    <a:tint val="75000"/>
                  </a:prstClr>
                </a:solidFill>
              </a:rPr>
              <a:pPr defTabSz="685800"/>
              <a:t>11/13/2023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defTabSz="685800"/>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685800"/>
            <a:fld id="{01B2BCCE-8B19-4F48-8A3A-F5321E52688A}"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val="1606281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defTabSz="685800"/>
            <a:fld id="{067BD4EC-33F6-4663-B804-225A52C6A20A}" type="datetimeFigureOut">
              <a:rPr lang="en-US" smtClean="0">
                <a:solidFill>
                  <a:prstClr val="black">
                    <a:tint val="75000"/>
                  </a:prstClr>
                </a:solidFill>
              </a:rPr>
              <a:pPr defTabSz="685800"/>
              <a:t>11/13/2023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defTabSz="685800"/>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685800"/>
            <a:fld id="{01B2BCCE-8B19-4F48-8A3A-F5321E52688A}"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val="53744161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defTabSz="685800"/>
            <a:fld id="{067BD4EC-33F6-4663-B804-225A52C6A20A}" type="datetimeFigureOut">
              <a:rPr lang="en-US" smtClean="0">
                <a:solidFill>
                  <a:prstClr val="black">
                    <a:tint val="75000"/>
                  </a:prstClr>
                </a:solidFill>
              </a:rPr>
              <a:pPr defTabSz="685800"/>
              <a:t>11/13/2023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fld id="{01B2BCCE-8B19-4F48-8A3A-F5321E52688A}"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val="52185693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1"/>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1"/>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defTabSz="685800"/>
            <a:fld id="{067BD4EC-33F6-4663-B804-225A52C6A20A}" type="datetimeFigureOut">
              <a:rPr lang="en-US" smtClean="0">
                <a:solidFill>
                  <a:prstClr val="black">
                    <a:tint val="75000"/>
                  </a:prstClr>
                </a:solidFill>
              </a:rPr>
              <a:pPr defTabSz="685800"/>
              <a:t>11/13/2023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fld id="{01B2BCCE-8B19-4F48-8A3A-F5321E52688A}"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val="2667617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Footer Placeholder 5"/>
          <p:cNvSpPr>
            <a:spLocks noGrp="1" noChangeArrowheads="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7" name="Slide Number Placeholder 6"/>
          <p:cNvSpPr>
            <a:spLocks noGrp="1" noChangeArrowheads="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9008B8A-35D4-4905-A840-797D0A74143E}" type="slidenum">
              <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58454934"/>
      </p:ext>
    </p:extLst>
  </p:cSld>
  <p:clrMapOvr>
    <a:masterClrMapping/>
  </p:clrMapOvr>
  <p:transition spd="slow" advClick="0" advTm="1200000">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8" name="Rectangle 5"/>
          <p:cNvSpPr>
            <a:spLocks noGrp="1" noChangeArrowheads="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9" name="Rectangle 6"/>
          <p:cNvSpPr>
            <a:spLocks noGrp="1" noChangeArrowheads="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EE5386E6-D733-4D3E-9734-F4714E241F31}" type="slidenum">
              <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26696350"/>
      </p:ext>
    </p:extLst>
  </p:cSld>
  <p:clrMapOvr>
    <a:masterClrMapping/>
  </p:clrMapOvr>
  <p:transition spd="slow" advClick="0" advTm="1200000">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4" name="Rectangle 5"/>
          <p:cNvSpPr>
            <a:spLocks noGrp="1" noChangeArrowheads="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6"/>
          <p:cNvSpPr>
            <a:spLocks noGrp="1" noChangeArrowheads="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10C3A3F-6280-43F9-A5ED-0E771EB8F1F9}" type="slidenum">
              <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736275375"/>
      </p:ext>
    </p:extLst>
  </p:cSld>
  <p:clrMapOvr>
    <a:masterClrMapping/>
  </p:clrMapOvr>
  <p:transition spd="slow" advClick="0" advTm="1200000">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 name="Rectangle 5"/>
          <p:cNvSpPr>
            <a:spLocks noGrp="1" noChangeArrowheads="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4" name="Rectangle 6"/>
          <p:cNvSpPr>
            <a:spLocks noGrp="1" noChangeArrowheads="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E8C5E83-E527-4D8C-AD26-DF8038487F41}" type="slidenum">
              <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31439340"/>
      </p:ext>
    </p:extLst>
  </p:cSld>
  <p:clrMapOvr>
    <a:masterClrMapping/>
  </p:clrMapOvr>
  <p:transition spd="slow" advClick="0" advTm="1200000">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Footer Placeholder 5"/>
          <p:cNvSpPr>
            <a:spLocks noGrp="1" noChangeArrowheads="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7" name="Slide Number Placeholder 6"/>
          <p:cNvSpPr>
            <a:spLocks noGrp="1" noChangeArrowheads="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DC70CB93-A7CD-4A64-A508-351AE4D163FE}" type="slidenum">
              <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13995996"/>
      </p:ext>
    </p:extLst>
  </p:cSld>
  <p:clrMapOvr>
    <a:masterClrMapping/>
  </p:clrMapOvr>
  <p:transition spd="slow" advClick="0" advTm="1200000">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Footer Placeholder 5"/>
          <p:cNvSpPr>
            <a:spLocks noGrp="1" noChangeArrowheads="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7" name="Slide Number Placeholder 6"/>
          <p:cNvSpPr>
            <a:spLocks noGrp="1" noChangeArrowheads="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D2D9845-2548-4AC9-B7D9-528296C0AD34}" type="slidenum">
              <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687753707"/>
      </p:ext>
    </p:extLst>
  </p:cSld>
  <p:clrMapOvr>
    <a:masterClrMapping/>
  </p:clrMapOvr>
  <p:transition spd="slow" advClick="0" advTm="1200000">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4684713"/>
            <a:ext cx="2133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029" name="Rectangle 5"/>
          <p:cNvSpPr>
            <a:spLocks noGrp="1" noChangeArrowheads="1"/>
          </p:cNvSpPr>
          <p:nvPr>
            <p:ph type="ftr" sz="quarter" idx="3"/>
          </p:nvPr>
        </p:nvSpPr>
        <p:spPr bwMode="auto">
          <a:xfrm>
            <a:off x="3124200" y="4684713"/>
            <a:ext cx="2895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030" name="Rectangle 6"/>
          <p:cNvSpPr>
            <a:spLocks noGrp="1" noChangeArrowheads="1"/>
          </p:cNvSpPr>
          <p:nvPr>
            <p:ph type="sldNum" sz="quarter" idx="4"/>
          </p:nvPr>
        </p:nvSpPr>
        <p:spPr bwMode="auto">
          <a:xfrm>
            <a:off x="6553200" y="4684713"/>
            <a:ext cx="2133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92743E6-F758-4327-BEE5-3127FA36F311}" type="slidenum">
              <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040225402"/>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transition>
    <p:randomBar/>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22" tIns="45711" rIns="91422" bIns="457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5"/>
            <a:ext cx="8229600" cy="3394472"/>
          </a:xfrm>
          <a:prstGeom prst="rect">
            <a:avLst/>
          </a:prstGeom>
        </p:spPr>
        <p:txBody>
          <a:bodyPr vert="horz" lIns="91422" tIns="45711" rIns="91422" bIns="457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70"/>
            <a:ext cx="2133600" cy="273844"/>
          </a:xfrm>
          <a:prstGeom prst="rect">
            <a:avLst/>
          </a:prstGeom>
        </p:spPr>
        <p:txBody>
          <a:bodyPr vert="horz" lIns="91422" tIns="45711" rIns="91422" bIns="45711" rtlCol="0" anchor="ctr"/>
          <a:lstStyle>
            <a:lvl1pPr algn="l">
              <a:defRPr sz="1200">
                <a:solidFill>
                  <a:schemeClr val="tx1">
                    <a:tint val="75000"/>
                  </a:schemeClr>
                </a:solidFill>
              </a:defRPr>
            </a:lvl1pPr>
          </a:lstStyle>
          <a:p>
            <a:pPr marL="0" marR="0" lvl="0" indent="0" algn="l" defTabSz="914198" rtl="0" eaLnBrk="1" fontAlgn="auto" latinLnBrk="0" hangingPunct="1">
              <a:lnSpc>
                <a:spcPct val="100000"/>
              </a:lnSpc>
              <a:spcBef>
                <a:spcPts val="0"/>
              </a:spcBef>
              <a:spcAft>
                <a:spcPts val="0"/>
              </a:spcAft>
              <a:buClrTx/>
              <a:buSzTx/>
              <a:buFontTx/>
              <a:buNone/>
              <a:tabLst/>
              <a:defRPr/>
            </a:pPr>
            <a:fld id="{7CC719A6-427B-440D-BEBC-F5E435B6FCFF}"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198" rtl="0" eaLnBrk="1" fontAlgn="auto" latinLnBrk="0" hangingPunct="1">
                <a:lnSpc>
                  <a:spcPct val="100000"/>
                </a:lnSpc>
                <a:spcBef>
                  <a:spcPts val="0"/>
                </a:spcBef>
                <a:spcAft>
                  <a:spcPts val="0"/>
                </a:spcAft>
                <a:buClrTx/>
                <a:buSzTx/>
                <a:buFontTx/>
                <a:buNone/>
                <a:tabLst/>
                <a:defRPr/>
              </a:pPr>
              <a:t>11/13/2023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4767270"/>
            <a:ext cx="2895600" cy="273844"/>
          </a:xfrm>
          <a:prstGeom prst="rect">
            <a:avLst/>
          </a:prstGeom>
        </p:spPr>
        <p:txBody>
          <a:bodyPr vert="horz" lIns="91422" tIns="45711" rIns="91422" bIns="45711" rtlCol="0" anchor="ctr"/>
          <a:lstStyle>
            <a:lvl1pPr algn="ctr">
              <a:defRPr sz="1200">
                <a:solidFill>
                  <a:schemeClr val="tx1">
                    <a:tint val="75000"/>
                  </a:schemeClr>
                </a:solidFill>
              </a:defRPr>
            </a:lvl1pPr>
          </a:lstStyle>
          <a:p>
            <a:pPr marL="0" marR="0" lvl="0" indent="0" algn="ctr" defTabSz="914198"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6553200" y="4767270"/>
            <a:ext cx="2133600" cy="273844"/>
          </a:xfrm>
          <a:prstGeom prst="rect">
            <a:avLst/>
          </a:prstGeom>
        </p:spPr>
        <p:txBody>
          <a:bodyPr vert="horz" lIns="91422" tIns="45711" rIns="91422" bIns="45711" rtlCol="0" anchor="ctr"/>
          <a:lstStyle>
            <a:lvl1pPr algn="r">
              <a:defRPr sz="1200">
                <a:solidFill>
                  <a:schemeClr val="tx1">
                    <a:tint val="75000"/>
                  </a:schemeClr>
                </a:solidFill>
              </a:defRPr>
            </a:lvl1pPr>
          </a:lstStyle>
          <a:p>
            <a:pPr marL="0" marR="0" lvl="0" indent="0" algn="r" defTabSz="914198" rtl="0" eaLnBrk="1" fontAlgn="auto" latinLnBrk="0" hangingPunct="1">
              <a:lnSpc>
                <a:spcPct val="100000"/>
              </a:lnSpc>
              <a:spcBef>
                <a:spcPts val="0"/>
              </a:spcBef>
              <a:spcAft>
                <a:spcPts val="0"/>
              </a:spcAft>
              <a:buClrTx/>
              <a:buSzTx/>
              <a:buFontTx/>
              <a:buNone/>
              <a:tabLst/>
              <a:defRPr/>
            </a:pPr>
            <a:fld id="{175F7193-6CF9-4C15-974B-A5E598F2992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198"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729152509"/>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xStyles>
    <p:titleStyle>
      <a:lvl1pPr algn="ctr" defTabSz="914198" rtl="0" eaLnBrk="1" latinLnBrk="0" hangingPunct="1">
        <a:spcBef>
          <a:spcPct val="0"/>
        </a:spcBef>
        <a:buNone/>
        <a:defRPr sz="4400" kern="1200">
          <a:solidFill>
            <a:schemeClr val="tx1"/>
          </a:solidFill>
          <a:latin typeface="+mj-lt"/>
          <a:ea typeface="+mj-ea"/>
          <a:cs typeface="+mj-cs"/>
        </a:defRPr>
      </a:lvl1pPr>
    </p:titleStyle>
    <p:bodyStyle>
      <a:lvl1pPr marL="342821" indent="-342821" algn="l" defTabSz="914198"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787" indent="-285687" algn="l" defTabSz="914198"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744" indent="-228546" algn="l" defTabSz="914198"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9840" indent="-228546" algn="l" defTabSz="914198"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6940" indent="-228546" algn="l" defTabSz="914198"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033" indent="-228546" algn="l" defTabSz="91419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134" indent="-228546" algn="l" defTabSz="91419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231" indent="-228546" algn="l" defTabSz="91419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327" indent="-228546" algn="l" defTabSz="91419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98" rtl="0" eaLnBrk="1" latinLnBrk="0" hangingPunct="1">
        <a:defRPr sz="1800" kern="1200">
          <a:solidFill>
            <a:schemeClr val="tx1"/>
          </a:solidFill>
          <a:latin typeface="+mn-lt"/>
          <a:ea typeface="+mn-ea"/>
          <a:cs typeface="+mn-cs"/>
        </a:defRPr>
      </a:lvl1pPr>
      <a:lvl2pPr marL="457094" algn="l" defTabSz="914198" rtl="0" eaLnBrk="1" latinLnBrk="0" hangingPunct="1">
        <a:defRPr sz="1800" kern="1200">
          <a:solidFill>
            <a:schemeClr val="tx1"/>
          </a:solidFill>
          <a:latin typeface="+mn-lt"/>
          <a:ea typeface="+mn-ea"/>
          <a:cs typeface="+mn-cs"/>
        </a:defRPr>
      </a:lvl2pPr>
      <a:lvl3pPr marL="914198" algn="l" defTabSz="914198" rtl="0" eaLnBrk="1" latinLnBrk="0" hangingPunct="1">
        <a:defRPr sz="1800" kern="1200">
          <a:solidFill>
            <a:schemeClr val="tx1"/>
          </a:solidFill>
          <a:latin typeface="+mn-lt"/>
          <a:ea typeface="+mn-ea"/>
          <a:cs typeface="+mn-cs"/>
        </a:defRPr>
      </a:lvl3pPr>
      <a:lvl4pPr marL="1371294" algn="l" defTabSz="914198" rtl="0" eaLnBrk="1" latinLnBrk="0" hangingPunct="1">
        <a:defRPr sz="1800" kern="1200">
          <a:solidFill>
            <a:schemeClr val="tx1"/>
          </a:solidFill>
          <a:latin typeface="+mn-lt"/>
          <a:ea typeface="+mn-ea"/>
          <a:cs typeface="+mn-cs"/>
        </a:defRPr>
      </a:lvl4pPr>
      <a:lvl5pPr marL="1828394" algn="l" defTabSz="914198" rtl="0" eaLnBrk="1" latinLnBrk="0" hangingPunct="1">
        <a:defRPr sz="1800" kern="1200">
          <a:solidFill>
            <a:schemeClr val="tx1"/>
          </a:solidFill>
          <a:latin typeface="+mn-lt"/>
          <a:ea typeface="+mn-ea"/>
          <a:cs typeface="+mn-cs"/>
        </a:defRPr>
      </a:lvl5pPr>
      <a:lvl6pPr marL="2285487" algn="l" defTabSz="914198" rtl="0" eaLnBrk="1" latinLnBrk="0" hangingPunct="1">
        <a:defRPr sz="1800" kern="1200">
          <a:solidFill>
            <a:schemeClr val="tx1"/>
          </a:solidFill>
          <a:latin typeface="+mn-lt"/>
          <a:ea typeface="+mn-ea"/>
          <a:cs typeface="+mn-cs"/>
        </a:defRPr>
      </a:lvl6pPr>
      <a:lvl7pPr marL="2742581" algn="l" defTabSz="914198" rtl="0" eaLnBrk="1" latinLnBrk="0" hangingPunct="1">
        <a:defRPr sz="1800" kern="1200">
          <a:solidFill>
            <a:schemeClr val="tx1"/>
          </a:solidFill>
          <a:latin typeface="+mn-lt"/>
          <a:ea typeface="+mn-ea"/>
          <a:cs typeface="+mn-cs"/>
        </a:defRPr>
      </a:lvl7pPr>
      <a:lvl8pPr marL="3199680" algn="l" defTabSz="914198" rtl="0" eaLnBrk="1" latinLnBrk="0" hangingPunct="1">
        <a:defRPr sz="1800" kern="1200">
          <a:solidFill>
            <a:schemeClr val="tx1"/>
          </a:solidFill>
          <a:latin typeface="+mn-lt"/>
          <a:ea typeface="+mn-ea"/>
          <a:cs typeface="+mn-cs"/>
        </a:defRPr>
      </a:lvl8pPr>
      <a:lvl9pPr marL="3656777" algn="l" defTabSz="914198"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3"/>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5"/>
            <a:ext cx="213360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a:fld id="{067BD4EC-33F6-4663-B804-225A52C6A20A}" type="datetimeFigureOut">
              <a:rPr lang="en-US" smtClean="0">
                <a:solidFill>
                  <a:prstClr val="black">
                    <a:tint val="75000"/>
                  </a:prstClr>
                </a:solidFill>
              </a:rPr>
              <a:pPr defTabSz="685800"/>
              <a:t>11/13/2023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5"/>
            <a:ext cx="28956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5"/>
            <a:ext cx="21336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a:fld id="{01B2BCCE-8B19-4F48-8A3A-F5321E52688A}"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val="1266762375"/>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Lst>
  <p:txStyles>
    <p:titleStyle>
      <a:lvl1pPr algn="ctr" defTabSz="685800" rtl="0" eaLnBrk="1" latinLnBrk="0" hangingPunct="1">
        <a:spcBef>
          <a:spcPct val="0"/>
        </a:spcBef>
        <a:buNone/>
        <a:defRPr sz="3300" b="0" i="0" u="none"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b="0" i="0" u="none"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0" y="22225"/>
            <a:ext cx="9144000" cy="5445125"/>
          </a:xfrm>
        </p:spPr>
      </p:pic>
      <p:sp>
        <p:nvSpPr>
          <p:cNvPr id="5" name="Rectangle 4"/>
          <p:cNvSpPr/>
          <p:nvPr/>
        </p:nvSpPr>
        <p:spPr>
          <a:xfrm>
            <a:off x="1660525" y="142875"/>
            <a:ext cx="5822950" cy="623888"/>
          </a:xfrm>
          <a:prstGeom prst="rect">
            <a:avLst/>
          </a:prstGeom>
          <a:noFill/>
        </p:spPr>
        <p:txBody>
          <a:bodyPr wrap="none" lIns="68580" tIns="34290" rIns="68580" bIns="3429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w="0"/>
                <a:solidFill>
                  <a:srgbClr val="0000CC"/>
                </a:solidFill>
                <a:effectLst>
                  <a:outerShdw blurRad="38100" dist="19050" dir="2700000" algn="tl" rotWithShape="0">
                    <a:srgbClr val="000000">
                      <a:alpha val="40000"/>
                    </a:srgbClr>
                  </a:outerShdw>
                </a:effectLst>
                <a:uLnTx/>
                <a:uFillTx/>
                <a:latin typeface="Times New Roman" panose="02020603050405020304" pitchFamily="18" charset="0"/>
                <a:ea typeface="+mn-ea"/>
                <a:cs typeface="Times New Roman" panose="02020603050405020304" pitchFamily="18" charset="0"/>
              </a:rPr>
              <a:t>PHÒNG GIÁO DỤC VÀ ĐÀO TẠO QUẬN LONG BIÊN</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w="0"/>
                <a:solidFill>
                  <a:srgbClr val="0000CC"/>
                </a:solidFill>
                <a:effectLst>
                  <a:outerShdw blurRad="38100" dist="19050" dir="2700000" algn="tl" rotWithShape="0">
                    <a:srgbClr val="000000">
                      <a:alpha val="40000"/>
                    </a:srgbClr>
                  </a:outerShdw>
                </a:effectLst>
                <a:uLnTx/>
                <a:uFillTx/>
                <a:latin typeface="Times New Roman" panose="02020603050405020304" pitchFamily="18" charset="0"/>
                <a:ea typeface="+mn-ea"/>
                <a:cs typeface="Times New Roman" panose="02020603050405020304" pitchFamily="18" charset="0"/>
              </a:rPr>
              <a:t>TRƯỜNG MẦM NON </a:t>
            </a:r>
            <a:r>
              <a:rPr lang="en-US" b="1" dirty="0" err="1" smtClean="0">
                <a:ln w="0"/>
                <a:solidFill>
                  <a:srgbClr val="0000CC"/>
                </a:solidFill>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NGUYỆT</a:t>
            </a:r>
            <a:r>
              <a:rPr lang="en-US" b="1" dirty="0" smtClean="0">
                <a:ln w="0"/>
                <a:solidFill>
                  <a:srgbClr val="0000CC"/>
                </a:solidFill>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 </a:t>
            </a:r>
            <a:r>
              <a:rPr lang="en-US" b="1" dirty="0" err="1" smtClean="0">
                <a:ln w="0"/>
                <a:solidFill>
                  <a:srgbClr val="0000CC"/>
                </a:solidFill>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QUẾ</a:t>
            </a:r>
            <a:endParaRPr kumimoji="0" lang="en-US" sz="1800" b="1" i="0" u="none" strike="noStrike" kern="1200" cap="none" spc="0" normalizeH="0" baseline="0" noProof="0" dirty="0">
              <a:ln w="0"/>
              <a:solidFill>
                <a:srgbClr val="0000CC"/>
              </a:solidFill>
              <a:effectLst>
                <a:outerShdw blurRad="38100" dist="19050" dir="2700000" algn="tl" rotWithShape="0">
                  <a:srgbClr val="000000">
                    <a:alpha val="40000"/>
                  </a:srgbClr>
                </a:outerShdw>
              </a:effectLst>
              <a:uLnTx/>
              <a:uFillTx/>
              <a:latin typeface="Times New Roman" panose="02020603050405020304" pitchFamily="18" charset="0"/>
              <a:ea typeface="+mn-ea"/>
              <a:cs typeface="Times New Roman" panose="02020603050405020304" pitchFamily="18" charset="0"/>
            </a:endParaRPr>
          </a:p>
        </p:txBody>
      </p:sp>
      <p:sp>
        <p:nvSpPr>
          <p:cNvPr id="7" name="Rectangle 6"/>
          <p:cNvSpPr/>
          <p:nvPr/>
        </p:nvSpPr>
        <p:spPr>
          <a:xfrm>
            <a:off x="1166813" y="1906588"/>
            <a:ext cx="6958012" cy="3023905"/>
          </a:xfrm>
          <a:prstGeom prst="rect">
            <a:avLst/>
          </a:prstGeom>
          <a:noFill/>
        </p:spPr>
        <p:txBody>
          <a:bodyPr lIns="68580" tIns="34290" rIns="68580" bIns="34290">
            <a:spAutoFit/>
          </a:bodyPr>
          <a:lstStyle/>
          <a:p>
            <a:pPr algn="ctr" eaLnBrk="1" hangingPunct="1">
              <a:defRPr/>
            </a:pPr>
            <a:r>
              <a:rPr lang="en-US" sz="2400" b="1" dirty="0" err="1" smtClean="0">
                <a:ln w="0"/>
                <a:solidFill>
                  <a:srgbClr val="FF0000"/>
                </a:solidFill>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BÀI</a:t>
            </a:r>
            <a:r>
              <a:rPr lang="en-US" sz="2400" b="1" dirty="0" smtClean="0">
                <a:ln w="0"/>
                <a:solidFill>
                  <a:srgbClr val="FF0000"/>
                </a:solidFill>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 </a:t>
            </a:r>
            <a:r>
              <a:rPr lang="en-US" sz="2400" b="1" dirty="0" err="1" smtClean="0">
                <a:ln w="0"/>
                <a:solidFill>
                  <a:srgbClr val="FF0000"/>
                </a:solidFill>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THUYẾT</a:t>
            </a:r>
            <a:r>
              <a:rPr lang="en-US" sz="2400" b="1" dirty="0" smtClean="0">
                <a:ln w="0"/>
                <a:solidFill>
                  <a:srgbClr val="FF0000"/>
                </a:solidFill>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 </a:t>
            </a:r>
            <a:r>
              <a:rPr lang="en-US" sz="2400" b="1" dirty="0" err="1" smtClean="0">
                <a:ln w="0"/>
                <a:solidFill>
                  <a:srgbClr val="FF0000"/>
                </a:solidFill>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TRÌNH</a:t>
            </a:r>
            <a:endParaRPr lang="en-US" sz="2400" b="1" dirty="0" smtClean="0">
              <a:ln w="0"/>
              <a:solidFill>
                <a:srgbClr val="FF0000"/>
              </a:solidFill>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endParaRPr>
          </a:p>
          <a:p>
            <a:pPr algn="ctr" eaLnBrk="1" hangingPunct="1">
              <a:defRPr/>
            </a:pPr>
            <a:endParaRPr lang="en-US" sz="2400" b="1" dirty="0" smtClean="0">
              <a:ln w="0"/>
              <a:solidFill>
                <a:srgbClr val="FF0000"/>
              </a:solidFill>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endParaRPr>
          </a:p>
          <a:p>
            <a:pPr algn="ctr" eaLnBrk="1" hangingPunct="1">
              <a:defRPr/>
            </a:pPr>
            <a:r>
              <a:rPr lang="en-US" b="1" dirty="0" err="1"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Đề</a:t>
            </a:r>
            <a:r>
              <a:rPr lang="en-US" b="1" dirty="0"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 </a:t>
            </a:r>
            <a:r>
              <a:rPr lang="en-US" b="1" dirty="0" err="1"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tài</a:t>
            </a:r>
            <a:r>
              <a:rPr lang="en-US" b="1" dirty="0"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 </a:t>
            </a:r>
            <a:r>
              <a:rPr lang="en-US" b="1" dirty="0" err="1"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Một</a:t>
            </a:r>
            <a:r>
              <a:rPr lang="en-US" b="1" dirty="0"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 </a:t>
            </a:r>
            <a:r>
              <a:rPr lang="en-US" b="1" dirty="0" err="1"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số</a:t>
            </a:r>
            <a:r>
              <a:rPr lang="en-US" b="1" dirty="0"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 </a:t>
            </a:r>
            <a:r>
              <a:rPr lang="en-US" b="1" dirty="0" err="1"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biên</a:t>
            </a:r>
            <a:r>
              <a:rPr lang="en-US" b="1" dirty="0"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 </a:t>
            </a:r>
            <a:r>
              <a:rPr lang="en-US" b="1" dirty="0" err="1"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pháp</a:t>
            </a:r>
            <a:r>
              <a:rPr lang="en-US" b="1" dirty="0"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 </a:t>
            </a:r>
            <a:r>
              <a:rPr lang="en-US" b="1" dirty="0" err="1"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phát</a:t>
            </a:r>
            <a:r>
              <a:rPr lang="en-US" b="1" dirty="0"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 </a:t>
            </a:r>
            <a:r>
              <a:rPr lang="en-US" b="1" dirty="0" err="1"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triển</a:t>
            </a:r>
            <a:r>
              <a:rPr lang="en-US" b="1" dirty="0"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 </a:t>
            </a:r>
            <a:r>
              <a:rPr lang="en-US" b="1" dirty="0" err="1"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năng</a:t>
            </a:r>
            <a:r>
              <a:rPr lang="en-US" b="1" dirty="0"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 </a:t>
            </a:r>
            <a:r>
              <a:rPr lang="en-US" b="1" dirty="0" err="1"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lực</a:t>
            </a:r>
            <a:r>
              <a:rPr lang="en-US" b="1" dirty="0"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 </a:t>
            </a:r>
            <a:r>
              <a:rPr lang="en-US" b="1" dirty="0" err="1"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hợp</a:t>
            </a:r>
            <a:r>
              <a:rPr lang="en-US" b="1" dirty="0"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 </a:t>
            </a:r>
            <a:r>
              <a:rPr lang="en-US" b="1" dirty="0" err="1"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tác</a:t>
            </a:r>
            <a:r>
              <a:rPr lang="en-US" b="1" dirty="0"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 </a:t>
            </a:r>
            <a:r>
              <a:rPr lang="en-US" b="1" dirty="0" err="1"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và</a:t>
            </a:r>
            <a:r>
              <a:rPr lang="en-US" b="1" dirty="0"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 </a:t>
            </a:r>
            <a:r>
              <a:rPr lang="en-US" b="1" dirty="0" err="1"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sáng</a:t>
            </a:r>
            <a:r>
              <a:rPr lang="en-US" b="1" dirty="0"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 </a:t>
            </a:r>
            <a:r>
              <a:rPr lang="en-US" b="1" dirty="0" err="1"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tạo</a:t>
            </a:r>
            <a:r>
              <a:rPr lang="en-US" b="1" dirty="0"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 </a:t>
            </a:r>
            <a:r>
              <a:rPr lang="en-US" b="1" dirty="0" err="1"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cho</a:t>
            </a:r>
            <a:r>
              <a:rPr lang="en-US" b="1" dirty="0"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 </a:t>
            </a:r>
            <a:r>
              <a:rPr lang="en-US" b="1" dirty="0" err="1"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trẻ</a:t>
            </a:r>
            <a:r>
              <a:rPr lang="en-US" b="1" dirty="0"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 </a:t>
            </a:r>
            <a:r>
              <a:rPr lang="en-US" b="1" dirty="0" err="1"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bằng</a:t>
            </a:r>
            <a:r>
              <a:rPr lang="en-US" b="1" dirty="0"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 </a:t>
            </a:r>
            <a:r>
              <a:rPr lang="en-US" b="1" dirty="0" err="1"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phương</a:t>
            </a:r>
            <a:r>
              <a:rPr lang="en-US" b="1" dirty="0"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 </a:t>
            </a:r>
            <a:r>
              <a:rPr lang="en-US" b="1" dirty="0" err="1"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pháp</a:t>
            </a:r>
            <a:r>
              <a:rPr lang="en-US" b="1" dirty="0"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 </a:t>
            </a:r>
            <a:r>
              <a:rPr lang="en-US" b="1" dirty="0" err="1"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dạy</a:t>
            </a:r>
            <a:r>
              <a:rPr lang="en-US" b="1" dirty="0"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 </a:t>
            </a:r>
            <a:r>
              <a:rPr lang="en-US" b="1" dirty="0" err="1"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học</a:t>
            </a:r>
            <a:r>
              <a:rPr lang="en-US" b="1" dirty="0"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 </a:t>
            </a:r>
            <a:r>
              <a:rPr lang="en-US" b="1" dirty="0" err="1"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thực</a:t>
            </a:r>
            <a:r>
              <a:rPr lang="en-US" b="1" dirty="0"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 </a:t>
            </a:r>
            <a:r>
              <a:rPr lang="en-US" b="1" dirty="0" err="1"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hành</a:t>
            </a:r>
            <a:r>
              <a:rPr lang="en-US" b="1" dirty="0"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 </a:t>
            </a:r>
            <a:r>
              <a:rPr lang="en-US" b="1" dirty="0" err="1"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quan</a:t>
            </a:r>
            <a:r>
              <a:rPr lang="en-US" b="1" dirty="0"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 </a:t>
            </a:r>
            <a:r>
              <a:rPr lang="en-US" b="1" dirty="0" err="1"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sát</a:t>
            </a:r>
            <a:r>
              <a:rPr lang="en-US" b="1" dirty="0"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 </a:t>
            </a:r>
            <a:r>
              <a:rPr lang="en-US" b="1" dirty="0" err="1"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trải</a:t>
            </a:r>
            <a:r>
              <a:rPr lang="en-US" b="1" dirty="0"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 </a:t>
            </a:r>
            <a:r>
              <a:rPr lang="en-US" b="1" dirty="0" err="1"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nghiệm</a:t>
            </a:r>
            <a:endParaRPr lang="en-US" b="1" dirty="0"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endParaRPr>
          </a:p>
          <a:p>
            <a:pPr algn="ctr" eaLnBrk="1" hangingPunct="1">
              <a:defRPr/>
            </a:pPr>
            <a:endParaRPr lang="en-US" b="1" dirty="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endParaRPr>
          </a:p>
          <a:p>
            <a:pPr algn="ctr" eaLnBrk="1" hangingPunct="1">
              <a:defRPr/>
            </a:pPr>
            <a:r>
              <a:rPr lang="en-US" b="1" dirty="0" err="1"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Lứa</a:t>
            </a:r>
            <a:r>
              <a:rPr lang="en-US" b="1" dirty="0"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 </a:t>
            </a:r>
            <a:r>
              <a:rPr lang="en-US" b="1" dirty="0" err="1"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tuổi</a:t>
            </a:r>
            <a:r>
              <a:rPr lang="en-US" b="1" dirty="0"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 </a:t>
            </a:r>
            <a:r>
              <a:rPr lang="en-US" b="1" dirty="0" err="1"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Mẫu</a:t>
            </a:r>
            <a:r>
              <a:rPr lang="en-US" b="1" dirty="0"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 </a:t>
            </a:r>
            <a:r>
              <a:rPr lang="en-US" b="1" dirty="0" err="1"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giáo</a:t>
            </a:r>
            <a:r>
              <a:rPr lang="en-US" b="1" dirty="0"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 </a:t>
            </a:r>
            <a:r>
              <a:rPr lang="en-US" b="1" dirty="0" err="1"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lớn</a:t>
            </a:r>
            <a:r>
              <a:rPr lang="en-US" b="1" dirty="0"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 ( 5 – 6 </a:t>
            </a:r>
            <a:r>
              <a:rPr lang="en-US" b="1" dirty="0" err="1"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tuổi</a:t>
            </a:r>
            <a:r>
              <a:rPr lang="en-US" b="1" dirty="0"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 )</a:t>
            </a:r>
          </a:p>
          <a:p>
            <a:pPr algn="ctr" eaLnBrk="1" hangingPunct="1">
              <a:defRPr/>
            </a:pPr>
            <a:r>
              <a:rPr lang="en-US" b="1" dirty="0" err="1"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Giáo</a:t>
            </a:r>
            <a:r>
              <a:rPr lang="en-US" b="1" dirty="0"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 </a:t>
            </a:r>
            <a:r>
              <a:rPr lang="en-US" b="1" dirty="0" err="1"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viên</a:t>
            </a:r>
            <a:r>
              <a:rPr lang="en-US" b="1" dirty="0"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 </a:t>
            </a:r>
            <a:r>
              <a:rPr lang="en-US" b="1" dirty="0" err="1"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Nguyễn</a:t>
            </a:r>
            <a:r>
              <a:rPr lang="en-US" b="1" dirty="0"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 </a:t>
            </a:r>
            <a:r>
              <a:rPr lang="en-US" b="1" dirty="0" err="1"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Thị</a:t>
            </a:r>
            <a:r>
              <a:rPr lang="en-US" b="1" dirty="0"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 </a:t>
            </a:r>
            <a:r>
              <a:rPr lang="en-US" b="1" dirty="0" err="1"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Phương</a:t>
            </a:r>
            <a:r>
              <a:rPr lang="en-US" b="1" dirty="0"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 Ly</a:t>
            </a:r>
          </a:p>
          <a:p>
            <a:pPr algn="ctr" eaLnBrk="1" hangingPunct="1">
              <a:defRPr/>
            </a:pPr>
            <a:endParaRPr lang="en-US" b="1" dirty="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endParaRPr>
          </a:p>
          <a:p>
            <a:pPr algn="ctr" eaLnBrk="1" hangingPunct="1">
              <a:defRPr/>
            </a:pPr>
            <a:r>
              <a:rPr lang="en-US" b="1" dirty="0" err="1"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Năm</a:t>
            </a:r>
            <a:r>
              <a:rPr lang="en-US" b="1" dirty="0"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 </a:t>
            </a:r>
            <a:r>
              <a:rPr lang="en-US" b="1" dirty="0" err="1"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học</a:t>
            </a:r>
            <a:r>
              <a:rPr lang="en-US" b="1" dirty="0" smtClean="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rPr>
              <a:t> 2023 - 2024</a:t>
            </a:r>
          </a:p>
          <a:p>
            <a:pPr algn="ctr" eaLnBrk="1" hangingPunct="1">
              <a:defRPr/>
            </a:pPr>
            <a:endParaRPr lang="en-US" b="1" dirty="0">
              <a:ln w="0"/>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57600" y="481190"/>
            <a:ext cx="1710971" cy="1710971"/>
          </a:xfrm>
          <a:prstGeom prst="rect">
            <a:avLst/>
          </a:prstGeom>
        </p:spPr>
      </p:pic>
    </p:spTree>
    <p:extLst>
      <p:ext uri="{BB962C8B-B14F-4D97-AF65-F5344CB8AC3E}">
        <p14:creationId xmlns:p14="http://schemas.microsoft.com/office/powerpoint/2010/main" val="2416330932"/>
      </p:ext>
    </p:extLst>
  </p:cSld>
  <p:clrMapOvr>
    <a:masterClrMapping/>
  </p:clrMapOvr>
  <p:transition spd="slow" advClick="0" advTm="1200000">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Horizontal Scroll 2"/>
          <p:cNvSpPr/>
          <p:nvPr/>
        </p:nvSpPr>
        <p:spPr>
          <a:xfrm>
            <a:off x="228600" y="30480"/>
            <a:ext cx="8686800" cy="4975860"/>
          </a:xfrm>
          <a:prstGeom prst="horizontalScroll">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2514600" y="3810"/>
            <a:ext cx="4648200" cy="584775"/>
          </a:xfrm>
          <a:prstGeom prst="rect">
            <a:avLst/>
          </a:prstGeom>
          <a:noFill/>
          <a:effectLst>
            <a:outerShdw blurRad="50800" dist="38100" dir="16200000" rotWithShape="0">
              <a:prstClr val="black">
                <a:alpha val="40000"/>
              </a:prstClr>
            </a:outerShdw>
          </a:effectLst>
          <a:scene3d>
            <a:camera prst="perspectiveFront"/>
            <a:lightRig rig="threePt" dir="t"/>
          </a:scene3d>
        </p:spPr>
        <p:txBody>
          <a:bodyPr wrap="square" rtlCol="0">
            <a:spAutoFit/>
          </a:bodyPr>
          <a:lstStyle/>
          <a:p>
            <a:pPr algn="ctr" eaLnBrk="0" fontAlgn="base" hangingPunct="0">
              <a:spcBef>
                <a:spcPct val="0"/>
              </a:spcBef>
              <a:spcAft>
                <a:spcPct val="0"/>
              </a:spcAft>
            </a:pPr>
            <a:r>
              <a:rPr lang="en-US" sz="3200" b="1" dirty="0" err="1" smtClean="0">
                <a:solidFill>
                  <a:srgbClr val="FF0000"/>
                </a:solidFill>
                <a:latin typeface="Times New Roman" pitchFamily="18" charset="0"/>
                <a:cs typeface="Times New Roman" pitchFamily="18" charset="0"/>
              </a:rPr>
              <a:t>Lý</a:t>
            </a:r>
            <a:r>
              <a:rPr lang="en-US" sz="3200" b="1" dirty="0" smtClean="0">
                <a:solidFill>
                  <a:srgbClr val="FF0000"/>
                </a:solidFill>
                <a:latin typeface="Times New Roman" pitchFamily="18" charset="0"/>
                <a:cs typeface="Times New Roman" pitchFamily="18" charset="0"/>
              </a:rPr>
              <a:t> do </a:t>
            </a:r>
            <a:r>
              <a:rPr lang="en-US" sz="3200" b="1" dirty="0" err="1" smtClean="0">
                <a:solidFill>
                  <a:srgbClr val="FF0000"/>
                </a:solidFill>
                <a:latin typeface="Times New Roman" pitchFamily="18" charset="0"/>
                <a:cs typeface="Times New Roman" pitchFamily="18" charset="0"/>
              </a:rPr>
              <a:t>chọn</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đề</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tài</a:t>
            </a:r>
            <a:endParaRPr lang="en-US" sz="3200" b="1" dirty="0">
              <a:solidFill>
                <a:srgbClr val="FF0000"/>
              </a:solidFill>
              <a:latin typeface="Times New Roman" pitchFamily="18" charset="0"/>
              <a:cs typeface="Times New Roman" pitchFamily="18" charset="0"/>
            </a:endParaRPr>
          </a:p>
        </p:txBody>
      </p:sp>
      <p:sp>
        <p:nvSpPr>
          <p:cNvPr id="5" name="TextBox 4"/>
          <p:cNvSpPr txBox="1"/>
          <p:nvPr/>
        </p:nvSpPr>
        <p:spPr>
          <a:xfrm>
            <a:off x="914400" y="615255"/>
            <a:ext cx="8077200" cy="4111895"/>
          </a:xfrm>
          <a:prstGeom prst="rect">
            <a:avLst/>
          </a:prstGeom>
          <a:noFill/>
        </p:spPr>
        <p:txBody>
          <a:bodyPr wrap="square" rtlCol="0">
            <a:spAutoFit/>
          </a:bodyPr>
          <a:lstStyle/>
          <a:p>
            <a:r>
              <a:rPr lang="en-US" sz="1400" spc="-50" dirty="0" smtClean="0">
                <a:latin typeface="Times New Roman" panose="02020603050405020304" pitchFamily="18" charset="0"/>
                <a:ea typeface="Times New Roman" panose="02020603050405020304" pitchFamily="18" charset="0"/>
              </a:rPr>
              <a:t>	</a:t>
            </a:r>
            <a:r>
              <a:rPr lang="en-US" sz="1600" spc="-50" dirty="0" err="1" smtClean="0">
                <a:latin typeface="Times New Roman" panose="02020603050405020304" pitchFamily="18" charset="0"/>
                <a:ea typeface="Times New Roman" panose="02020603050405020304" pitchFamily="18" charset="0"/>
              </a:rPr>
              <a:t>Với</a:t>
            </a:r>
            <a:r>
              <a:rPr lang="en-US" sz="1600" spc="-50" dirty="0" smtClean="0">
                <a:latin typeface="Times New Roman" panose="02020603050405020304" pitchFamily="18" charset="0"/>
                <a:ea typeface="Times New Roman" panose="02020603050405020304" pitchFamily="18" charset="0"/>
              </a:rPr>
              <a:t> </a:t>
            </a:r>
            <a:r>
              <a:rPr lang="en-US" sz="1600" spc="-50" dirty="0" err="1">
                <a:latin typeface="Times New Roman" panose="02020603050405020304" pitchFamily="18" charset="0"/>
                <a:ea typeface="Times New Roman" panose="02020603050405020304" pitchFamily="18" charset="0"/>
              </a:rPr>
              <a:t>quan</a:t>
            </a:r>
            <a:r>
              <a:rPr lang="en-US" sz="1600" spc="-50" dirty="0">
                <a:latin typeface="Times New Roman" panose="02020603050405020304" pitchFamily="18" charset="0"/>
                <a:ea typeface="Times New Roman" panose="02020603050405020304" pitchFamily="18" charset="0"/>
              </a:rPr>
              <a:t> </a:t>
            </a:r>
            <a:r>
              <a:rPr lang="en-US" sz="1600" spc="-50" dirty="0" err="1">
                <a:latin typeface="Times New Roman" panose="02020603050405020304" pitchFamily="18" charset="0"/>
                <a:ea typeface="Times New Roman" panose="02020603050405020304" pitchFamily="18" charset="0"/>
              </a:rPr>
              <a:t>điểm</a:t>
            </a:r>
            <a:r>
              <a:rPr lang="en-US" sz="1600" spc="-50" dirty="0">
                <a:latin typeface="Times New Roman" panose="02020603050405020304" pitchFamily="18" charset="0"/>
                <a:ea typeface="Times New Roman" panose="02020603050405020304" pitchFamily="18" charset="0"/>
              </a:rPr>
              <a:t> “ </a:t>
            </a:r>
            <a:r>
              <a:rPr lang="en-US" sz="1600" spc="-50" dirty="0" err="1">
                <a:latin typeface="Times New Roman" panose="02020603050405020304" pitchFamily="18" charset="0"/>
                <a:ea typeface="Times New Roman" panose="02020603050405020304" pitchFamily="18" charset="0"/>
              </a:rPr>
              <a:t>Mỗi</a:t>
            </a:r>
            <a:r>
              <a:rPr lang="en-US" sz="1600" spc="-50" dirty="0">
                <a:latin typeface="Times New Roman" panose="02020603050405020304" pitchFamily="18" charset="0"/>
                <a:ea typeface="Times New Roman" panose="02020603050405020304" pitchFamily="18" charset="0"/>
              </a:rPr>
              <a:t> </a:t>
            </a:r>
            <a:r>
              <a:rPr lang="en-US" sz="1600" spc="-50" dirty="0" err="1">
                <a:latin typeface="Times New Roman" panose="02020603050405020304" pitchFamily="18" charset="0"/>
                <a:ea typeface="Times New Roman" panose="02020603050405020304" pitchFamily="18" charset="0"/>
              </a:rPr>
              <a:t>đứa</a:t>
            </a:r>
            <a:r>
              <a:rPr lang="en-US" sz="1600" spc="-50" dirty="0">
                <a:latin typeface="Times New Roman" panose="02020603050405020304" pitchFamily="18" charset="0"/>
                <a:ea typeface="Times New Roman" panose="02020603050405020304" pitchFamily="18" charset="0"/>
              </a:rPr>
              <a:t> </a:t>
            </a:r>
            <a:r>
              <a:rPr lang="en-US" sz="1600" spc="-50" dirty="0" err="1">
                <a:latin typeface="Times New Roman" panose="02020603050405020304" pitchFamily="18" charset="0"/>
                <a:ea typeface="Times New Roman" panose="02020603050405020304" pitchFamily="18" charset="0"/>
              </a:rPr>
              <a:t>trẻ</a:t>
            </a:r>
            <a:r>
              <a:rPr lang="en-US" sz="1600" spc="-50" dirty="0">
                <a:latin typeface="Times New Roman" panose="02020603050405020304" pitchFamily="18" charset="0"/>
                <a:ea typeface="Times New Roman" panose="02020603050405020304" pitchFamily="18" charset="0"/>
              </a:rPr>
              <a:t> </a:t>
            </a:r>
            <a:r>
              <a:rPr lang="en-US" sz="1600" spc="-50" dirty="0" err="1">
                <a:latin typeface="Times New Roman" panose="02020603050405020304" pitchFamily="18" charset="0"/>
                <a:ea typeface="Times New Roman" panose="02020603050405020304" pitchFamily="18" charset="0"/>
              </a:rPr>
              <a:t>là</a:t>
            </a:r>
            <a:r>
              <a:rPr lang="en-US" sz="1600" spc="-50" dirty="0">
                <a:latin typeface="Times New Roman" panose="02020603050405020304" pitchFamily="18" charset="0"/>
                <a:ea typeface="Times New Roman" panose="02020603050405020304" pitchFamily="18" charset="0"/>
              </a:rPr>
              <a:t> </a:t>
            </a:r>
            <a:r>
              <a:rPr lang="en-US" sz="1600" spc="-50" dirty="0" err="1">
                <a:latin typeface="Times New Roman" panose="02020603050405020304" pitchFamily="18" charset="0"/>
                <a:ea typeface="Times New Roman" panose="02020603050405020304" pitchFamily="18" charset="0"/>
              </a:rPr>
              <a:t>một</a:t>
            </a:r>
            <a:r>
              <a:rPr lang="en-US" sz="1600" spc="-50" dirty="0">
                <a:latin typeface="Times New Roman" panose="02020603050405020304" pitchFamily="18" charset="0"/>
                <a:ea typeface="Times New Roman" panose="02020603050405020304" pitchFamily="18" charset="0"/>
              </a:rPr>
              <a:t> </a:t>
            </a:r>
            <a:r>
              <a:rPr lang="en-US" sz="1600" spc="-50" dirty="0" err="1">
                <a:latin typeface="Times New Roman" panose="02020603050405020304" pitchFamily="18" charset="0"/>
                <a:ea typeface="Times New Roman" panose="02020603050405020304" pitchFamily="18" charset="0"/>
              </a:rPr>
              <a:t>cá</a:t>
            </a:r>
            <a:r>
              <a:rPr lang="en-US" sz="1600" spc="-50" dirty="0">
                <a:latin typeface="Times New Roman" panose="02020603050405020304" pitchFamily="18" charset="0"/>
                <a:ea typeface="Times New Roman" panose="02020603050405020304" pitchFamily="18" charset="0"/>
              </a:rPr>
              <a:t> </a:t>
            </a:r>
            <a:r>
              <a:rPr lang="en-US" sz="1600" spc="-50" dirty="0" err="1">
                <a:latin typeface="Times New Roman" panose="02020603050405020304" pitchFamily="18" charset="0"/>
                <a:ea typeface="Times New Roman" panose="02020603050405020304" pitchFamily="18" charset="0"/>
              </a:rPr>
              <a:t>thể</a:t>
            </a:r>
            <a:r>
              <a:rPr lang="en-US" sz="1600" spc="-50" dirty="0">
                <a:latin typeface="Times New Roman" panose="02020603050405020304" pitchFamily="18" charset="0"/>
                <a:ea typeface="Times New Roman" panose="02020603050405020304" pitchFamily="18" charset="0"/>
              </a:rPr>
              <a:t> </a:t>
            </a:r>
            <a:r>
              <a:rPr lang="en-US" sz="1600" spc="-50" dirty="0" err="1">
                <a:latin typeface="Times New Roman" panose="02020603050405020304" pitchFamily="18" charset="0"/>
                <a:ea typeface="Times New Roman" panose="02020603050405020304" pitchFamily="18" charset="0"/>
              </a:rPr>
              <a:t>riêng</a:t>
            </a:r>
            <a:r>
              <a:rPr lang="en-US" sz="1600" spc="-50" dirty="0">
                <a:latin typeface="Times New Roman" panose="02020603050405020304" pitchFamily="18" charset="0"/>
                <a:ea typeface="Times New Roman" panose="02020603050405020304" pitchFamily="18" charset="0"/>
              </a:rPr>
              <a:t> </a:t>
            </a:r>
            <a:r>
              <a:rPr lang="en-US" sz="1600" spc="-50" dirty="0" err="1">
                <a:latin typeface="Times New Roman" panose="02020603050405020304" pitchFamily="18" charset="0"/>
                <a:ea typeface="Times New Roman" panose="02020603050405020304" pitchFamily="18" charset="0"/>
              </a:rPr>
              <a:t>biệt</a:t>
            </a:r>
            <a:r>
              <a:rPr lang="en-US" sz="1600" spc="-50" dirty="0">
                <a:latin typeface="Times New Roman" panose="02020603050405020304" pitchFamily="18" charset="0"/>
                <a:ea typeface="Times New Roman" panose="02020603050405020304" pitchFamily="18" charset="0"/>
              </a:rPr>
              <a:t> ” </a:t>
            </a:r>
            <a:r>
              <a:rPr lang="en-US" sz="1600" spc="-50" dirty="0" err="1">
                <a:latin typeface="Times New Roman" panose="02020603050405020304" pitchFamily="18" charset="0"/>
                <a:ea typeface="Times New Roman" panose="02020603050405020304" pitchFamily="18" charset="0"/>
              </a:rPr>
              <a:t>và</a:t>
            </a:r>
            <a:r>
              <a:rPr lang="en-US" sz="1600" spc="-50" dirty="0">
                <a:latin typeface="Times New Roman" panose="02020603050405020304" pitchFamily="18" charset="0"/>
                <a:ea typeface="Times New Roman" panose="02020603050405020304" pitchFamily="18" charset="0"/>
              </a:rPr>
              <a:t> “ </a:t>
            </a:r>
            <a:r>
              <a:rPr lang="en-US" sz="1600" spc="-50" dirty="0" err="1">
                <a:latin typeface="Times New Roman" panose="02020603050405020304" pitchFamily="18" charset="0"/>
                <a:ea typeface="Times New Roman" panose="02020603050405020304" pitchFamily="18" charset="0"/>
              </a:rPr>
              <a:t>Mỗi</a:t>
            </a:r>
            <a:r>
              <a:rPr lang="en-US" sz="1600" spc="-50" dirty="0">
                <a:latin typeface="Times New Roman" panose="02020603050405020304" pitchFamily="18" charset="0"/>
                <a:ea typeface="Times New Roman" panose="02020603050405020304" pitchFamily="18" charset="0"/>
              </a:rPr>
              <a:t> </a:t>
            </a:r>
            <a:r>
              <a:rPr lang="en-US" sz="1600" spc="-50" dirty="0" err="1">
                <a:latin typeface="Times New Roman" panose="02020603050405020304" pitchFamily="18" charset="0"/>
                <a:ea typeface="Times New Roman" panose="02020603050405020304" pitchFamily="18" charset="0"/>
              </a:rPr>
              <a:t>đứa</a:t>
            </a:r>
            <a:r>
              <a:rPr lang="en-US" sz="1600" spc="-50" dirty="0">
                <a:latin typeface="Times New Roman" panose="02020603050405020304" pitchFamily="18" charset="0"/>
                <a:ea typeface="Times New Roman" panose="02020603050405020304" pitchFamily="18" charset="0"/>
              </a:rPr>
              <a:t> </a:t>
            </a:r>
            <a:r>
              <a:rPr lang="en-US" sz="1600" spc="-50" dirty="0" err="1">
                <a:latin typeface="Times New Roman" panose="02020603050405020304" pitchFamily="18" charset="0"/>
                <a:ea typeface="Times New Roman" panose="02020603050405020304" pitchFamily="18" charset="0"/>
              </a:rPr>
              <a:t>trẻ</a:t>
            </a:r>
            <a:r>
              <a:rPr lang="en-US" sz="1600" spc="-50" dirty="0">
                <a:latin typeface="Times New Roman" panose="02020603050405020304" pitchFamily="18" charset="0"/>
                <a:ea typeface="Times New Roman" panose="02020603050405020304" pitchFamily="18" charset="0"/>
              </a:rPr>
              <a:t> </a:t>
            </a:r>
            <a:r>
              <a:rPr lang="en-US" sz="1600" spc="-50" dirty="0" err="1">
                <a:latin typeface="Times New Roman" panose="02020603050405020304" pitchFamily="18" charset="0"/>
                <a:ea typeface="Times New Roman" panose="02020603050405020304" pitchFamily="18" charset="0"/>
              </a:rPr>
              <a:t>đều</a:t>
            </a:r>
            <a:r>
              <a:rPr lang="en-US" sz="1600" spc="-50" dirty="0">
                <a:latin typeface="Times New Roman" panose="02020603050405020304" pitchFamily="18" charset="0"/>
                <a:ea typeface="Times New Roman" panose="02020603050405020304" pitchFamily="18" charset="0"/>
              </a:rPr>
              <a:t> </a:t>
            </a:r>
            <a:r>
              <a:rPr lang="en-US" sz="1600" spc="-50" dirty="0" err="1">
                <a:latin typeface="Times New Roman" panose="02020603050405020304" pitchFamily="18" charset="0"/>
                <a:ea typeface="Times New Roman" panose="02020603050405020304" pitchFamily="18" charset="0"/>
              </a:rPr>
              <a:t>có</a:t>
            </a:r>
            <a:r>
              <a:rPr lang="en-US" sz="1600" spc="-50" dirty="0">
                <a:latin typeface="Times New Roman" panose="02020603050405020304" pitchFamily="18" charset="0"/>
                <a:ea typeface="Times New Roman" panose="02020603050405020304" pitchFamily="18" charset="0"/>
              </a:rPr>
              <a:t> </a:t>
            </a:r>
            <a:r>
              <a:rPr lang="en-US" sz="1600" spc="-50" dirty="0" err="1">
                <a:latin typeface="Times New Roman" panose="02020603050405020304" pitchFamily="18" charset="0"/>
                <a:ea typeface="Times New Roman" panose="02020603050405020304" pitchFamily="18" charset="0"/>
              </a:rPr>
              <a:t>cơ</a:t>
            </a:r>
            <a:r>
              <a:rPr lang="en-US" sz="1600" spc="-50" dirty="0">
                <a:latin typeface="Times New Roman" panose="02020603050405020304" pitchFamily="18" charset="0"/>
                <a:ea typeface="Times New Roman" panose="02020603050405020304" pitchFamily="18" charset="0"/>
              </a:rPr>
              <a:t> </a:t>
            </a:r>
            <a:r>
              <a:rPr lang="en-US" sz="1600" spc="-50" dirty="0" err="1">
                <a:latin typeface="Times New Roman" panose="02020603050405020304" pitchFamily="18" charset="0"/>
                <a:ea typeface="Times New Roman" panose="02020603050405020304" pitchFamily="18" charset="0"/>
              </a:rPr>
              <a:t>hội</a:t>
            </a:r>
            <a:r>
              <a:rPr lang="en-US" sz="1600" spc="-50" dirty="0">
                <a:latin typeface="Times New Roman" panose="02020603050405020304" pitchFamily="18" charset="0"/>
                <a:ea typeface="Times New Roman" panose="02020603050405020304" pitchFamily="18" charset="0"/>
              </a:rPr>
              <a:t> </a:t>
            </a:r>
            <a:r>
              <a:rPr lang="en-US" sz="1600" spc="-50" dirty="0" err="1">
                <a:latin typeface="Times New Roman" panose="02020603050405020304" pitchFamily="18" charset="0"/>
                <a:ea typeface="Times New Roman" panose="02020603050405020304" pitchFamily="18" charset="0"/>
              </a:rPr>
              <a:t>được</a:t>
            </a:r>
            <a:r>
              <a:rPr lang="en-US" sz="1600" spc="-50" dirty="0">
                <a:latin typeface="Times New Roman" panose="02020603050405020304" pitchFamily="18" charset="0"/>
                <a:ea typeface="Times New Roman" panose="02020603050405020304" pitchFamily="18" charset="0"/>
              </a:rPr>
              <a:t> </a:t>
            </a:r>
            <a:r>
              <a:rPr lang="en-US" sz="1600" spc="-50" dirty="0" err="1">
                <a:latin typeface="Times New Roman" panose="02020603050405020304" pitchFamily="18" charset="0"/>
                <a:ea typeface="Times New Roman" panose="02020603050405020304" pitchFamily="18" charset="0"/>
              </a:rPr>
              <a:t>học</a:t>
            </a:r>
            <a:r>
              <a:rPr lang="en-US" sz="1600" spc="-50" dirty="0">
                <a:latin typeface="Times New Roman" panose="02020603050405020304" pitchFamily="18" charset="0"/>
                <a:ea typeface="Times New Roman" panose="02020603050405020304" pitchFamily="18" charset="0"/>
              </a:rPr>
              <a:t> </a:t>
            </a:r>
            <a:r>
              <a:rPr lang="en-US" sz="1600" spc="-50" dirty="0" err="1">
                <a:latin typeface="Times New Roman" panose="02020603050405020304" pitchFamily="18" charset="0"/>
                <a:ea typeface="Times New Roman" panose="02020603050405020304" pitchFamily="18" charset="0"/>
              </a:rPr>
              <a:t>bằng</a:t>
            </a:r>
            <a:r>
              <a:rPr lang="en-US" sz="1600" spc="-50" dirty="0">
                <a:latin typeface="Times New Roman" panose="02020603050405020304" pitchFamily="18" charset="0"/>
                <a:ea typeface="Times New Roman" panose="02020603050405020304" pitchFamily="18" charset="0"/>
              </a:rPr>
              <a:t> </a:t>
            </a:r>
            <a:r>
              <a:rPr lang="en-US" sz="1600" spc="-50" dirty="0" err="1">
                <a:latin typeface="Times New Roman" panose="02020603050405020304" pitchFamily="18" charset="0"/>
                <a:ea typeface="Times New Roman" panose="02020603050405020304" pitchFamily="18" charset="0"/>
              </a:rPr>
              <a:t>nhiều</a:t>
            </a:r>
            <a:r>
              <a:rPr lang="en-US" sz="1600" spc="-50" dirty="0">
                <a:latin typeface="Times New Roman" panose="02020603050405020304" pitchFamily="18" charset="0"/>
                <a:ea typeface="Times New Roman" panose="02020603050405020304" pitchFamily="18" charset="0"/>
              </a:rPr>
              <a:t> </a:t>
            </a:r>
            <a:r>
              <a:rPr lang="en-US" sz="1600" spc="-50" dirty="0" err="1">
                <a:latin typeface="Times New Roman" panose="02020603050405020304" pitchFamily="18" charset="0"/>
                <a:ea typeface="Times New Roman" panose="02020603050405020304" pitchFamily="18" charset="0"/>
              </a:rPr>
              <a:t>cách</a:t>
            </a:r>
            <a:r>
              <a:rPr lang="en-US" sz="1600" spc="-50" dirty="0">
                <a:latin typeface="Times New Roman" panose="02020603050405020304" pitchFamily="18" charset="0"/>
                <a:ea typeface="Times New Roman" panose="02020603050405020304" pitchFamily="18" charset="0"/>
              </a:rPr>
              <a:t> </a:t>
            </a:r>
            <a:r>
              <a:rPr lang="en-US" sz="1600" spc="-50" dirty="0" err="1">
                <a:latin typeface="Times New Roman" panose="02020603050405020304" pitchFamily="18" charset="0"/>
                <a:ea typeface="Times New Roman" panose="02020603050405020304" pitchFamily="18" charset="0"/>
              </a:rPr>
              <a:t>khác</a:t>
            </a:r>
            <a:r>
              <a:rPr lang="en-US" sz="1600" spc="-50" dirty="0">
                <a:latin typeface="Times New Roman" panose="02020603050405020304" pitchFamily="18" charset="0"/>
                <a:ea typeface="Times New Roman" panose="02020603050405020304" pitchFamily="18" charset="0"/>
              </a:rPr>
              <a:t> </a:t>
            </a:r>
            <a:r>
              <a:rPr lang="en-US" sz="1600" spc="-50" dirty="0" err="1">
                <a:latin typeface="Times New Roman" panose="02020603050405020304" pitchFamily="18" charset="0"/>
                <a:ea typeface="Times New Roman" panose="02020603050405020304" pitchFamily="18" charset="0"/>
              </a:rPr>
              <a:t>nhau</a:t>
            </a:r>
            <a:r>
              <a:rPr lang="en-US" sz="1600" spc="-50" dirty="0">
                <a:latin typeface="Times New Roman" panose="02020603050405020304" pitchFamily="18" charset="0"/>
                <a:ea typeface="Times New Roman" panose="02020603050405020304" pitchFamily="18" charset="0"/>
              </a:rPr>
              <a:t> ”, </a:t>
            </a:r>
            <a:r>
              <a:rPr lang="en-US" sz="1600" spc="-50" dirty="0" err="1">
                <a:latin typeface="Times New Roman" panose="02020603050405020304" pitchFamily="18" charset="0"/>
                <a:ea typeface="Times New Roman" panose="02020603050405020304" pitchFamily="18" charset="0"/>
              </a:rPr>
              <a:t>vì</a:t>
            </a:r>
            <a:r>
              <a:rPr lang="en-US" sz="1600" spc="-50" dirty="0">
                <a:latin typeface="Times New Roman" panose="02020603050405020304" pitchFamily="18" charset="0"/>
                <a:ea typeface="Times New Roman" panose="02020603050405020304" pitchFamily="18" charset="0"/>
              </a:rPr>
              <a:t> </a:t>
            </a:r>
            <a:r>
              <a:rPr lang="en-US" sz="1600" spc="-50" dirty="0" err="1">
                <a:latin typeface="Times New Roman" panose="02020603050405020304" pitchFamily="18" charset="0"/>
                <a:ea typeface="Times New Roman" panose="02020603050405020304" pitchFamily="18" charset="0"/>
              </a:rPr>
              <a:t>vậy</a:t>
            </a:r>
            <a:r>
              <a:rPr lang="en-US" sz="1600" spc="-50" dirty="0">
                <a:latin typeface="Times New Roman" panose="02020603050405020304" pitchFamily="18" charset="0"/>
                <a:ea typeface="Times New Roman" panose="02020603050405020304" pitchFamily="18" charset="0"/>
              </a:rPr>
              <a:t> </a:t>
            </a:r>
            <a:r>
              <a:rPr lang="en-US" sz="1600" spc="-50" dirty="0" err="1">
                <a:latin typeface="Times New Roman" panose="02020603050405020304" pitchFamily="18" charset="0"/>
                <a:ea typeface="Times New Roman" panose="02020603050405020304" pitchFamily="18" charset="0"/>
              </a:rPr>
              <a:t>dạy</a:t>
            </a:r>
            <a:r>
              <a:rPr lang="en-US" sz="1600" spc="-50" dirty="0">
                <a:latin typeface="Times New Roman" panose="02020603050405020304" pitchFamily="18" charset="0"/>
                <a:ea typeface="Times New Roman" panose="02020603050405020304" pitchFamily="18" charset="0"/>
              </a:rPr>
              <a:t> </a:t>
            </a:r>
            <a:r>
              <a:rPr lang="en-US" sz="1600" spc="-50" dirty="0" err="1">
                <a:latin typeface="Times New Roman" panose="02020603050405020304" pitchFamily="18" charset="0"/>
                <a:ea typeface="Times New Roman" panose="02020603050405020304" pitchFamily="18" charset="0"/>
              </a:rPr>
              <a:t>học</a:t>
            </a:r>
            <a:r>
              <a:rPr lang="en-US" sz="1600" spc="-50" dirty="0">
                <a:latin typeface="Times New Roman" panose="02020603050405020304" pitchFamily="18" charset="0"/>
                <a:ea typeface="Times New Roman" panose="02020603050405020304" pitchFamily="18" charset="0"/>
              </a:rPr>
              <a:t> </a:t>
            </a:r>
            <a:r>
              <a:rPr lang="en-US" sz="1600" spc="-50" dirty="0" err="1">
                <a:latin typeface="Times New Roman" panose="02020603050405020304" pitchFamily="18" charset="0"/>
                <a:ea typeface="Times New Roman" panose="02020603050405020304" pitchFamily="18" charset="0"/>
              </a:rPr>
              <a:t>cho</a:t>
            </a:r>
            <a:r>
              <a:rPr lang="en-US" sz="1600" spc="-50" dirty="0">
                <a:latin typeface="Times New Roman" panose="02020603050405020304" pitchFamily="18" charset="0"/>
                <a:ea typeface="Times New Roman" panose="02020603050405020304" pitchFamily="18" charset="0"/>
              </a:rPr>
              <a:t> </a:t>
            </a:r>
            <a:r>
              <a:rPr lang="en-US" sz="1600" spc="-50" dirty="0" err="1">
                <a:latin typeface="Times New Roman" panose="02020603050405020304" pitchFamily="18" charset="0"/>
                <a:ea typeface="Times New Roman" panose="02020603050405020304" pitchFamily="18" charset="0"/>
              </a:rPr>
              <a:t>trẻ</a:t>
            </a:r>
            <a:r>
              <a:rPr lang="en-US" sz="1600" spc="-50" dirty="0">
                <a:latin typeface="Times New Roman" panose="02020603050405020304" pitchFamily="18" charset="0"/>
                <a:ea typeface="Times New Roman" panose="02020603050405020304" pitchFamily="18" charset="0"/>
              </a:rPr>
              <a:t> </a:t>
            </a:r>
            <a:r>
              <a:rPr lang="en-US" sz="1600" spc="-50" dirty="0" err="1">
                <a:latin typeface="Times New Roman" panose="02020603050405020304" pitchFamily="18" charset="0"/>
                <a:ea typeface="Times New Roman" panose="02020603050405020304" pitchFamily="18" charset="0"/>
              </a:rPr>
              <a:t>mầm</a:t>
            </a:r>
            <a:r>
              <a:rPr lang="en-US" sz="1600" spc="-50" dirty="0">
                <a:latin typeface="Times New Roman" panose="02020603050405020304" pitchFamily="18" charset="0"/>
                <a:ea typeface="Times New Roman" panose="02020603050405020304" pitchFamily="18" charset="0"/>
              </a:rPr>
              <a:t> non </a:t>
            </a:r>
            <a:r>
              <a:rPr lang="en-US" sz="1600" spc="-50" dirty="0" err="1">
                <a:latin typeface="Times New Roman" panose="02020603050405020304" pitchFamily="18" charset="0"/>
                <a:ea typeface="Times New Roman" panose="02020603050405020304" pitchFamily="18" charset="0"/>
              </a:rPr>
              <a:t>cần</a:t>
            </a:r>
            <a:r>
              <a:rPr lang="en-US" sz="1600" spc="-50" dirty="0">
                <a:latin typeface="Times New Roman" panose="02020603050405020304" pitchFamily="18" charset="0"/>
                <a:ea typeface="Times New Roman" panose="02020603050405020304" pitchFamily="18" charset="0"/>
              </a:rPr>
              <a:t> </a:t>
            </a:r>
            <a:r>
              <a:rPr lang="en-US" sz="1600" spc="-50" dirty="0" err="1">
                <a:latin typeface="Times New Roman" panose="02020603050405020304" pitchFamily="18" charset="0"/>
                <a:ea typeface="Times New Roman" panose="02020603050405020304" pitchFamily="18" charset="0"/>
              </a:rPr>
              <a:t>phải</a:t>
            </a:r>
            <a:r>
              <a:rPr lang="en-US" sz="1600" spc="-50" dirty="0">
                <a:latin typeface="Times New Roman" panose="02020603050405020304" pitchFamily="18" charset="0"/>
                <a:ea typeface="Times New Roman" panose="02020603050405020304" pitchFamily="18" charset="0"/>
              </a:rPr>
              <a:t> </a:t>
            </a:r>
            <a:r>
              <a:rPr lang="en-US" sz="1600" spc="-50" dirty="0" err="1">
                <a:latin typeface="Times New Roman" panose="02020603050405020304" pitchFamily="18" charset="0"/>
                <a:ea typeface="Times New Roman" panose="02020603050405020304" pitchFamily="18" charset="0"/>
              </a:rPr>
              <a:t>dựa</a:t>
            </a:r>
            <a:r>
              <a:rPr lang="en-US" sz="1600" spc="-50" dirty="0">
                <a:latin typeface="Times New Roman" panose="02020603050405020304" pitchFamily="18" charset="0"/>
                <a:ea typeface="Times New Roman" panose="02020603050405020304" pitchFamily="18" charset="0"/>
              </a:rPr>
              <a:t> </a:t>
            </a:r>
            <a:r>
              <a:rPr lang="en-US" sz="1600" spc="-50" dirty="0" err="1">
                <a:latin typeface="Times New Roman" panose="02020603050405020304" pitchFamily="18" charset="0"/>
                <a:ea typeface="Times New Roman" panose="02020603050405020304" pitchFamily="18" charset="0"/>
              </a:rPr>
              <a:t>trên</a:t>
            </a:r>
            <a:r>
              <a:rPr lang="en-US" sz="1600" spc="-50" dirty="0">
                <a:latin typeface="Times New Roman" panose="02020603050405020304" pitchFamily="18" charset="0"/>
                <a:ea typeface="Times New Roman" panose="02020603050405020304" pitchFamily="18" charset="0"/>
              </a:rPr>
              <a:t> </a:t>
            </a:r>
            <a:r>
              <a:rPr lang="en-US" sz="1600" spc="-50" dirty="0" err="1">
                <a:latin typeface="Times New Roman" panose="02020603050405020304" pitchFamily="18" charset="0"/>
                <a:ea typeface="Times New Roman" panose="02020603050405020304" pitchFamily="18" charset="0"/>
              </a:rPr>
              <a:t>trẻ</a:t>
            </a:r>
            <a:r>
              <a:rPr lang="en-US" sz="1600" spc="-50" dirty="0">
                <a:latin typeface="Times New Roman" panose="02020603050405020304" pitchFamily="18" charset="0"/>
                <a:ea typeface="Times New Roman" panose="02020603050405020304" pitchFamily="18" charset="0"/>
              </a:rPr>
              <a:t> “ </a:t>
            </a:r>
            <a:r>
              <a:rPr lang="en-US" sz="1600" spc="-50" dirty="0" err="1">
                <a:latin typeface="Times New Roman" panose="02020603050405020304" pitchFamily="18" charset="0"/>
                <a:ea typeface="Times New Roman" panose="02020603050405020304" pitchFamily="18" charset="0"/>
              </a:rPr>
              <a:t>lấy</a:t>
            </a:r>
            <a:r>
              <a:rPr lang="en-US" sz="1600" spc="-50" dirty="0">
                <a:latin typeface="Times New Roman" panose="02020603050405020304" pitchFamily="18" charset="0"/>
                <a:ea typeface="Times New Roman" panose="02020603050405020304" pitchFamily="18" charset="0"/>
              </a:rPr>
              <a:t> </a:t>
            </a:r>
            <a:r>
              <a:rPr lang="en-US" sz="1600" spc="-50" dirty="0" err="1">
                <a:latin typeface="Times New Roman" panose="02020603050405020304" pitchFamily="18" charset="0"/>
                <a:ea typeface="Times New Roman" panose="02020603050405020304" pitchFamily="18" charset="0"/>
              </a:rPr>
              <a:t>trẻ</a:t>
            </a:r>
            <a:r>
              <a:rPr lang="en-US" sz="1600" spc="-50" dirty="0">
                <a:latin typeface="Times New Roman" panose="02020603050405020304" pitchFamily="18" charset="0"/>
                <a:ea typeface="Times New Roman" panose="02020603050405020304" pitchFamily="18" charset="0"/>
              </a:rPr>
              <a:t> </a:t>
            </a:r>
            <a:r>
              <a:rPr lang="en-US" sz="1600" spc="-50" dirty="0" err="1">
                <a:latin typeface="Times New Roman" panose="02020603050405020304" pitchFamily="18" charset="0"/>
                <a:ea typeface="Times New Roman" panose="02020603050405020304" pitchFamily="18" charset="0"/>
              </a:rPr>
              <a:t>làm</a:t>
            </a:r>
            <a:r>
              <a:rPr lang="en-US" sz="1600" spc="-50" dirty="0">
                <a:latin typeface="Times New Roman" panose="02020603050405020304" pitchFamily="18" charset="0"/>
                <a:ea typeface="Times New Roman" panose="02020603050405020304" pitchFamily="18" charset="0"/>
              </a:rPr>
              <a:t> </a:t>
            </a:r>
            <a:r>
              <a:rPr lang="en-US" sz="1600" spc="-50" dirty="0" err="1">
                <a:latin typeface="Times New Roman" panose="02020603050405020304" pitchFamily="18" charset="0"/>
                <a:ea typeface="Times New Roman" panose="02020603050405020304" pitchFamily="18" charset="0"/>
              </a:rPr>
              <a:t>trung</a:t>
            </a:r>
            <a:r>
              <a:rPr lang="en-US" sz="1600" spc="-50" dirty="0">
                <a:latin typeface="Times New Roman" panose="02020603050405020304" pitchFamily="18" charset="0"/>
                <a:ea typeface="Times New Roman" panose="02020603050405020304" pitchFamily="18" charset="0"/>
              </a:rPr>
              <a:t> </a:t>
            </a:r>
            <a:r>
              <a:rPr lang="en-US" sz="1600" spc="-50" dirty="0" err="1">
                <a:latin typeface="Times New Roman" panose="02020603050405020304" pitchFamily="18" charset="0"/>
                <a:ea typeface="Times New Roman" panose="02020603050405020304" pitchFamily="18" charset="0"/>
              </a:rPr>
              <a:t>tâm</a:t>
            </a:r>
            <a:r>
              <a:rPr lang="en-US" sz="1600" spc="-50" dirty="0">
                <a:latin typeface="Times New Roman" panose="02020603050405020304" pitchFamily="18" charset="0"/>
                <a:ea typeface="Times New Roman" panose="02020603050405020304" pitchFamily="18" charset="0"/>
              </a:rPr>
              <a:t> ”. </a:t>
            </a:r>
          </a:p>
          <a:p>
            <a:r>
              <a:rPr lang="en-US" sz="1600" spc="-50" dirty="0" smtClean="0">
                <a:latin typeface="Times New Roman" panose="02020603050405020304" pitchFamily="18" charset="0"/>
                <a:ea typeface="MS Mincho"/>
                <a:cs typeface="Times New Roman" panose="02020603050405020304" pitchFamily="18" charset="0"/>
              </a:rPr>
              <a:t>	</a:t>
            </a:r>
            <a:r>
              <a:rPr lang="pt-PT" sz="1600" dirty="0" smtClean="0">
                <a:latin typeface="Times New Roman" panose="02020603050405020304" pitchFamily="18" charset="0"/>
                <a:ea typeface="MS Mincho"/>
                <a:cs typeface="Times New Roman" panose="02020603050405020304" pitchFamily="18" charset="0"/>
              </a:rPr>
              <a:t>Đổi </a:t>
            </a:r>
            <a:r>
              <a:rPr lang="pt-PT" sz="1600" dirty="0">
                <a:latin typeface="Times New Roman" panose="02020603050405020304" pitchFamily="18" charset="0"/>
                <a:ea typeface="MS Mincho"/>
                <a:cs typeface="Times New Roman" panose="02020603050405020304" pitchFamily="18" charset="0"/>
              </a:rPr>
              <a:t>mới lớn nhất của nền giáo dục Việt Nam những năm gần đây là việc tập trung phát triển năng lực cho người học. Thay vì việc đặt trọng tâm vào việc “ học sinh sẽ học những gì”, cần đặt trọng tâm vào việc “ học sinh sẽ làm được gì ”. Theo phương pháp truyền thống là cho học sinh ghi nhớ khái niệm. Theo phương pháp phát triển năng lực, sáng tạo thì học sinh sẽ thảo luận nhóm, trình bày các phương án, tập trung vào việc phát triển tối đa khả năng của người học. Trong đó, năng lực là tổng hòa của 3 yếu tố: Kiến thức, kỹ năng, thái độ. Qua đó, việc thiết kế hoạt động dạy và học có sự đan xen, liên quan... nhằm mục đích giúp trẻ chứng minh được khả năng học của mình. Từ đây, có thể phát huy tính tích cực, tự giác, chủ động và tinh thần tự học để không ngừng nâng cao năng lực học tập.</a:t>
            </a:r>
            <a:endParaRPr lang="en-US" sz="16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indent="548640" algn="just">
              <a:lnSpc>
                <a:spcPct val="115000"/>
              </a:lnSpc>
              <a:spcAft>
                <a:spcPts val="0"/>
              </a:spcAft>
            </a:pPr>
            <a:r>
              <a:rPr lang="pt-PT" sz="1600" dirty="0">
                <a:latin typeface="Times New Roman" panose="02020603050405020304" pitchFamily="18" charset="0"/>
                <a:ea typeface="MS Mincho"/>
                <a:cs typeface="Times New Roman" panose="02020603050405020304" pitchFamily="18" charset="0"/>
              </a:rPr>
              <a:t>Chính vì vậy, tôi đã nghiên cứu, triển khai, áp dụng: </a:t>
            </a:r>
            <a:r>
              <a:rPr lang="pt-PT" sz="1600" b="1" i="1" dirty="0">
                <a:latin typeface="Times New Roman" panose="02020603050405020304" pitchFamily="18" charset="0"/>
                <a:ea typeface="MS Mincho"/>
                <a:cs typeface="Times New Roman" panose="02020603050405020304" pitchFamily="18" charset="0"/>
              </a:rPr>
              <a:t>“Một số biện pháp phát triển năng lực hợp tác và sáng tạo cho trẻ bằng phương pháp dạy học thực hành, quan sát, trải nghiệm ”</a:t>
            </a:r>
            <a:endParaRPr lang="en-US" sz="1600" dirty="0">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buFontTx/>
              <a:buChar char="-"/>
            </a:pPr>
            <a:endParaRPr lang="en-US" sz="1400" dirty="0"/>
          </a:p>
        </p:txBody>
      </p:sp>
    </p:spTree>
    <p:extLst>
      <p:ext uri="{BB962C8B-B14F-4D97-AF65-F5344CB8AC3E}">
        <p14:creationId xmlns:p14="http://schemas.microsoft.com/office/powerpoint/2010/main" val="14618720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5143500"/>
          </a:xfrm>
        </p:spPr>
      </p:pic>
      <p:sp>
        <p:nvSpPr>
          <p:cNvPr id="5" name="TextBox 4"/>
          <p:cNvSpPr txBox="1"/>
          <p:nvPr/>
        </p:nvSpPr>
        <p:spPr>
          <a:xfrm>
            <a:off x="2247900" y="685225"/>
            <a:ext cx="4648200" cy="584775"/>
          </a:xfrm>
          <a:prstGeom prst="rect">
            <a:avLst/>
          </a:prstGeom>
          <a:noFill/>
          <a:effectLst>
            <a:outerShdw blurRad="50800" dist="38100" dir="16200000" rotWithShape="0">
              <a:prstClr val="black">
                <a:alpha val="40000"/>
              </a:prstClr>
            </a:outerShdw>
          </a:effectLst>
          <a:scene3d>
            <a:camera prst="perspectiveFront"/>
            <a:lightRig rig="threePt" dir="t"/>
          </a:scene3d>
        </p:spPr>
        <p:txBody>
          <a:bodyPr wrap="square" rtlCol="0">
            <a:spAutoFit/>
          </a:bodyPr>
          <a:lstStyle/>
          <a:p>
            <a:pPr algn="ctr" eaLnBrk="0" fontAlgn="base" hangingPunct="0">
              <a:spcBef>
                <a:spcPct val="0"/>
              </a:spcBef>
              <a:spcAft>
                <a:spcPct val="0"/>
              </a:spcAft>
            </a:pPr>
            <a:r>
              <a:rPr lang="en-US" sz="3200" b="1" dirty="0" smtClean="0">
                <a:solidFill>
                  <a:srgbClr val="FF0000"/>
                </a:solidFill>
                <a:latin typeface="Times New Roman" pitchFamily="18" charset="0"/>
                <a:cs typeface="Times New Roman" pitchFamily="18" charset="0"/>
              </a:rPr>
              <a:t>Thuận lợi</a:t>
            </a:r>
            <a:endParaRPr lang="en-US" sz="3200" b="1" dirty="0">
              <a:solidFill>
                <a:srgbClr val="FF0000"/>
              </a:solidFill>
              <a:latin typeface="Times New Roman" pitchFamily="18" charset="0"/>
              <a:cs typeface="Times New Roman" pitchFamily="18" charset="0"/>
            </a:endParaRPr>
          </a:p>
        </p:txBody>
      </p:sp>
      <p:sp>
        <p:nvSpPr>
          <p:cNvPr id="7" name="Horizontal Scroll 6"/>
          <p:cNvSpPr/>
          <p:nvPr/>
        </p:nvSpPr>
        <p:spPr>
          <a:xfrm>
            <a:off x="968086" y="992232"/>
            <a:ext cx="7207827" cy="3374545"/>
          </a:xfrm>
          <a:prstGeom prst="horizontalScroll">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447799" y="1542475"/>
            <a:ext cx="6728113" cy="2031325"/>
          </a:xfrm>
          <a:prstGeom prst="rect">
            <a:avLst/>
          </a:prstGeom>
          <a:noFill/>
        </p:spPr>
        <p:txBody>
          <a:bodyPr wrap="square" rtlCol="0">
            <a:spAutoFit/>
          </a:bodyPr>
          <a:lstStyle/>
          <a:p>
            <a:pPr marL="285750" indent="-285750">
              <a:buFontTx/>
              <a:buChar char="-"/>
            </a:pPr>
            <a:r>
              <a:rPr lang="en-US" dirty="0" err="1" smtClean="0"/>
              <a:t>Về</a:t>
            </a:r>
            <a:r>
              <a:rPr lang="en-US" dirty="0" smtClean="0"/>
              <a:t> </a:t>
            </a:r>
            <a:r>
              <a:rPr lang="en-US" dirty="0" err="1" smtClean="0"/>
              <a:t>phía</a:t>
            </a:r>
            <a:r>
              <a:rPr lang="en-US" dirty="0" smtClean="0"/>
              <a:t> </a:t>
            </a:r>
            <a:r>
              <a:rPr lang="en-US" dirty="0" err="1" smtClean="0"/>
              <a:t>nhà</a:t>
            </a:r>
            <a:r>
              <a:rPr lang="en-US" dirty="0" smtClean="0"/>
              <a:t> </a:t>
            </a:r>
            <a:r>
              <a:rPr lang="en-US" dirty="0" err="1" smtClean="0"/>
              <a:t>trường</a:t>
            </a:r>
            <a:r>
              <a:rPr lang="en-US" dirty="0" smtClean="0"/>
              <a:t>: </a:t>
            </a:r>
            <a:r>
              <a:rPr lang="en-US" dirty="0" err="1" smtClean="0"/>
              <a:t>Cơ</a:t>
            </a:r>
            <a:r>
              <a:rPr lang="en-US" dirty="0" smtClean="0"/>
              <a:t> </a:t>
            </a:r>
            <a:r>
              <a:rPr lang="en-US" dirty="0" err="1" smtClean="0"/>
              <a:t>sở</a:t>
            </a:r>
            <a:r>
              <a:rPr lang="en-US" dirty="0" smtClean="0"/>
              <a:t> </a:t>
            </a:r>
            <a:r>
              <a:rPr lang="en-US" dirty="0" err="1" smtClean="0"/>
              <a:t>vật</a:t>
            </a:r>
            <a:r>
              <a:rPr lang="en-US" dirty="0" smtClean="0"/>
              <a:t> </a:t>
            </a:r>
            <a:r>
              <a:rPr lang="en-US" dirty="0" err="1" smtClean="0"/>
              <a:t>chất</a:t>
            </a:r>
            <a:r>
              <a:rPr lang="en-US" dirty="0" smtClean="0"/>
              <a:t> </a:t>
            </a:r>
            <a:r>
              <a:rPr lang="en-US" dirty="0" err="1" smtClean="0"/>
              <a:t>khang</a:t>
            </a:r>
            <a:r>
              <a:rPr lang="en-US" dirty="0" smtClean="0"/>
              <a:t> </a:t>
            </a:r>
            <a:r>
              <a:rPr lang="en-US" dirty="0" err="1" smtClean="0"/>
              <a:t>trang</a:t>
            </a:r>
            <a:r>
              <a:rPr lang="en-US" dirty="0" smtClean="0"/>
              <a:t>, </a:t>
            </a:r>
            <a:r>
              <a:rPr lang="en-US" dirty="0" err="1" smtClean="0"/>
              <a:t>trang</a:t>
            </a:r>
            <a:r>
              <a:rPr lang="en-US" dirty="0" smtClean="0"/>
              <a:t> </a:t>
            </a:r>
            <a:r>
              <a:rPr lang="en-US" dirty="0" err="1" smtClean="0"/>
              <a:t>thiết</a:t>
            </a:r>
            <a:r>
              <a:rPr lang="en-US" dirty="0" smtClean="0"/>
              <a:t> </a:t>
            </a:r>
            <a:r>
              <a:rPr lang="en-US" dirty="0" err="1" smtClean="0"/>
              <a:t>bị</a:t>
            </a:r>
            <a:r>
              <a:rPr lang="en-US" dirty="0" smtClean="0"/>
              <a:t> </a:t>
            </a:r>
            <a:r>
              <a:rPr lang="en-US" dirty="0" err="1" smtClean="0"/>
              <a:t>đầy</a:t>
            </a:r>
            <a:r>
              <a:rPr lang="en-US" dirty="0" smtClean="0"/>
              <a:t> </a:t>
            </a:r>
            <a:r>
              <a:rPr lang="en-US" dirty="0" err="1" smtClean="0"/>
              <a:t>đủ</a:t>
            </a:r>
            <a:r>
              <a:rPr lang="en-US" dirty="0" smtClean="0"/>
              <a:t> </a:t>
            </a:r>
            <a:r>
              <a:rPr lang="en-US" dirty="0" err="1" smtClean="0"/>
              <a:t>phục</a:t>
            </a:r>
            <a:r>
              <a:rPr lang="en-US" dirty="0" smtClean="0"/>
              <a:t> </a:t>
            </a:r>
            <a:r>
              <a:rPr lang="en-US" dirty="0" err="1" smtClean="0"/>
              <a:t>vụ</a:t>
            </a:r>
            <a:r>
              <a:rPr lang="en-US" dirty="0" smtClean="0"/>
              <a:t> </a:t>
            </a:r>
            <a:r>
              <a:rPr lang="en-US" dirty="0" err="1" smtClean="0"/>
              <a:t>cho</a:t>
            </a:r>
            <a:r>
              <a:rPr lang="en-US" dirty="0" smtClean="0"/>
              <a:t> </a:t>
            </a:r>
            <a:r>
              <a:rPr lang="en-US" dirty="0" err="1" smtClean="0"/>
              <a:t>việc</a:t>
            </a:r>
            <a:r>
              <a:rPr lang="en-US" dirty="0" smtClean="0"/>
              <a:t> </a:t>
            </a:r>
            <a:r>
              <a:rPr lang="en-US" dirty="0" err="1" smtClean="0"/>
              <a:t>dạy</a:t>
            </a:r>
            <a:r>
              <a:rPr lang="en-US" dirty="0" smtClean="0"/>
              <a:t> </a:t>
            </a:r>
            <a:r>
              <a:rPr lang="en-US" dirty="0" err="1" smtClean="0"/>
              <a:t>học</a:t>
            </a:r>
            <a:endParaRPr lang="en-US" dirty="0" smtClean="0"/>
          </a:p>
          <a:p>
            <a:pPr marL="285750" indent="-285750">
              <a:buFontTx/>
              <a:buChar char="-"/>
            </a:pPr>
            <a:r>
              <a:rPr lang="en-US" dirty="0" err="1" smtClean="0"/>
              <a:t>Về</a:t>
            </a:r>
            <a:r>
              <a:rPr lang="en-US" dirty="0" smtClean="0"/>
              <a:t> </a:t>
            </a:r>
            <a:r>
              <a:rPr lang="en-US" dirty="0" err="1" smtClean="0"/>
              <a:t>phía</a:t>
            </a:r>
            <a:r>
              <a:rPr lang="en-US" dirty="0" smtClean="0"/>
              <a:t> </a:t>
            </a:r>
            <a:r>
              <a:rPr lang="en-US" dirty="0" err="1" smtClean="0"/>
              <a:t>giáo</a:t>
            </a:r>
            <a:r>
              <a:rPr lang="en-US" dirty="0" smtClean="0"/>
              <a:t> </a:t>
            </a:r>
            <a:r>
              <a:rPr lang="en-US" dirty="0" err="1" smtClean="0"/>
              <a:t>viên</a:t>
            </a:r>
            <a:r>
              <a:rPr lang="en-US" dirty="0" smtClean="0"/>
              <a:t>: </a:t>
            </a:r>
            <a:r>
              <a:rPr lang="en-US" dirty="0" err="1" smtClean="0"/>
              <a:t>Giáo</a:t>
            </a:r>
            <a:r>
              <a:rPr lang="en-US" dirty="0" smtClean="0"/>
              <a:t> </a:t>
            </a:r>
            <a:r>
              <a:rPr lang="en-US" dirty="0" err="1" smtClean="0"/>
              <a:t>viên</a:t>
            </a:r>
            <a:r>
              <a:rPr lang="en-US" dirty="0" smtClean="0"/>
              <a:t> </a:t>
            </a:r>
            <a:r>
              <a:rPr lang="en-US" dirty="0" err="1" smtClean="0"/>
              <a:t>có</a:t>
            </a:r>
            <a:r>
              <a:rPr lang="en-US" dirty="0" smtClean="0"/>
              <a:t> </a:t>
            </a:r>
            <a:r>
              <a:rPr lang="en-US" dirty="0" err="1" smtClean="0"/>
              <a:t>trình</a:t>
            </a:r>
            <a:r>
              <a:rPr lang="en-US" dirty="0" smtClean="0"/>
              <a:t> </a:t>
            </a:r>
            <a:r>
              <a:rPr lang="en-US" dirty="0" err="1" smtClean="0"/>
              <a:t>độ</a:t>
            </a:r>
            <a:r>
              <a:rPr lang="en-US" dirty="0" smtClean="0"/>
              <a:t> </a:t>
            </a:r>
            <a:r>
              <a:rPr lang="en-US" dirty="0" err="1" smtClean="0"/>
              <a:t>chuyên</a:t>
            </a:r>
            <a:r>
              <a:rPr lang="en-US" dirty="0" smtClean="0"/>
              <a:t> </a:t>
            </a:r>
            <a:r>
              <a:rPr lang="en-US" dirty="0" err="1" smtClean="0"/>
              <a:t>môn</a:t>
            </a:r>
            <a:r>
              <a:rPr lang="en-US" dirty="0" smtClean="0"/>
              <a:t>, </a:t>
            </a:r>
            <a:r>
              <a:rPr lang="en-US" dirty="0" err="1" smtClean="0"/>
              <a:t>ứng</a:t>
            </a:r>
            <a:r>
              <a:rPr lang="en-US" dirty="0" smtClean="0"/>
              <a:t> </a:t>
            </a:r>
            <a:r>
              <a:rPr lang="en-US" dirty="0" err="1" smtClean="0"/>
              <a:t>dụng</a:t>
            </a:r>
            <a:r>
              <a:rPr lang="en-US" dirty="0" smtClean="0"/>
              <a:t> </a:t>
            </a:r>
            <a:r>
              <a:rPr lang="en-US" dirty="0" err="1" smtClean="0"/>
              <a:t>công</a:t>
            </a:r>
            <a:r>
              <a:rPr lang="en-US" dirty="0" smtClean="0"/>
              <a:t> </a:t>
            </a:r>
            <a:r>
              <a:rPr lang="en-US" dirty="0" err="1" smtClean="0"/>
              <a:t>nghệ</a:t>
            </a:r>
            <a:r>
              <a:rPr lang="en-US" dirty="0" smtClean="0"/>
              <a:t> </a:t>
            </a:r>
            <a:r>
              <a:rPr lang="en-US" dirty="0" err="1" smtClean="0"/>
              <a:t>thông</a:t>
            </a:r>
            <a:r>
              <a:rPr lang="en-US" dirty="0" smtClean="0"/>
              <a:t> tin </a:t>
            </a:r>
            <a:r>
              <a:rPr lang="en-US" dirty="0" err="1" smtClean="0"/>
              <a:t>tốt</a:t>
            </a:r>
            <a:r>
              <a:rPr lang="en-US" dirty="0" smtClean="0"/>
              <a:t>, </a:t>
            </a:r>
            <a:r>
              <a:rPr lang="en-US" dirty="0" err="1" smtClean="0"/>
              <a:t>đáp</a:t>
            </a:r>
            <a:r>
              <a:rPr lang="en-US" dirty="0" smtClean="0"/>
              <a:t> </a:t>
            </a:r>
            <a:r>
              <a:rPr lang="en-US" dirty="0" err="1" smtClean="0"/>
              <a:t>ứng</a:t>
            </a:r>
            <a:r>
              <a:rPr lang="en-US" dirty="0" smtClean="0"/>
              <a:t> </a:t>
            </a:r>
            <a:r>
              <a:rPr lang="en-US" dirty="0" err="1" smtClean="0"/>
              <a:t>được</a:t>
            </a:r>
            <a:r>
              <a:rPr lang="en-US" dirty="0" smtClean="0"/>
              <a:t> </a:t>
            </a:r>
            <a:r>
              <a:rPr lang="en-US" dirty="0" err="1" smtClean="0"/>
              <a:t>yêu</a:t>
            </a:r>
            <a:r>
              <a:rPr lang="en-US" dirty="0" smtClean="0"/>
              <a:t> </a:t>
            </a:r>
            <a:r>
              <a:rPr lang="en-US" dirty="0" err="1" smtClean="0"/>
              <a:t>cầu</a:t>
            </a:r>
            <a:r>
              <a:rPr lang="en-US" dirty="0" smtClean="0"/>
              <a:t> </a:t>
            </a:r>
            <a:r>
              <a:rPr lang="en-US" dirty="0" err="1" smtClean="0"/>
              <a:t>công</a:t>
            </a:r>
            <a:r>
              <a:rPr lang="en-US" dirty="0" smtClean="0"/>
              <a:t> </a:t>
            </a:r>
            <a:r>
              <a:rPr lang="en-US" dirty="0" err="1" smtClean="0"/>
              <a:t>việc</a:t>
            </a:r>
            <a:endParaRPr lang="en-US" dirty="0" smtClean="0"/>
          </a:p>
          <a:p>
            <a:pPr marL="285750" indent="-285750">
              <a:buFontTx/>
              <a:buChar char="-"/>
            </a:pPr>
            <a:r>
              <a:rPr lang="en-US" dirty="0" err="1" smtClean="0"/>
              <a:t>Phụ</a:t>
            </a:r>
            <a:r>
              <a:rPr lang="en-US" dirty="0" smtClean="0"/>
              <a:t> </a:t>
            </a:r>
            <a:r>
              <a:rPr lang="en-US" dirty="0" err="1" smtClean="0"/>
              <a:t>huynh</a:t>
            </a:r>
            <a:r>
              <a:rPr lang="en-US" dirty="0" smtClean="0"/>
              <a:t> </a:t>
            </a:r>
            <a:r>
              <a:rPr lang="en-US" dirty="0" err="1" smtClean="0"/>
              <a:t>quan</a:t>
            </a:r>
            <a:r>
              <a:rPr lang="en-US" dirty="0" smtClean="0"/>
              <a:t> </a:t>
            </a:r>
            <a:r>
              <a:rPr lang="en-US" dirty="0" err="1" smtClean="0"/>
              <a:t>tâm</a:t>
            </a:r>
            <a:r>
              <a:rPr lang="en-US" dirty="0" smtClean="0"/>
              <a:t>, </a:t>
            </a:r>
            <a:r>
              <a:rPr lang="en-US" dirty="0" err="1" smtClean="0"/>
              <a:t>tạo</a:t>
            </a:r>
            <a:r>
              <a:rPr lang="en-US" dirty="0" smtClean="0"/>
              <a:t> </a:t>
            </a:r>
            <a:r>
              <a:rPr lang="en-US" dirty="0" err="1" smtClean="0"/>
              <a:t>điều</a:t>
            </a:r>
            <a:r>
              <a:rPr lang="en-US" dirty="0" smtClean="0"/>
              <a:t> </a:t>
            </a:r>
            <a:r>
              <a:rPr lang="en-US" dirty="0" err="1" smtClean="0"/>
              <a:t>kiện</a:t>
            </a:r>
            <a:r>
              <a:rPr lang="en-US" dirty="0" smtClean="0"/>
              <a:t>, </a:t>
            </a:r>
            <a:r>
              <a:rPr lang="en-US" dirty="0" err="1" smtClean="0"/>
              <a:t>ủng</a:t>
            </a:r>
            <a:r>
              <a:rPr lang="en-US" dirty="0" smtClean="0"/>
              <a:t> </a:t>
            </a:r>
            <a:r>
              <a:rPr lang="en-US" dirty="0" err="1" smtClean="0"/>
              <a:t>hộ</a:t>
            </a:r>
            <a:r>
              <a:rPr lang="en-US" dirty="0" smtClean="0"/>
              <a:t> </a:t>
            </a:r>
            <a:r>
              <a:rPr lang="en-US" dirty="0" err="1" smtClean="0"/>
              <a:t>các</a:t>
            </a:r>
            <a:r>
              <a:rPr lang="en-US" dirty="0" smtClean="0"/>
              <a:t> </a:t>
            </a:r>
            <a:r>
              <a:rPr lang="en-US" dirty="0" err="1" smtClean="0"/>
              <a:t>hoạt</a:t>
            </a:r>
            <a:r>
              <a:rPr lang="en-US" dirty="0" smtClean="0"/>
              <a:t> </a:t>
            </a:r>
            <a:r>
              <a:rPr lang="en-US" dirty="0" err="1" smtClean="0"/>
              <a:t>động</a:t>
            </a:r>
            <a:r>
              <a:rPr lang="en-US" dirty="0" smtClean="0"/>
              <a:t> </a:t>
            </a:r>
            <a:r>
              <a:rPr lang="en-US" dirty="0" err="1" smtClean="0"/>
              <a:t>của</a:t>
            </a:r>
            <a:r>
              <a:rPr lang="en-US" dirty="0" smtClean="0"/>
              <a:t> </a:t>
            </a:r>
            <a:r>
              <a:rPr lang="en-US" dirty="0" err="1" smtClean="0"/>
              <a:t>lớp</a:t>
            </a:r>
            <a:r>
              <a:rPr lang="en-US" dirty="0" smtClean="0"/>
              <a:t>.</a:t>
            </a:r>
            <a:endParaRPr lang="en-US" dirty="0"/>
          </a:p>
        </p:txBody>
      </p:sp>
    </p:spTree>
    <p:extLst>
      <p:ext uri="{BB962C8B-B14F-4D97-AF65-F5344CB8AC3E}">
        <p14:creationId xmlns:p14="http://schemas.microsoft.com/office/powerpoint/2010/main" val="3114355747"/>
      </p:ext>
    </p:extLst>
  </p:cSld>
  <p:clrMapOvr>
    <a:masterClrMapping/>
  </p:clrMapOvr>
  <p:transition spd="slow" advClick="0" advTm="1200000">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5143500"/>
          </a:xfrm>
        </p:spPr>
      </p:pic>
      <p:sp>
        <p:nvSpPr>
          <p:cNvPr id="5" name="TextBox 4"/>
          <p:cNvSpPr txBox="1"/>
          <p:nvPr/>
        </p:nvSpPr>
        <p:spPr>
          <a:xfrm>
            <a:off x="2247900" y="685225"/>
            <a:ext cx="4648200" cy="584775"/>
          </a:xfrm>
          <a:prstGeom prst="rect">
            <a:avLst/>
          </a:prstGeom>
          <a:noFill/>
          <a:effectLst>
            <a:outerShdw blurRad="50800" dist="38100" dir="16200000" rotWithShape="0">
              <a:prstClr val="black">
                <a:alpha val="40000"/>
              </a:prstClr>
            </a:outerShdw>
          </a:effectLst>
          <a:scene3d>
            <a:camera prst="perspectiveFront"/>
            <a:lightRig rig="threePt" dir="t"/>
          </a:scene3d>
        </p:spPr>
        <p:txBody>
          <a:bodyPr wrap="square" rtlCol="0">
            <a:spAutoFit/>
          </a:bodyPr>
          <a:lstStyle/>
          <a:p>
            <a:pPr algn="ctr" eaLnBrk="0" fontAlgn="base" hangingPunct="0">
              <a:spcBef>
                <a:spcPct val="0"/>
              </a:spcBef>
              <a:spcAft>
                <a:spcPct val="0"/>
              </a:spcAft>
            </a:pPr>
            <a:r>
              <a:rPr lang="en-US" sz="3200" b="1" dirty="0" err="1" smtClean="0">
                <a:solidFill>
                  <a:srgbClr val="FF0000"/>
                </a:solidFill>
                <a:latin typeface="Times New Roman" pitchFamily="18" charset="0"/>
                <a:cs typeface="Times New Roman" pitchFamily="18" charset="0"/>
              </a:rPr>
              <a:t>Khó</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khăn</a:t>
            </a:r>
            <a:endParaRPr lang="en-US" sz="3200" b="1" dirty="0">
              <a:solidFill>
                <a:srgbClr val="FF0000"/>
              </a:solidFill>
              <a:latin typeface="Times New Roman" pitchFamily="18" charset="0"/>
              <a:cs typeface="Times New Roman" pitchFamily="18" charset="0"/>
            </a:endParaRPr>
          </a:p>
        </p:txBody>
      </p:sp>
      <p:sp>
        <p:nvSpPr>
          <p:cNvPr id="6" name="Horizontal Scroll 5"/>
          <p:cNvSpPr/>
          <p:nvPr/>
        </p:nvSpPr>
        <p:spPr>
          <a:xfrm>
            <a:off x="1600200" y="1050083"/>
            <a:ext cx="5737514" cy="2422525"/>
          </a:xfrm>
          <a:prstGeom prst="horizontalScroll">
            <a:avLst/>
          </a:prstGeom>
          <a:solidFill>
            <a:srgbClr val="F4AA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905000" y="1495149"/>
            <a:ext cx="5638801" cy="923330"/>
          </a:xfrm>
          <a:prstGeom prst="rect">
            <a:avLst/>
          </a:prstGeom>
          <a:noFill/>
        </p:spPr>
        <p:txBody>
          <a:bodyPr wrap="square" rtlCol="0">
            <a:spAutoFit/>
          </a:bodyPr>
          <a:lstStyle/>
          <a:p>
            <a:r>
              <a:rPr lang="en-US" dirty="0" smtClean="0"/>
              <a:t>- </a:t>
            </a:r>
            <a:r>
              <a:rPr lang="en-US" dirty="0" err="1" smtClean="0"/>
              <a:t>Một</a:t>
            </a:r>
            <a:r>
              <a:rPr lang="en-US" dirty="0" smtClean="0"/>
              <a:t> </a:t>
            </a:r>
            <a:r>
              <a:rPr lang="en-US" dirty="0" err="1" smtClean="0"/>
              <a:t>số</a:t>
            </a:r>
            <a:r>
              <a:rPr lang="en-US" dirty="0" smtClean="0"/>
              <a:t> </a:t>
            </a:r>
            <a:r>
              <a:rPr lang="en-US" dirty="0" err="1" smtClean="0"/>
              <a:t>phương</a:t>
            </a:r>
            <a:r>
              <a:rPr lang="en-US" dirty="0" smtClean="0"/>
              <a:t> </a:t>
            </a:r>
            <a:r>
              <a:rPr lang="en-US" dirty="0" err="1" smtClean="0"/>
              <a:t>pháp</a:t>
            </a:r>
            <a:r>
              <a:rPr lang="en-US" dirty="0" smtClean="0"/>
              <a:t> </a:t>
            </a:r>
            <a:r>
              <a:rPr lang="en-US" dirty="0" err="1" smtClean="0"/>
              <a:t>tiên</a:t>
            </a:r>
            <a:r>
              <a:rPr lang="en-US" dirty="0" smtClean="0"/>
              <a:t> </a:t>
            </a:r>
            <a:r>
              <a:rPr lang="en-US" dirty="0" err="1" smtClean="0"/>
              <a:t>tiến</a:t>
            </a:r>
            <a:r>
              <a:rPr lang="en-US" dirty="0" smtClean="0"/>
              <a:t> </a:t>
            </a:r>
            <a:r>
              <a:rPr lang="en-US" dirty="0" err="1" smtClean="0"/>
              <a:t>mới</a:t>
            </a:r>
            <a:r>
              <a:rPr lang="en-US" dirty="0" smtClean="0"/>
              <a:t> </a:t>
            </a:r>
            <a:r>
              <a:rPr lang="en-US" dirty="0" err="1" smtClean="0"/>
              <a:t>được</a:t>
            </a:r>
            <a:r>
              <a:rPr lang="en-US" dirty="0" smtClean="0"/>
              <a:t> </a:t>
            </a:r>
            <a:r>
              <a:rPr lang="en-US" dirty="0" err="1" smtClean="0"/>
              <a:t>tiếp</a:t>
            </a:r>
            <a:r>
              <a:rPr lang="en-US" dirty="0" smtClean="0"/>
              <a:t> </a:t>
            </a:r>
            <a:r>
              <a:rPr lang="en-US" dirty="0" err="1" smtClean="0"/>
              <a:t>cận</a:t>
            </a:r>
            <a:endParaRPr lang="en-US" dirty="0" smtClean="0"/>
          </a:p>
          <a:p>
            <a:r>
              <a:rPr lang="en-US" dirty="0" smtClean="0"/>
              <a:t>- </a:t>
            </a:r>
            <a:r>
              <a:rPr lang="en-US" dirty="0" err="1" smtClean="0"/>
              <a:t>Một</a:t>
            </a:r>
            <a:r>
              <a:rPr lang="en-US" dirty="0" smtClean="0"/>
              <a:t> </a:t>
            </a:r>
            <a:r>
              <a:rPr lang="en-US" dirty="0" err="1" smtClean="0"/>
              <a:t>số</a:t>
            </a:r>
            <a:r>
              <a:rPr lang="en-US" dirty="0" smtClean="0"/>
              <a:t> </a:t>
            </a:r>
            <a:r>
              <a:rPr lang="en-US" dirty="0" err="1" smtClean="0"/>
              <a:t>trẻ</a:t>
            </a:r>
            <a:r>
              <a:rPr lang="en-US" dirty="0" smtClean="0"/>
              <a:t> </a:t>
            </a:r>
            <a:r>
              <a:rPr lang="en-US" dirty="0" err="1" smtClean="0"/>
              <a:t>chưa</a:t>
            </a:r>
            <a:r>
              <a:rPr lang="en-US" dirty="0" smtClean="0"/>
              <a:t> </a:t>
            </a:r>
            <a:r>
              <a:rPr lang="en-US" dirty="0" err="1" smtClean="0"/>
              <a:t>tập</a:t>
            </a:r>
            <a:r>
              <a:rPr lang="en-US" dirty="0" smtClean="0"/>
              <a:t> </a:t>
            </a:r>
            <a:r>
              <a:rPr lang="en-US" dirty="0" err="1" smtClean="0"/>
              <a:t>trung</a:t>
            </a:r>
            <a:r>
              <a:rPr lang="en-US" dirty="0" smtClean="0"/>
              <a:t>, </a:t>
            </a:r>
            <a:r>
              <a:rPr lang="en-US" dirty="0" err="1" smtClean="0"/>
              <a:t>chư</a:t>
            </a:r>
            <a:r>
              <a:rPr lang="en-US" dirty="0" smtClean="0"/>
              <a:t> </a:t>
            </a:r>
            <a:r>
              <a:rPr lang="en-US" dirty="0" err="1" smtClean="0"/>
              <a:t>tự</a:t>
            </a:r>
            <a:r>
              <a:rPr lang="en-US" dirty="0" smtClean="0"/>
              <a:t> tin, </a:t>
            </a:r>
            <a:r>
              <a:rPr lang="en-US" dirty="0" err="1" smtClean="0"/>
              <a:t>mạnh</a:t>
            </a:r>
            <a:r>
              <a:rPr lang="en-US" dirty="0" smtClean="0"/>
              <a:t> </a:t>
            </a:r>
            <a:r>
              <a:rPr lang="en-US" dirty="0" err="1" smtClean="0"/>
              <a:t>dạn</a:t>
            </a:r>
            <a:r>
              <a:rPr lang="en-US" dirty="0" smtClean="0"/>
              <a:t> </a:t>
            </a:r>
            <a:r>
              <a:rPr lang="en-US" dirty="0" err="1" smtClean="0"/>
              <a:t>trong</a:t>
            </a:r>
            <a:r>
              <a:rPr lang="en-US" dirty="0" smtClean="0"/>
              <a:t> </a:t>
            </a:r>
            <a:r>
              <a:rPr lang="en-US" dirty="0" err="1" smtClean="0"/>
              <a:t>hoạt</a:t>
            </a:r>
            <a:r>
              <a:rPr lang="en-US" dirty="0" smtClean="0"/>
              <a:t> </a:t>
            </a:r>
            <a:r>
              <a:rPr lang="en-US" dirty="0" err="1" smtClean="0"/>
              <a:t>động</a:t>
            </a:r>
            <a:r>
              <a:rPr lang="en-US" dirty="0" smtClean="0"/>
              <a:t>.</a:t>
            </a:r>
            <a:endParaRPr lang="en-US" dirty="0"/>
          </a:p>
        </p:txBody>
      </p:sp>
    </p:spTree>
    <p:extLst>
      <p:ext uri="{BB962C8B-B14F-4D97-AF65-F5344CB8AC3E}">
        <p14:creationId xmlns:p14="http://schemas.microsoft.com/office/powerpoint/2010/main" val="2723272188"/>
      </p:ext>
    </p:extLst>
  </p:cSld>
  <p:clrMapOvr>
    <a:masterClrMapping/>
  </p:clrMapOvr>
  <p:transition spd="slow" advClick="0" advTm="1200000">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Line Callout 1 1"/>
          <p:cNvSpPr/>
          <p:nvPr/>
        </p:nvSpPr>
        <p:spPr>
          <a:xfrm>
            <a:off x="2577465" y="57150"/>
            <a:ext cx="6477000" cy="685800"/>
          </a:xfrm>
          <a:prstGeom prst="borderCallout1">
            <a:avLst>
              <a:gd name="adj1" fmla="val 53750"/>
              <a:gd name="adj2" fmla="val -1098"/>
              <a:gd name="adj3" fmla="val 324166"/>
              <a:gd name="adj4" fmla="val -33215"/>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Line Callout 1 2"/>
          <p:cNvSpPr/>
          <p:nvPr/>
        </p:nvSpPr>
        <p:spPr>
          <a:xfrm>
            <a:off x="2577465" y="953891"/>
            <a:ext cx="6477000" cy="685800"/>
          </a:xfrm>
          <a:prstGeom prst="borderCallout1">
            <a:avLst>
              <a:gd name="adj1" fmla="val 50417"/>
              <a:gd name="adj2" fmla="val -1451"/>
              <a:gd name="adj3" fmla="val 194167"/>
              <a:gd name="adj4" fmla="val -33216"/>
            </a:avLst>
          </a:prstGeom>
          <a:solidFill>
            <a:srgbClr val="FB8FB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Line Callout 1 3"/>
          <p:cNvSpPr/>
          <p:nvPr/>
        </p:nvSpPr>
        <p:spPr>
          <a:xfrm>
            <a:off x="2577465" y="1828770"/>
            <a:ext cx="6477000" cy="685800"/>
          </a:xfrm>
          <a:prstGeom prst="borderCallout1">
            <a:avLst>
              <a:gd name="adj1" fmla="val 48751"/>
              <a:gd name="adj2" fmla="val -1626"/>
              <a:gd name="adj3" fmla="val 75833"/>
              <a:gd name="adj4" fmla="val -33392"/>
            </a:avLst>
          </a:prstGeom>
          <a:solidFill>
            <a:srgbClr val="D3D73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ine Callout 1 4"/>
          <p:cNvSpPr/>
          <p:nvPr/>
        </p:nvSpPr>
        <p:spPr>
          <a:xfrm>
            <a:off x="2577465" y="2685990"/>
            <a:ext cx="6477000" cy="685800"/>
          </a:xfrm>
          <a:prstGeom prst="borderCallout1">
            <a:avLst>
              <a:gd name="adj1" fmla="val 50416"/>
              <a:gd name="adj2" fmla="val -921"/>
              <a:gd name="adj3" fmla="val -47500"/>
              <a:gd name="adj4" fmla="val -33039"/>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895600" y="199995"/>
            <a:ext cx="5562600" cy="400110"/>
          </a:xfrm>
          <a:prstGeom prst="rect">
            <a:avLst/>
          </a:prstGeom>
          <a:noFill/>
        </p:spPr>
        <p:txBody>
          <a:bodyPr wrap="square" rtlCol="0">
            <a:spAutoFit/>
          </a:bodyPr>
          <a:lstStyle/>
          <a:p>
            <a:r>
              <a:rPr lang="en-US" sz="2000" b="1" i="1" dirty="0" err="1" smtClean="0">
                <a:latin typeface="Times New Roman" panose="02020603050405020304" pitchFamily="18" charset="0"/>
                <a:cs typeface="Times New Roman" panose="02020603050405020304" pitchFamily="18" charset="0"/>
              </a:rPr>
              <a:t>Xây</a:t>
            </a:r>
            <a:r>
              <a:rPr lang="en-US" sz="2000" b="1"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dựng</a:t>
            </a:r>
            <a:r>
              <a:rPr lang="en-US" sz="2000" b="1"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nề</a:t>
            </a:r>
            <a:r>
              <a:rPr lang="en-US" sz="2000" b="1"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nếp</a:t>
            </a:r>
            <a:endParaRPr lang="en-US" sz="2000" b="1" i="1" dirty="0">
              <a:latin typeface="Times New Roman" panose="02020603050405020304" pitchFamily="18" charset="0"/>
              <a:cs typeface="Times New Roman" panose="02020603050405020304" pitchFamily="18" charset="0"/>
            </a:endParaRPr>
          </a:p>
        </p:txBody>
      </p:sp>
      <p:sp>
        <p:nvSpPr>
          <p:cNvPr id="7" name="TextBox 6"/>
          <p:cNvSpPr txBox="1"/>
          <p:nvPr/>
        </p:nvSpPr>
        <p:spPr>
          <a:xfrm>
            <a:off x="2865120" y="1111886"/>
            <a:ext cx="5562600" cy="400110"/>
          </a:xfrm>
          <a:prstGeom prst="rect">
            <a:avLst/>
          </a:prstGeom>
          <a:noFill/>
        </p:spPr>
        <p:txBody>
          <a:bodyPr wrap="square" rtlCol="0">
            <a:spAutoFit/>
          </a:bodyPr>
          <a:lstStyle/>
          <a:p>
            <a:r>
              <a:rPr lang="en-US" sz="2000" b="1" i="1" dirty="0" err="1" smtClean="0">
                <a:latin typeface="Times New Roman" panose="02020603050405020304" pitchFamily="18" charset="0"/>
                <a:cs typeface="Times New Roman" panose="02020603050405020304" pitchFamily="18" charset="0"/>
              </a:rPr>
              <a:t>Tổ</a:t>
            </a:r>
            <a:r>
              <a:rPr lang="en-US" sz="2000" b="1"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chức</a:t>
            </a:r>
            <a:r>
              <a:rPr lang="en-US" sz="2000" b="1"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hoạt</a:t>
            </a:r>
            <a:r>
              <a:rPr lang="en-US" sz="2000" b="1"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động</a:t>
            </a:r>
            <a:endParaRPr lang="en-US" sz="2000" b="1" i="1"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2929890" y="2003925"/>
            <a:ext cx="5562600" cy="400110"/>
          </a:xfrm>
          <a:prstGeom prst="rect">
            <a:avLst/>
          </a:prstGeom>
          <a:noFill/>
        </p:spPr>
        <p:txBody>
          <a:bodyPr wrap="square" rtlCol="0">
            <a:spAutoFit/>
          </a:bodyPr>
          <a:lstStyle/>
          <a:p>
            <a:r>
              <a:rPr lang="en-US" sz="2000" b="1" i="1" dirty="0" err="1" smtClean="0">
                <a:latin typeface="Times New Roman" panose="02020603050405020304" pitchFamily="18" charset="0"/>
                <a:cs typeface="Times New Roman" panose="02020603050405020304" pitchFamily="18" charset="0"/>
              </a:rPr>
              <a:t>Chú</a:t>
            </a:r>
            <a:r>
              <a:rPr lang="en-US" sz="2000" b="1"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trọng</a:t>
            </a:r>
            <a:r>
              <a:rPr lang="en-US" sz="2000" b="1"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tự</a:t>
            </a:r>
            <a:r>
              <a:rPr lang="en-US" sz="2000" b="1"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học</a:t>
            </a:r>
            <a:endParaRPr lang="en-US" sz="2000" b="1" i="1"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2895600" y="2876520"/>
            <a:ext cx="6061710" cy="400110"/>
          </a:xfrm>
          <a:prstGeom prst="rect">
            <a:avLst/>
          </a:prstGeom>
          <a:noFill/>
        </p:spPr>
        <p:txBody>
          <a:bodyPr wrap="square" rtlCol="0">
            <a:spAutoFit/>
          </a:bodyPr>
          <a:lstStyle/>
          <a:p>
            <a:r>
              <a:rPr lang="en-US" sz="2000" b="1" i="1" dirty="0" err="1" smtClean="0">
                <a:latin typeface="Times New Roman" panose="02020603050405020304" pitchFamily="18" charset="0"/>
                <a:cs typeface="Times New Roman" panose="02020603050405020304" pitchFamily="18" charset="0"/>
              </a:rPr>
              <a:t>Tăng</a:t>
            </a:r>
            <a:r>
              <a:rPr lang="en-US" sz="2000" b="1"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cường</a:t>
            </a:r>
            <a:r>
              <a:rPr lang="en-US" sz="2000" b="1"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học</a:t>
            </a:r>
            <a:r>
              <a:rPr lang="en-US" sz="2000" b="1"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tập</a:t>
            </a:r>
            <a:r>
              <a:rPr lang="en-US" sz="2000" b="1"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cá</a:t>
            </a:r>
            <a:r>
              <a:rPr lang="en-US" sz="2000" b="1"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nhân</a:t>
            </a:r>
            <a:r>
              <a:rPr lang="en-US" sz="2000" b="1"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và</a:t>
            </a:r>
            <a:r>
              <a:rPr lang="en-US" sz="2000" b="1"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làm</a:t>
            </a:r>
            <a:r>
              <a:rPr lang="en-US" sz="2000" b="1"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việc</a:t>
            </a:r>
            <a:r>
              <a:rPr lang="en-US" sz="2000" b="1"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theo</a:t>
            </a:r>
            <a:r>
              <a:rPr lang="en-US" sz="2000" b="1"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nhóm</a:t>
            </a:r>
            <a:endParaRPr lang="en-US" sz="2000" b="1" i="1" dirty="0">
              <a:latin typeface="Times New Roman" panose="02020603050405020304" pitchFamily="18" charset="0"/>
              <a:cs typeface="Times New Roman" panose="02020603050405020304" pitchFamily="18" charset="0"/>
            </a:endParaRPr>
          </a:p>
        </p:txBody>
      </p:sp>
      <p:sp>
        <p:nvSpPr>
          <p:cNvPr id="12" name="Line Callout 1 11"/>
          <p:cNvSpPr/>
          <p:nvPr/>
        </p:nvSpPr>
        <p:spPr>
          <a:xfrm>
            <a:off x="2577465" y="3562320"/>
            <a:ext cx="6477000" cy="685800"/>
          </a:xfrm>
          <a:prstGeom prst="borderCallout1">
            <a:avLst>
              <a:gd name="adj1" fmla="val 52083"/>
              <a:gd name="adj2" fmla="val -745"/>
              <a:gd name="adj3" fmla="val -174167"/>
              <a:gd name="adj4" fmla="val -33215"/>
            </a:avLst>
          </a:prstGeom>
          <a:solidFill>
            <a:srgbClr val="38E0E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Line Callout 1 12"/>
          <p:cNvSpPr/>
          <p:nvPr/>
        </p:nvSpPr>
        <p:spPr>
          <a:xfrm>
            <a:off x="2577465" y="4438650"/>
            <a:ext cx="6477000" cy="685800"/>
          </a:xfrm>
          <a:prstGeom prst="borderCallout1">
            <a:avLst>
              <a:gd name="adj1" fmla="val 48750"/>
              <a:gd name="adj2" fmla="val -922"/>
              <a:gd name="adj3" fmla="val -294167"/>
              <a:gd name="adj4" fmla="val -33391"/>
            </a:avLst>
          </a:prstGeom>
          <a:solidFill>
            <a:srgbClr val="934BC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2922270" y="3705165"/>
            <a:ext cx="5562600" cy="400110"/>
          </a:xfrm>
          <a:prstGeom prst="rect">
            <a:avLst/>
          </a:prstGeom>
          <a:noFill/>
        </p:spPr>
        <p:txBody>
          <a:bodyPr wrap="square" rtlCol="0">
            <a:spAutoFit/>
          </a:bodyPr>
          <a:lstStyle/>
          <a:p>
            <a:r>
              <a:rPr lang="en-US" sz="2000" b="1" i="1" dirty="0" err="1" smtClean="0">
                <a:latin typeface="Times New Roman" panose="02020603050405020304" pitchFamily="18" charset="0"/>
                <a:cs typeface="Times New Roman" panose="02020603050405020304" pitchFamily="18" charset="0"/>
              </a:rPr>
              <a:t>Đánh</a:t>
            </a:r>
            <a:r>
              <a:rPr lang="en-US" sz="2000" b="1"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giá</a:t>
            </a:r>
            <a:r>
              <a:rPr lang="en-US" sz="2000" b="1"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của</a:t>
            </a:r>
            <a:r>
              <a:rPr lang="en-US" sz="2000" b="1"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trẻ</a:t>
            </a:r>
            <a:r>
              <a:rPr lang="en-US" sz="2000" b="1"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và</a:t>
            </a:r>
            <a:r>
              <a:rPr lang="en-US" sz="2000" b="1"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giáo</a:t>
            </a:r>
            <a:r>
              <a:rPr lang="en-US" sz="2000" b="1"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viên</a:t>
            </a:r>
            <a:endParaRPr lang="en-US" sz="2000" b="1" i="1" dirty="0">
              <a:latin typeface="Times New Roman" panose="02020603050405020304" pitchFamily="18" charset="0"/>
              <a:cs typeface="Times New Roman" panose="02020603050405020304" pitchFamily="18" charset="0"/>
            </a:endParaRPr>
          </a:p>
        </p:txBody>
      </p:sp>
      <p:sp>
        <p:nvSpPr>
          <p:cNvPr id="15" name="TextBox 14"/>
          <p:cNvSpPr txBox="1"/>
          <p:nvPr/>
        </p:nvSpPr>
        <p:spPr>
          <a:xfrm>
            <a:off x="2577466" y="4581495"/>
            <a:ext cx="6476999" cy="400110"/>
          </a:xfrm>
          <a:prstGeom prst="rect">
            <a:avLst/>
          </a:prstGeom>
          <a:noFill/>
        </p:spPr>
        <p:txBody>
          <a:bodyPr wrap="square" rtlCol="0">
            <a:spAutoFit/>
          </a:bodyPr>
          <a:lstStyle/>
          <a:p>
            <a:r>
              <a:rPr lang="en-US" sz="2000" b="1" i="1" dirty="0" err="1" smtClean="0">
                <a:latin typeface="Times New Roman" panose="02020603050405020304" pitchFamily="18" charset="0"/>
                <a:cs typeface="Times New Roman" panose="02020603050405020304" pitchFamily="18" charset="0"/>
              </a:rPr>
              <a:t>Tổ</a:t>
            </a:r>
            <a:r>
              <a:rPr lang="en-US" sz="2000" b="1"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chức</a:t>
            </a:r>
            <a:r>
              <a:rPr lang="en-US" sz="2000" b="1"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hoạt</a:t>
            </a:r>
            <a:r>
              <a:rPr lang="en-US" sz="2000" b="1"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động</a:t>
            </a:r>
            <a:r>
              <a:rPr lang="en-US" sz="2000" b="1"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bằng</a:t>
            </a:r>
            <a:r>
              <a:rPr lang="en-US" sz="2000" b="1"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quan</a:t>
            </a:r>
            <a:r>
              <a:rPr lang="en-US" sz="2000" b="1"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sát</a:t>
            </a:r>
            <a:r>
              <a:rPr lang="en-US" sz="2000" b="1"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thực</a:t>
            </a:r>
            <a:r>
              <a:rPr lang="en-US" sz="2000" b="1"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hành</a:t>
            </a:r>
            <a:r>
              <a:rPr lang="en-US" sz="2000" b="1"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trải</a:t>
            </a:r>
            <a:r>
              <a:rPr lang="en-US" sz="2000" b="1"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nghiệm</a:t>
            </a:r>
            <a:endParaRPr lang="en-US" sz="20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9578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ircle(in)">
                                      <p:cBhvr>
                                        <p:cTn id="10" dur="2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circle(in)">
                                      <p:cBhvr>
                                        <p:cTn id="15" dur="2000"/>
                                        <p:tgtEl>
                                          <p:spTgt spid="3"/>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2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circle(in)">
                                      <p:cBhvr>
                                        <p:cTn id="23" dur="2000"/>
                                        <p:tgtEl>
                                          <p:spTgt spid="4"/>
                                        </p:tgtEl>
                                      </p:cBhvr>
                                    </p:animEffect>
                                  </p:childTnLst>
                                </p:cTn>
                              </p:par>
                              <p:par>
                                <p:cTn id="24" presetID="6" presetClass="entr" presetSubtype="16"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circle(in)">
                                      <p:cBhvr>
                                        <p:cTn id="26" dur="20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circle(in)">
                                      <p:cBhvr>
                                        <p:cTn id="31" dur="2000"/>
                                        <p:tgtEl>
                                          <p:spTgt spid="5"/>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circle(in)">
                                      <p:cBhvr>
                                        <p:cTn id="34" dur="20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circle(in)">
                                      <p:cBhvr>
                                        <p:cTn id="39" dur="2000"/>
                                        <p:tgtEl>
                                          <p:spTgt spid="12"/>
                                        </p:tgtEl>
                                      </p:cBhvr>
                                    </p:animEffect>
                                  </p:childTnLst>
                                </p:cTn>
                              </p:par>
                              <p:par>
                                <p:cTn id="40" presetID="6" presetClass="entr" presetSubtype="16" fill="hold" grpId="0" nodeType="with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circle(in)">
                                      <p:cBhvr>
                                        <p:cTn id="42" dur="20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circle(in)">
                                      <p:cBhvr>
                                        <p:cTn id="47" dur="2000"/>
                                        <p:tgtEl>
                                          <p:spTgt spid="13"/>
                                        </p:tgtEl>
                                      </p:cBhvr>
                                    </p:animEffect>
                                  </p:childTnLst>
                                </p:cTn>
                              </p:par>
                              <p:par>
                                <p:cTn id="48" presetID="6" presetClass="entr" presetSubtype="16" fill="hold" grpId="0" nodeType="with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circle(in)">
                                      <p:cBhvr>
                                        <p:cTn id="50"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p:bldP spid="7" grpId="0"/>
      <p:bldP spid="10" grpId="0"/>
      <p:bldP spid="11" grpId="0"/>
      <p:bldP spid="12" grpId="0" animBg="1"/>
      <p:bldP spid="13" grpId="0" animBg="1"/>
      <p:bldP spid="14"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286"/>
            <a:ext cx="9144000" cy="5141214"/>
          </a:xfrm>
        </p:spPr>
      </p:pic>
      <p:sp>
        <p:nvSpPr>
          <p:cNvPr id="5" name="TextBox 4"/>
          <p:cNvSpPr txBox="1"/>
          <p:nvPr/>
        </p:nvSpPr>
        <p:spPr>
          <a:xfrm>
            <a:off x="1524000" y="3886200"/>
            <a:ext cx="7315200" cy="914400"/>
          </a:xfrm>
          <a:prstGeom prst="rect">
            <a:avLst/>
          </a:prstGeom>
          <a:noFill/>
        </p:spPr>
        <p:txBody>
          <a:bodyPr wrap="none" lIns="91422" tIns="45711" rIns="91422" bIns="45711">
            <a:prstTxWarp prst="textDeflateBottom">
              <a:avLst>
                <a:gd name="adj" fmla="val 66989"/>
              </a:avLst>
            </a:prstTxWarp>
            <a:spAutoFit/>
          </a:bodyPr>
          <a:lstStyle/>
          <a:p>
            <a:pPr marL="0" marR="0" lvl="0" indent="0" algn="l" defTabSz="914198"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err="1">
                <a:ln>
                  <a:noFill/>
                </a:ln>
                <a:solidFill>
                  <a:srgbClr val="F70303"/>
                </a:solidFill>
                <a:effectLst/>
                <a:uLnTx/>
                <a:uFillTx/>
                <a:latin typeface="Times New Roman" pitchFamily="18" charset="0"/>
                <a:ea typeface="+mn-ea"/>
                <a:cs typeface="Times New Roman" pitchFamily="18" charset="0"/>
              </a:rPr>
              <a:t>Xin</a:t>
            </a:r>
            <a:r>
              <a:rPr kumimoji="0" lang="en-US" sz="5400" b="1" i="0" u="none" strike="noStrike" kern="1200" cap="none" spc="0" normalizeH="0" baseline="0" noProof="0" dirty="0">
                <a:ln>
                  <a:noFill/>
                </a:ln>
                <a:solidFill>
                  <a:srgbClr val="F70303"/>
                </a:solidFill>
                <a:effectLst/>
                <a:uLnTx/>
                <a:uFillTx/>
                <a:latin typeface="Times New Roman" pitchFamily="18" charset="0"/>
                <a:ea typeface="+mn-ea"/>
                <a:cs typeface="Times New Roman" pitchFamily="18" charset="0"/>
              </a:rPr>
              <a:t> </a:t>
            </a:r>
            <a:r>
              <a:rPr kumimoji="0" lang="en-US" sz="5400" b="1" i="0" u="none" strike="noStrike" kern="1200" cap="none" spc="0" normalizeH="0" baseline="0" noProof="0" dirty="0" err="1">
                <a:ln>
                  <a:noFill/>
                </a:ln>
                <a:solidFill>
                  <a:srgbClr val="F70303"/>
                </a:solidFill>
                <a:effectLst/>
                <a:uLnTx/>
                <a:uFillTx/>
                <a:latin typeface="Times New Roman" pitchFamily="18" charset="0"/>
                <a:ea typeface="+mn-ea"/>
                <a:cs typeface="Times New Roman" pitchFamily="18" charset="0"/>
              </a:rPr>
              <a:t>chân</a:t>
            </a:r>
            <a:r>
              <a:rPr kumimoji="0" lang="en-US" sz="5400" b="1" i="0" u="none" strike="noStrike" kern="1200" cap="none" spc="0" normalizeH="0" baseline="0" noProof="0" dirty="0">
                <a:ln>
                  <a:noFill/>
                </a:ln>
                <a:solidFill>
                  <a:srgbClr val="F70303"/>
                </a:solidFill>
                <a:effectLst/>
                <a:uLnTx/>
                <a:uFillTx/>
                <a:latin typeface="Times New Roman" pitchFamily="18" charset="0"/>
                <a:ea typeface="+mn-ea"/>
                <a:cs typeface="Times New Roman" pitchFamily="18" charset="0"/>
              </a:rPr>
              <a:t> </a:t>
            </a:r>
            <a:r>
              <a:rPr kumimoji="0" lang="en-US" sz="5400" b="1" i="0" u="none" strike="noStrike" kern="1200" cap="none" spc="0" normalizeH="0" baseline="0" noProof="0" dirty="0" err="1">
                <a:ln>
                  <a:noFill/>
                </a:ln>
                <a:solidFill>
                  <a:srgbClr val="F70303"/>
                </a:solidFill>
                <a:effectLst/>
                <a:uLnTx/>
                <a:uFillTx/>
                <a:latin typeface="Times New Roman" pitchFamily="18" charset="0"/>
                <a:ea typeface="+mn-ea"/>
                <a:cs typeface="Times New Roman" pitchFamily="18" charset="0"/>
              </a:rPr>
              <a:t>thành</a:t>
            </a:r>
            <a:r>
              <a:rPr kumimoji="0" lang="en-US" sz="5400" b="1" i="0" u="none" strike="noStrike" kern="1200" cap="none" spc="0" normalizeH="0" baseline="0" noProof="0" dirty="0">
                <a:ln>
                  <a:noFill/>
                </a:ln>
                <a:solidFill>
                  <a:srgbClr val="F70303"/>
                </a:solidFill>
                <a:effectLst/>
                <a:uLnTx/>
                <a:uFillTx/>
                <a:latin typeface="Times New Roman" pitchFamily="18" charset="0"/>
                <a:ea typeface="+mn-ea"/>
                <a:cs typeface="Times New Roman" pitchFamily="18" charset="0"/>
              </a:rPr>
              <a:t> </a:t>
            </a:r>
            <a:r>
              <a:rPr kumimoji="0" lang="en-US" sz="5400" b="1" i="0" u="none" strike="noStrike" kern="1200" cap="none" spc="0" normalizeH="0" baseline="0" noProof="0" dirty="0" err="1">
                <a:ln>
                  <a:noFill/>
                </a:ln>
                <a:solidFill>
                  <a:srgbClr val="F70303"/>
                </a:solidFill>
                <a:effectLst/>
                <a:uLnTx/>
                <a:uFillTx/>
                <a:latin typeface="Times New Roman" pitchFamily="18" charset="0"/>
                <a:ea typeface="+mn-ea"/>
                <a:cs typeface="Times New Roman" pitchFamily="18" charset="0"/>
              </a:rPr>
              <a:t>cảm</a:t>
            </a:r>
            <a:r>
              <a:rPr kumimoji="0" lang="en-US" sz="5400" b="1" i="0" u="none" strike="noStrike" kern="1200" cap="none" spc="0" normalizeH="0" baseline="0" noProof="0" dirty="0">
                <a:ln>
                  <a:noFill/>
                </a:ln>
                <a:solidFill>
                  <a:srgbClr val="F70303"/>
                </a:solidFill>
                <a:effectLst/>
                <a:uLnTx/>
                <a:uFillTx/>
                <a:latin typeface="Times New Roman" pitchFamily="18" charset="0"/>
                <a:ea typeface="+mn-ea"/>
                <a:cs typeface="Times New Roman" pitchFamily="18" charset="0"/>
              </a:rPr>
              <a:t> </a:t>
            </a:r>
            <a:r>
              <a:rPr kumimoji="0" lang="en-US" sz="5400" b="1" i="0" u="none" strike="noStrike" kern="1200" cap="none" spc="0" normalizeH="0" baseline="0" noProof="0" dirty="0" err="1">
                <a:ln>
                  <a:noFill/>
                </a:ln>
                <a:solidFill>
                  <a:srgbClr val="F70303"/>
                </a:solidFill>
                <a:effectLst/>
                <a:uLnTx/>
                <a:uFillTx/>
                <a:latin typeface="Times New Roman" pitchFamily="18" charset="0"/>
                <a:ea typeface="+mn-ea"/>
                <a:cs typeface="Times New Roman" pitchFamily="18" charset="0"/>
              </a:rPr>
              <a:t>ơn</a:t>
            </a:r>
            <a:r>
              <a:rPr kumimoji="0" lang="en-US" sz="5400" b="1" i="0" u="none" strike="noStrike" kern="1200" cap="none" spc="0" normalizeH="0" baseline="0" noProof="0" dirty="0">
                <a:ln>
                  <a:noFill/>
                </a:ln>
                <a:solidFill>
                  <a:srgbClr val="F70303"/>
                </a:solidFill>
                <a:effectLst/>
                <a:uLnTx/>
                <a:uFillTx/>
                <a:latin typeface="Times New Roman" pitchFamily="18" charset="0"/>
                <a:ea typeface="+mn-ea"/>
                <a:cs typeface="Times New Roman" pitchFamily="18" charset="0"/>
              </a:rPr>
              <a:t>!</a:t>
            </a:r>
          </a:p>
        </p:txBody>
      </p:sp>
    </p:spTree>
    <p:extLst>
      <p:ext uri="{BB962C8B-B14F-4D97-AF65-F5344CB8AC3E}">
        <p14:creationId xmlns:p14="http://schemas.microsoft.com/office/powerpoint/2010/main" val="83087555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364</TotalTime>
  <Words>227</Words>
  <Application>Microsoft Office PowerPoint</Application>
  <PresentationFormat>On-screen Show (16:9)</PresentationFormat>
  <Paragraphs>28</Paragraphs>
  <Slides>6</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6</vt:i4>
      </vt:variant>
    </vt:vector>
  </HeadingPairs>
  <TitlesOfParts>
    <vt:vector size="13" baseType="lpstr">
      <vt:lpstr>Arial</vt:lpstr>
      <vt:lpstr>Calibri</vt:lpstr>
      <vt:lpstr>MS Mincho</vt:lpstr>
      <vt:lpstr>Times New Roman</vt:lpstr>
      <vt:lpstr>Default Design</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MsrLy</cp:lastModifiedBy>
  <cp:revision>28</cp:revision>
  <dcterms:created xsi:type="dcterms:W3CDTF">2020-11-09T13:55:56Z</dcterms:created>
  <dcterms:modified xsi:type="dcterms:W3CDTF">2023-11-13T12:22:56Z</dcterms:modified>
</cp:coreProperties>
</file>