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57" r:id="rId4"/>
    <p:sldId id="258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3" r:id="rId14"/>
    <p:sldId id="274" r:id="rId15"/>
    <p:sldId id="275" r:id="rId16"/>
    <p:sldId id="284" r:id="rId17"/>
    <p:sldId id="285" r:id="rId18"/>
    <p:sldId id="286" r:id="rId19"/>
    <p:sldId id="287" r:id="rId20"/>
    <p:sldId id="288" r:id="rId21"/>
    <p:sldId id="289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32" d="100"/>
          <a:sy n="32" d="100"/>
        </p:scale>
        <p:origin x="144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B3C6-07E8-4EF1-9D70-6662C5756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F8587-50C7-4A5C-B72F-11513910E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3ABD0-8B53-40BF-802A-EC8CF94A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66E3F-50CC-4AFD-B2DD-B1C344BA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365C7-58E8-4563-800C-46D70070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0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F4CF-6F27-4D90-93DC-891EF376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34A4E-577E-4AAF-9EFF-E1EEBC506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3637D-B112-4C11-9EAB-934A40A4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A6A4E-1E5C-4B36-BC20-9D950A9A6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1195C-24B3-455A-83D0-9F5EB903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B86F0-1A54-436B-B92D-B7750BCED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35E67-A230-428F-970C-ABCAFA27B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FB0CA-688F-4879-9382-821F430E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6AC18-9840-47E2-8675-8528638B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B97E0-E811-4577-9114-B38B4945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1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6295E-8CD7-4A6D-96F5-B6E0A3F9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9DD0-336F-409D-A54A-3DE31249F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3C005-18DD-4C6B-AE58-594DB6EF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889E6-618D-43A7-B013-C4330151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02C7-F0AA-482E-B568-2DE9BE6E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2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778C-4E17-418C-A526-C9992D80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A09B2-E6D0-431E-9E0E-14E2C7CB3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FED2-87C8-4A22-8BEB-D1FA0AC4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E10DD-E2CC-439E-9D77-04B4D1A63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91CA3-5FF7-4F52-BAE0-13AB7C19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2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303F-D375-497A-9DCF-536428698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2F411-5913-4337-93B2-46B04C057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DBA1B-8DBD-4E55-8589-A11D559C3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A89F8-A812-4031-9C23-8E501E42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B57E1-D2EE-4FBE-9158-06998633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3E3D1-B997-485A-8871-46DFFEB5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9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6180-1BD7-4736-9726-932D1F594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A8975-9629-422D-A34F-FA64F98F4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9EE82-537A-4F61-A06A-4013F9CB3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B0977-5F5E-477A-B34B-0E3214775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E0C7FD-C07C-4BCF-A828-7ABEB22F8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71059-A983-4B4F-B295-A84827CCC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52DA92-15E1-445D-AE7C-20EB42DE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FECFD-DAF2-413F-AE3C-2DF67932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6C3E-C6D8-42E1-94A2-1860191A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6ED04A-8754-467F-943F-F75FEB39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8F0B9-B1F2-4F61-A844-4B82C1069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8E2F5-F5DE-44CB-839E-9C6E0687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2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C28B7-4294-4C34-B032-8FBDF55F1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568B7-3435-4554-B5A5-5947E9EB9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219D4-FB94-4465-98BB-F48707F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2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2365-F12C-4401-AF4D-485EBA04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4524-E9FE-4161-90B2-D2F0A6118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472F7-81A4-4B19-BB68-0C4E4132E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852A7-2A53-4E0B-9EE8-EDB76F38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1CE89-6181-41C6-95F9-D9D1ACEF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9D1-0EBA-46BD-B166-6959A36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8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B99A-CC5F-4219-88E3-7B9D681B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89C8A-0A88-4DA8-90DE-F044B6B08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AB56B-9401-4759-800C-016BB354B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8E5B1-D5A8-4866-BCA5-88DBD85B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AA388-7D9B-4871-ADE2-9AE39FEA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B6E2C-762D-40E1-9EC0-DE19942C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6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32D4D7-7D02-4C44-B75E-3952A4CD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CF1E0-63A3-486D-9C00-E53B35FF8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D8127-88C7-4601-A53A-4C0691A0C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6082-73EC-4AFE-9972-E396FAD5713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4E660-0BCC-4B0A-A71E-5E90DD294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7483D-7D7E-40D8-AFB2-4A0ED808A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9AF22-A490-4283-AE54-1997FFC12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jp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6334FD7-8A26-4A32-A472-E61BA1B88A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07" end="2093.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2A12F-BC27-4BAC-A7AB-DF1A3AAC3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8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4E655-03F6-4E3B-85CF-2027D839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3" y="953728"/>
            <a:ext cx="607099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72135 0.05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68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20D97-D3E6-4469-AF21-F8E049E2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543B8-23E8-4957-8347-EFD7026891AC}"/>
              </a:ext>
            </a:extLst>
          </p:cNvPr>
          <p:cNvSpPr txBox="1"/>
          <p:nvPr/>
        </p:nvSpPr>
        <p:spPr>
          <a:xfrm>
            <a:off x="651888" y="5435072"/>
            <a:ext cx="1669774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A0688-90C5-477C-84E0-1BE16006873A}"/>
              </a:ext>
            </a:extLst>
          </p:cNvPr>
          <p:cNvSpPr txBox="1"/>
          <p:nvPr/>
        </p:nvSpPr>
        <p:spPr>
          <a:xfrm>
            <a:off x="5644215" y="5831332"/>
            <a:ext cx="179011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B3BA4-489A-4DDF-9962-D6E76D4F8822}"/>
              </a:ext>
            </a:extLst>
          </p:cNvPr>
          <p:cNvSpPr txBox="1"/>
          <p:nvPr/>
        </p:nvSpPr>
        <p:spPr>
          <a:xfrm>
            <a:off x="4580548" y="1134501"/>
            <a:ext cx="1790111" cy="46166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22AAFFC-195E-47D9-BA46-D752531FAFE0}"/>
              </a:ext>
            </a:extLst>
          </p:cNvPr>
          <p:cNvSpPr/>
          <p:nvPr/>
        </p:nvSpPr>
        <p:spPr>
          <a:xfrm rot="2443324">
            <a:off x="5104291" y="1891343"/>
            <a:ext cx="1292297" cy="40011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475A13F-BB0E-482B-8EBD-35C9602C9350}"/>
              </a:ext>
            </a:extLst>
          </p:cNvPr>
          <p:cNvSpPr/>
          <p:nvPr/>
        </p:nvSpPr>
        <p:spPr>
          <a:xfrm rot="16848194">
            <a:off x="970697" y="4555234"/>
            <a:ext cx="1345644" cy="40011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3ACA069-329F-4E8B-A6AB-BCE3EFC8662B}"/>
              </a:ext>
            </a:extLst>
          </p:cNvPr>
          <p:cNvSpPr/>
          <p:nvPr/>
        </p:nvSpPr>
        <p:spPr>
          <a:xfrm rot="15672578">
            <a:off x="5866859" y="4989157"/>
            <a:ext cx="1250731" cy="42318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956030-3C93-46DA-9569-8813621453F5}"/>
              </a:ext>
            </a:extLst>
          </p:cNvPr>
          <p:cNvSpPr txBox="1"/>
          <p:nvPr/>
        </p:nvSpPr>
        <p:spPr>
          <a:xfrm>
            <a:off x="9823743" y="5453685"/>
            <a:ext cx="179011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0BDF9FA-82EE-4C33-BB42-0967DF5163A8}"/>
              </a:ext>
            </a:extLst>
          </p:cNvPr>
          <p:cNvSpPr/>
          <p:nvPr/>
        </p:nvSpPr>
        <p:spPr>
          <a:xfrm rot="17548873">
            <a:off x="10370396" y="4550211"/>
            <a:ext cx="1352506" cy="42596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104CBE-05DF-434F-97AC-F0828D18C0B7}"/>
              </a:ext>
            </a:extLst>
          </p:cNvPr>
          <p:cNvSpPr txBox="1"/>
          <p:nvPr/>
        </p:nvSpPr>
        <p:spPr>
          <a:xfrm>
            <a:off x="253074" y="50098"/>
            <a:ext cx="4213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Tàu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đánh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cá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512FA-1600-48AF-BDB2-DCF2841AB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8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F94F78-8F1A-4FAF-B3B4-7618B6FD7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F532F3-701E-4451-94D6-1E5F961EBE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524001"/>
            <a:ext cx="5257800" cy="465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9F21A43-CEBD-4FDC-8C0B-DA8666F7BC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524001"/>
            <a:ext cx="5181600" cy="465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y2meta.com - ĐẾM NGƯỢC 10 GIÂY- CÓ CHUÔNG BÁO HẾT GIỜ (128 kbps)">
            <a:hlinkClick r:id="" action="ppaction://media"/>
            <a:extLst>
              <a:ext uri="{FF2B5EF4-FFF2-40B4-BE49-F238E27FC236}">
                <a16:creationId xmlns:a16="http://schemas.microsoft.com/office/drawing/2014/main" id="{0331C54B-51FD-486E-80B2-918E6B89C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09" y="175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29C85-5E94-4D69-984E-487FB24E5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50"/>
            <a:ext cx="12192000" cy="68945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6D1BD3-DB0E-451F-B68B-329FE2B5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15B001-C0F0-4E49-B0DB-A85DE27306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3050"/>
            <a:ext cx="51816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BFE027-D72B-4DAB-8DF5-DDF6B9D83F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43050"/>
            <a:ext cx="51816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y2meta.com - ĐẾM NGƯỢC 10 GIÂY- CÓ CHUÔNG BÁO HẾT GIỜ (128 kbps)">
            <a:hlinkClick r:id="" action="ppaction://media"/>
            <a:extLst>
              <a:ext uri="{FF2B5EF4-FFF2-40B4-BE49-F238E27FC236}">
                <a16:creationId xmlns:a16="http://schemas.microsoft.com/office/drawing/2014/main" id="{282E17DB-F83D-4C0C-BF72-8D42027A5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93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E078FE8-81DB-45AE-8977-3B1977BBD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" y="-75532"/>
            <a:ext cx="12192000" cy="6991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C346E6-F2F1-4765-AC41-C2A6CC86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5754"/>
            <a:ext cx="9930065" cy="69343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EF6958-97D4-4E50-AEC9-9C3A10551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22304"/>
            <a:ext cx="9930064" cy="6980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BF6E6-5ACE-4EE0-8BD0-A3C878648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22304"/>
            <a:ext cx="9930063" cy="69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D5EEF-A949-4E5B-83E9-010B20014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7" y="0"/>
            <a:ext cx="12192000" cy="68580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B742782-8FDC-4D3F-9275-0A7725A486E0}"/>
              </a:ext>
            </a:extLst>
          </p:cNvPr>
          <p:cNvSpPr/>
          <p:nvPr/>
        </p:nvSpPr>
        <p:spPr>
          <a:xfrm>
            <a:off x="7355304" y="0"/>
            <a:ext cx="4636169" cy="1860884"/>
          </a:xfrm>
          <a:prstGeom prst="wedgeEllipseCallout">
            <a:avLst>
              <a:gd name="adj1" fmla="val -55279"/>
              <a:gd name="adj2" fmla="val 494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57CD6-DF37-44B6-B6C1-2945E9738E45}"/>
              </a:ext>
            </a:extLst>
          </p:cNvPr>
          <p:cNvSpPr txBox="1"/>
          <p:nvPr/>
        </p:nvSpPr>
        <p:spPr>
          <a:xfrm>
            <a:off x="8133346" y="330277"/>
            <a:ext cx="364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có biết  phương tiện giao thông đường thủy nào nữa không?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ê mô tô nước">
            <a:extLst>
              <a:ext uri="{FF2B5EF4-FFF2-40B4-BE49-F238E27FC236}">
                <a16:creationId xmlns:a16="http://schemas.microsoft.com/office/drawing/2014/main" id="{7D93C6D7-07CC-42EF-9659-9B5309C9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20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êu du thuyền lớn nhất thế giới rao bán 39 căn hộ 7 sao | Báo Dân trí">
            <a:extLst>
              <a:ext uri="{FF2B5EF4-FFF2-40B4-BE49-F238E27FC236}">
                <a16:creationId xmlns:a16="http://schemas.microsoft.com/office/drawing/2014/main" id="{CA4953DA-8B47-4D73-903D-8EBD0914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41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E67448-4AB5-4B55-B300-DB891A3E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guyên nhân vụ chìm ca nô ở Hội An, Quảng Nam - VietNamNet">
            <a:extLst>
              <a:ext uri="{FF2B5EF4-FFF2-40B4-BE49-F238E27FC236}">
                <a16:creationId xmlns:a16="http://schemas.microsoft.com/office/drawing/2014/main" id="{0D478CEA-5440-4740-B6AD-203947FA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3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đẹp tạo nên một Slide chuyên nghiệp">
            <a:extLst>
              <a:ext uri="{FF2B5EF4-FFF2-40B4-BE49-F238E27FC236}">
                <a16:creationId xmlns:a16="http://schemas.microsoft.com/office/drawing/2014/main" id="{9A931126-E98E-489F-AC5B-B8402632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5CA2D-07F4-463F-B09C-2B1A6AD94DC8}"/>
              </a:ext>
            </a:extLst>
          </p:cNvPr>
          <p:cNvSpPr txBox="1"/>
          <p:nvPr/>
        </p:nvSpPr>
        <p:spPr>
          <a:xfrm>
            <a:off x="2455548" y="803338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CẦU GIẤY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DỊCH VỌNG HẬU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D6A79-AB6C-43A0-868B-4330DC9B9473}"/>
              </a:ext>
            </a:extLst>
          </p:cNvPr>
          <p:cNvSpPr txBox="1"/>
          <p:nvPr/>
        </p:nvSpPr>
        <p:spPr>
          <a:xfrm>
            <a:off x="4043081" y="2752425"/>
            <a:ext cx="410583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KHÁM PHÁ KHOA HỌC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nhỡ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(4-5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vi-VN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soạn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Huệ</a:t>
            </a:r>
            <a:endParaRPr lang="en-US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2021-2022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3B6660-2045-4650-8EFD-AA9BBDDC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6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C9774-CDF6-467A-9909-56F3A8DC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0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2DE36-2467-476B-8026-C66D72FBD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0B6FCE-7F16-44C4-8336-2D8EDBA10B66}"/>
              </a:ext>
            </a:extLst>
          </p:cNvPr>
          <p:cNvSpPr txBox="1"/>
          <p:nvPr/>
        </p:nvSpPr>
        <p:spPr>
          <a:xfrm>
            <a:off x="2149642" y="2844225"/>
            <a:ext cx="7892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: “AI THÔNG MINH NHẤT”</a:t>
            </a:r>
          </a:p>
        </p:txBody>
      </p:sp>
    </p:spTree>
    <p:extLst>
      <p:ext uri="{BB962C8B-B14F-4D97-AF65-F5344CB8AC3E}">
        <p14:creationId xmlns:p14="http://schemas.microsoft.com/office/powerpoint/2010/main" val="3126902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0863D2-72E7-46EF-8D58-4ED5F8EE2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2"/>
            <a:ext cx="12192000" cy="6860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A75A6-D82F-4A12-AAE5-2DC4FE7FEA22}"/>
              </a:ext>
            </a:extLst>
          </p:cNvPr>
          <p:cNvSpPr txBox="1"/>
          <p:nvPr/>
        </p:nvSpPr>
        <p:spPr>
          <a:xfrm>
            <a:off x="1985968" y="2403717"/>
            <a:ext cx="7892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</a:rPr>
              <a:t>Câu 1: Đâu là phương tiện giao thông đường thủy?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&#10;">
            <a:extLst>
              <a:ext uri="{FF2B5EF4-FFF2-40B4-BE49-F238E27FC236}">
                <a16:creationId xmlns:a16="http://schemas.microsoft.com/office/drawing/2014/main" id="{2665320E-4FCD-4DFC-BB90-ED495B50A5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3" y="2678133"/>
            <a:ext cx="3263567" cy="3440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6DEB64-0C70-41C2-92CD-E037032EF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18" y="2134116"/>
            <a:ext cx="3769894" cy="4150439"/>
          </a:xfrm>
          <a:prstGeom prst="rect">
            <a:avLst/>
          </a:prstGeom>
        </p:spPr>
      </p:pic>
      <p:pic>
        <p:nvPicPr>
          <p:cNvPr id="17" name="Am-thanh-dem-nguoc-het-gio-www_tiengdong_com">
            <a:hlinkClick r:id="" action="ppaction://media"/>
            <a:extLst>
              <a:ext uri="{FF2B5EF4-FFF2-40B4-BE49-F238E27FC236}">
                <a16:creationId xmlns:a16="http://schemas.microsoft.com/office/drawing/2014/main" id="{9FCD4F82-4362-43E6-A7C4-CA4D9A78E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3503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E11C1A-2B2B-4BEC-A0A4-9592E52776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490" flipH="1">
            <a:off x="5150447" y="2876010"/>
            <a:ext cx="2905606" cy="266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4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Màu Xanh Dương Đẹp Nhất 2018">
            <a:extLst>
              <a:ext uri="{FF2B5EF4-FFF2-40B4-BE49-F238E27FC236}">
                <a16:creationId xmlns:a16="http://schemas.microsoft.com/office/drawing/2014/main" id="{DA5029BE-B6D2-452A-B3A2-6448D2F7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6"/>
            <a:ext cx="12192001" cy="688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11AF5D-2F78-4CE7-B0DF-F504E70B73A0}"/>
              </a:ext>
            </a:extLst>
          </p:cNvPr>
          <p:cNvSpPr txBox="1"/>
          <p:nvPr/>
        </p:nvSpPr>
        <p:spPr>
          <a:xfrm>
            <a:off x="3086669" y="614149"/>
            <a:ext cx="6018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Câu 2: Phương tiện nào dưới đây không chạy bằng động cơ máy?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58C865-BC3F-4BB0-8A1C-C7D6F0B54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670"/>
            <a:ext cx="4007894" cy="40235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A4BAD4-36FC-45F4-8C86-EC3F47306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47" y="2304670"/>
            <a:ext cx="3864853" cy="405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70BA66-5480-4430-AC0E-F77912FF6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34" y="2346835"/>
            <a:ext cx="3931773" cy="3939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Am-thanh-dem-nguoc-het-gio-www_tiengdong_com">
            <a:hlinkClick r:id="" action="ppaction://media"/>
            <a:extLst>
              <a:ext uri="{FF2B5EF4-FFF2-40B4-BE49-F238E27FC236}">
                <a16:creationId xmlns:a16="http://schemas.microsoft.com/office/drawing/2014/main" id="{0C908EE0-7A37-4A94-8FA0-D116F12F1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056" y="1964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8E984-C9CD-4F1A-AF54-6882B90E2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C7CA3-95D4-4030-A65E-45CB65672EB0}"/>
              </a:ext>
            </a:extLst>
          </p:cNvPr>
          <p:cNvSpPr txBox="1"/>
          <p:nvPr/>
        </p:nvSpPr>
        <p:spPr>
          <a:xfrm>
            <a:off x="2861479" y="887104"/>
            <a:ext cx="6469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Câu 3: Phương tiện nào đi bằng sức gió?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6EEE4-4B84-4269-94FE-620A4F13D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700853"/>
            <a:ext cx="3903238" cy="4010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6363D-4562-4DD0-BDE5-F4229D67F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93" y="1667587"/>
            <a:ext cx="4230808" cy="4010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5BFA35-1C89-4BE6-84F4-E02DF4221C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/>
          <a:stretch/>
        </p:blipFill>
        <p:spPr>
          <a:xfrm>
            <a:off x="8288758" y="1605319"/>
            <a:ext cx="3903239" cy="4010736"/>
          </a:xfrm>
          <a:prstGeom prst="rect">
            <a:avLst/>
          </a:prstGeom>
        </p:spPr>
      </p:pic>
      <p:pic>
        <p:nvPicPr>
          <p:cNvPr id="11" name="Am-thanh-dem-nguoc-het-gio-www_tiengdong_com">
            <a:hlinkClick r:id="" action="ppaction://media"/>
            <a:extLst>
              <a:ext uri="{FF2B5EF4-FFF2-40B4-BE49-F238E27FC236}">
                <a16:creationId xmlns:a16="http://schemas.microsoft.com/office/drawing/2014/main" id="{420CAFF1-3AB3-4520-A3F5-B7A29C807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233" y="536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0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36862 -0.0050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C3491-AA69-42B4-B3E3-A184CEDD4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3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B9C5D-ACA7-439C-8978-A98A1B384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1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6375B6-25DA-4768-8EA6-23B3068685FA}"/>
              </a:ext>
            </a:extLst>
          </p:cNvPr>
          <p:cNvSpPr txBox="1"/>
          <p:nvPr/>
        </p:nvSpPr>
        <p:spPr>
          <a:xfrm>
            <a:off x="4022804" y="541867"/>
            <a:ext cx="3958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ĐÍCH- YÊU CẦU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6EC60-9AEE-4D6B-B4BE-2005E20077A9}"/>
              </a:ext>
            </a:extLst>
          </p:cNvPr>
          <p:cNvSpPr txBox="1"/>
          <p:nvPr/>
        </p:nvSpPr>
        <p:spPr>
          <a:xfrm>
            <a:off x="174237" y="1305340"/>
            <a:ext cx="32810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B0F51-4737-40FA-BE08-60293C445AB0}"/>
              </a:ext>
            </a:extLst>
          </p:cNvPr>
          <p:cNvSpPr txBox="1"/>
          <p:nvPr/>
        </p:nvSpPr>
        <p:spPr>
          <a:xfrm>
            <a:off x="3629557" y="1583413"/>
            <a:ext cx="41872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94993-B430-4DA9-911E-EA182536FE3D}"/>
              </a:ext>
            </a:extLst>
          </p:cNvPr>
          <p:cNvSpPr txBox="1"/>
          <p:nvPr/>
        </p:nvSpPr>
        <p:spPr>
          <a:xfrm>
            <a:off x="7878142" y="1953496"/>
            <a:ext cx="43138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73143-E45E-4AE5-B28F-69C3F79B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C01EA-146F-4197-85C7-9A083372A6E7}"/>
              </a:ext>
            </a:extLst>
          </p:cNvPr>
          <p:cNvSpPr txBox="1"/>
          <p:nvPr/>
        </p:nvSpPr>
        <p:spPr>
          <a:xfrm>
            <a:off x="4780547" y="1315452"/>
            <a:ext cx="263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EFB2E-1E6D-4022-A6F6-74B781B78A6F}"/>
              </a:ext>
            </a:extLst>
          </p:cNvPr>
          <p:cNvSpPr txBox="1"/>
          <p:nvPr/>
        </p:nvSpPr>
        <p:spPr>
          <a:xfrm>
            <a:off x="1540041" y="2305615"/>
            <a:ext cx="36255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sô hình ảnh về phương tiện giao thông đường thủy.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Bài hát “Bạn ơi có biết không”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46E2C-8B47-42AA-A28D-66700499C1CB}"/>
              </a:ext>
            </a:extLst>
          </p:cNvPr>
          <p:cNvSpPr txBox="1"/>
          <p:nvPr/>
        </p:nvSpPr>
        <p:spPr>
          <a:xfrm>
            <a:off x="6705599" y="3502834"/>
            <a:ext cx="3625517" cy="179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1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3D4286-686B-4806-94BD-E6F109D87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08"/>
            <a:ext cx="12192000" cy="69080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D37AA7-BB34-41E1-AC10-126FFCAB2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8" y="575532"/>
            <a:ext cx="10090484" cy="5706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584D7-A618-4E65-9D8C-9450C65161E4}"/>
              </a:ext>
            </a:extLst>
          </p:cNvPr>
          <p:cNvSpPr txBox="1"/>
          <p:nvPr/>
        </p:nvSpPr>
        <p:spPr>
          <a:xfrm>
            <a:off x="1326777" y="9144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8B3A0-BF2F-4599-B073-FAF55AA867F7}"/>
              </a:ext>
            </a:extLst>
          </p:cNvPr>
          <p:cNvSpPr txBox="1"/>
          <p:nvPr/>
        </p:nvSpPr>
        <p:spPr>
          <a:xfrm>
            <a:off x="1339577" y="1653438"/>
            <a:ext cx="151214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/>
              <a:t>Cánh</a:t>
            </a:r>
            <a:r>
              <a:rPr lang="en-US" sz="2000" b="1" dirty="0"/>
              <a:t> </a:t>
            </a:r>
            <a:r>
              <a:rPr lang="en-US" sz="2000" b="1" dirty="0" err="1"/>
              <a:t>buồm</a:t>
            </a:r>
            <a:endParaRPr lang="en-US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DEF7ED-4A6B-4C8D-97E7-E613710F1121}"/>
              </a:ext>
            </a:extLst>
          </p:cNvPr>
          <p:cNvSpPr txBox="1"/>
          <p:nvPr/>
        </p:nvSpPr>
        <p:spPr>
          <a:xfrm>
            <a:off x="8122025" y="5739385"/>
            <a:ext cx="170393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Thân</a:t>
            </a:r>
            <a:r>
              <a:rPr lang="en-US" sz="2000" b="1" dirty="0"/>
              <a:t> </a:t>
            </a:r>
            <a:r>
              <a:rPr lang="en-US" sz="2000" b="1" dirty="0" err="1"/>
              <a:t>thuyền</a:t>
            </a:r>
            <a:endParaRPr lang="en-US" sz="2000" b="1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0252D1A1-2B59-4B2B-B80F-1D1B02681E3C}"/>
              </a:ext>
            </a:extLst>
          </p:cNvPr>
          <p:cNvSpPr/>
          <p:nvPr/>
        </p:nvSpPr>
        <p:spPr>
          <a:xfrm rot="19562267">
            <a:off x="2651917" y="2059729"/>
            <a:ext cx="399605" cy="1098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A01D4B2-B070-4A85-8F16-4230703AF7A4}"/>
              </a:ext>
            </a:extLst>
          </p:cNvPr>
          <p:cNvSpPr/>
          <p:nvPr/>
        </p:nvSpPr>
        <p:spPr>
          <a:xfrm rot="18591519">
            <a:off x="1570206" y="4664528"/>
            <a:ext cx="399605" cy="1002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4EFDD13-D190-4427-9423-60012A25A427}"/>
              </a:ext>
            </a:extLst>
          </p:cNvPr>
          <p:cNvSpPr/>
          <p:nvPr/>
        </p:nvSpPr>
        <p:spPr>
          <a:xfrm rot="2732519">
            <a:off x="6149824" y="975179"/>
            <a:ext cx="399605" cy="1098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8D531A1-47C1-4AAB-8DD0-0ACB9B163574}"/>
              </a:ext>
            </a:extLst>
          </p:cNvPr>
          <p:cNvSpPr/>
          <p:nvPr/>
        </p:nvSpPr>
        <p:spPr>
          <a:xfrm rot="5610501">
            <a:off x="7361613" y="5385843"/>
            <a:ext cx="399605" cy="1098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CFB533AE-0C13-4CFE-9B06-2C0114E0E6BF}"/>
              </a:ext>
            </a:extLst>
          </p:cNvPr>
          <p:cNvSpPr/>
          <p:nvPr/>
        </p:nvSpPr>
        <p:spPr>
          <a:xfrm rot="2778541">
            <a:off x="8951664" y="4153933"/>
            <a:ext cx="399605" cy="1159710"/>
          </a:xfrm>
          <a:prstGeom prst="downArrow">
            <a:avLst>
              <a:gd name="adj1" fmla="val 5085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EF406-EB40-4DA4-A8E0-6548A612E59E}"/>
              </a:ext>
            </a:extLst>
          </p:cNvPr>
          <p:cNvSpPr txBox="1"/>
          <p:nvPr/>
        </p:nvSpPr>
        <p:spPr>
          <a:xfrm>
            <a:off x="6563150" y="807516"/>
            <a:ext cx="137254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Cột</a:t>
            </a:r>
            <a:r>
              <a:rPr lang="en-US" sz="2000" b="1" dirty="0"/>
              <a:t> </a:t>
            </a:r>
            <a:r>
              <a:rPr lang="en-US" sz="2000" b="1" dirty="0" err="1"/>
              <a:t>buồm</a:t>
            </a:r>
            <a:r>
              <a:rPr lang="en-US" sz="2000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ACFCB-57DA-4168-A2E1-692374BFED90}"/>
              </a:ext>
            </a:extLst>
          </p:cNvPr>
          <p:cNvSpPr txBox="1"/>
          <p:nvPr/>
        </p:nvSpPr>
        <p:spPr>
          <a:xfrm>
            <a:off x="9328286" y="4045796"/>
            <a:ext cx="143123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Mũi</a:t>
            </a:r>
            <a:r>
              <a:rPr lang="en-US" sz="2000" b="1" dirty="0"/>
              <a:t> </a:t>
            </a:r>
            <a:r>
              <a:rPr lang="en-US" sz="2000" b="1" dirty="0" err="1"/>
              <a:t>thuyền</a:t>
            </a:r>
            <a:endParaRPr lang="en-US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6C13CC-0DCE-4E35-9475-BA040C8A4F29}"/>
              </a:ext>
            </a:extLst>
          </p:cNvPr>
          <p:cNvSpPr txBox="1"/>
          <p:nvPr/>
        </p:nvSpPr>
        <p:spPr>
          <a:xfrm>
            <a:off x="1082343" y="4491170"/>
            <a:ext cx="151214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/>
              <a:t>Đuôi</a:t>
            </a:r>
            <a:r>
              <a:rPr lang="en-US" sz="2000" b="1" dirty="0"/>
              <a:t> </a:t>
            </a:r>
            <a:r>
              <a:rPr lang="en-US" sz="2000" b="1" dirty="0" err="1"/>
              <a:t>thuyền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594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 animBg="1"/>
      <p:bldP spid="4" grpId="0" animBg="1"/>
      <p:bldP spid="16" grpId="0" animBg="1"/>
      <p:bldP spid="17" grpId="0" animBg="1"/>
      <p:bldP spid="19" grpId="0" animBg="1"/>
      <p:bldP spid="21" grpId="0" animBg="1"/>
      <p:bldP spid="7" grpId="0" animBg="1"/>
      <p:bldP spid="1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Nền PP Đẹp ❤️ 1001 Ảnh Nền Powerpoint Đẹp Nhất 2022">
            <a:extLst>
              <a:ext uri="{FF2B5EF4-FFF2-40B4-BE49-F238E27FC236}">
                <a16:creationId xmlns:a16="http://schemas.microsoft.com/office/drawing/2014/main" id="{D9A76307-5176-48FC-B509-9F4F4037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391A9-5184-4785-A31B-A9CDA223ED35}"/>
              </a:ext>
            </a:extLst>
          </p:cNvPr>
          <p:cNvSpPr txBox="1"/>
          <p:nvPr/>
        </p:nvSpPr>
        <p:spPr>
          <a:xfrm>
            <a:off x="3025512" y="1224531"/>
            <a:ext cx="5078701" cy="11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CB00D9-4793-45AA-8B5A-5D595ED3EAF8}"/>
              </a:ext>
            </a:extLst>
          </p:cNvPr>
          <p:cNvSpPr txBox="1"/>
          <p:nvPr/>
        </p:nvSpPr>
        <p:spPr>
          <a:xfrm>
            <a:off x="4598504" y="1817426"/>
            <a:ext cx="318052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E19D4-FF49-424C-AD87-A69FCD2F3663}"/>
              </a:ext>
            </a:extLst>
          </p:cNvPr>
          <p:cNvSpPr txBox="1"/>
          <p:nvPr/>
        </p:nvSpPr>
        <p:spPr>
          <a:xfrm>
            <a:off x="4598504" y="2335212"/>
            <a:ext cx="30480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A0EF0-4F5C-41F2-958E-3D6AF02A43A9}"/>
              </a:ext>
            </a:extLst>
          </p:cNvPr>
          <p:cNvSpPr txBox="1"/>
          <p:nvPr/>
        </p:nvSpPr>
        <p:spPr>
          <a:xfrm>
            <a:off x="4598504" y="2852998"/>
            <a:ext cx="253116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B0C2C-0EDE-4488-98BE-0571D5F4386A}"/>
              </a:ext>
            </a:extLst>
          </p:cNvPr>
          <p:cNvSpPr txBox="1"/>
          <p:nvPr/>
        </p:nvSpPr>
        <p:spPr>
          <a:xfrm>
            <a:off x="4598504" y="3305191"/>
            <a:ext cx="2592954" cy="579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F9A60F-252D-407F-817B-17F0BAA5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47606-AADB-4C29-95AF-7AD1CB114D70}"/>
              </a:ext>
            </a:extLst>
          </p:cNvPr>
          <p:cNvSpPr txBox="1"/>
          <p:nvPr/>
        </p:nvSpPr>
        <p:spPr>
          <a:xfrm>
            <a:off x="7207624" y="412376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5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endParaRPr lang="en-US" sz="5400" b="1" i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1FC50-E0FC-4073-AB78-A301C5BD1ECA}"/>
              </a:ext>
            </a:extLst>
          </p:cNvPr>
          <p:cNvSpPr txBox="1"/>
          <p:nvPr/>
        </p:nvSpPr>
        <p:spPr>
          <a:xfrm>
            <a:off x="2006536" y="1896620"/>
            <a:ext cx="125349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1"/>
                </a:solidFill>
              </a:rPr>
              <a:t>Buồng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lái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D6818-37B7-4BB3-AA14-B71417DE5A64}"/>
              </a:ext>
            </a:extLst>
          </p:cNvPr>
          <p:cNvSpPr txBox="1"/>
          <p:nvPr/>
        </p:nvSpPr>
        <p:spPr>
          <a:xfrm>
            <a:off x="9790432" y="5488653"/>
            <a:ext cx="122387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Đuôi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tàu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76E96-A2E4-4BA2-9D24-8E0354C11EE6}"/>
              </a:ext>
            </a:extLst>
          </p:cNvPr>
          <p:cNvSpPr txBox="1"/>
          <p:nvPr/>
        </p:nvSpPr>
        <p:spPr>
          <a:xfrm>
            <a:off x="6707938" y="5704097"/>
            <a:ext cx="1269870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Thân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tàu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67015-1882-4D83-9B89-A4CF2B0210F2}"/>
              </a:ext>
            </a:extLst>
          </p:cNvPr>
          <p:cNvSpPr txBox="1"/>
          <p:nvPr/>
        </p:nvSpPr>
        <p:spPr>
          <a:xfrm>
            <a:off x="172278" y="5303987"/>
            <a:ext cx="125349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Mũi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tàu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D7F8D0E-90A4-4DDA-8098-D8325BF685DA}"/>
              </a:ext>
            </a:extLst>
          </p:cNvPr>
          <p:cNvSpPr/>
          <p:nvPr/>
        </p:nvSpPr>
        <p:spPr>
          <a:xfrm rot="19741239">
            <a:off x="827754" y="4631778"/>
            <a:ext cx="1123483" cy="4229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C60909B-E4F6-4F40-9D60-199207668C91}"/>
              </a:ext>
            </a:extLst>
          </p:cNvPr>
          <p:cNvSpPr/>
          <p:nvPr/>
        </p:nvSpPr>
        <p:spPr>
          <a:xfrm rot="2394881">
            <a:off x="2815582" y="2503734"/>
            <a:ext cx="1123483" cy="4229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B4227E9-406A-4702-92CF-C0AEDC3D9F8F}"/>
              </a:ext>
            </a:extLst>
          </p:cNvPr>
          <p:cNvSpPr/>
          <p:nvPr/>
        </p:nvSpPr>
        <p:spPr>
          <a:xfrm rot="19107280">
            <a:off x="10240763" y="4826799"/>
            <a:ext cx="1123483" cy="4229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5BC70EA-DEC3-431B-AD79-7DE116D4FD80}"/>
              </a:ext>
            </a:extLst>
          </p:cNvPr>
          <p:cNvSpPr/>
          <p:nvPr/>
        </p:nvSpPr>
        <p:spPr>
          <a:xfrm rot="16200000">
            <a:off x="6600440" y="4918080"/>
            <a:ext cx="1123483" cy="4229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bg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60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9FB57-EEAB-4AF2-8528-94D032F92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819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DBAF6-CF50-4EC5-8587-B682AAF39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5D7E3-5206-4F7C-B21B-1C33A7A713C3}"/>
              </a:ext>
            </a:extLst>
          </p:cNvPr>
          <p:cNvSpPr txBox="1"/>
          <p:nvPr/>
        </p:nvSpPr>
        <p:spPr>
          <a:xfrm>
            <a:off x="4687371" y="241657"/>
            <a:ext cx="3538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thúng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C9633-298F-4F59-8E5D-711D3E0CC001}"/>
              </a:ext>
            </a:extLst>
          </p:cNvPr>
          <p:cNvSpPr txBox="1"/>
          <p:nvPr/>
        </p:nvSpPr>
        <p:spPr>
          <a:xfrm>
            <a:off x="8355106" y="5034416"/>
            <a:ext cx="197223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thuyền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24663-905E-4F65-B8F7-BC4ABB8D5858}"/>
              </a:ext>
            </a:extLst>
          </p:cNvPr>
          <p:cNvSpPr txBox="1"/>
          <p:nvPr/>
        </p:nvSpPr>
        <p:spPr>
          <a:xfrm>
            <a:off x="8803342" y="1730254"/>
            <a:ext cx="167522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Mái</a:t>
            </a:r>
            <a:r>
              <a:rPr lang="en-US" sz="2400" b="1" dirty="0"/>
              <a:t> </a:t>
            </a:r>
            <a:r>
              <a:rPr lang="en-US" sz="2400" b="1" dirty="0" err="1"/>
              <a:t>chèo</a:t>
            </a:r>
            <a:endParaRPr lang="en-US" sz="24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6DC536-8057-4A3E-A22E-F887B466EAA6}"/>
              </a:ext>
            </a:extLst>
          </p:cNvPr>
          <p:cNvCxnSpPr>
            <a:cxnSpLocks/>
          </p:cNvCxnSpPr>
          <p:nvPr/>
        </p:nvCxnSpPr>
        <p:spPr>
          <a:xfrm flipH="1" flipV="1">
            <a:off x="6907890" y="5083705"/>
            <a:ext cx="1447216" cy="181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70D4AA-2BCF-45CA-AE26-FE442994E74E}"/>
              </a:ext>
            </a:extLst>
          </p:cNvPr>
          <p:cNvCxnSpPr>
            <a:cxnSpLocks/>
          </p:cNvCxnSpPr>
          <p:nvPr/>
        </p:nvCxnSpPr>
        <p:spPr>
          <a:xfrm flipH="1">
            <a:off x="8803342" y="2191919"/>
            <a:ext cx="484094" cy="92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1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404</Words>
  <Application>Microsoft Office PowerPoint</Application>
  <PresentationFormat>Widescreen</PresentationFormat>
  <Paragraphs>59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thuyền buồm và tàu thủy</vt:lpstr>
      <vt:lpstr>So sánh thuyền thúng và tàu đánh cá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the thi hue</dc:creator>
  <cp:lastModifiedBy>nguyen the thi hue</cp:lastModifiedBy>
  <cp:revision>102</cp:revision>
  <dcterms:created xsi:type="dcterms:W3CDTF">2022-03-05T09:34:33Z</dcterms:created>
  <dcterms:modified xsi:type="dcterms:W3CDTF">2022-03-29T00:19:01Z</dcterms:modified>
</cp:coreProperties>
</file>