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80" r:id="rId3"/>
    <p:sldId id="27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78" r:id="rId13"/>
    <p:sldId id="270" r:id="rId14"/>
    <p:sldId id="271" r:id="rId15"/>
    <p:sldId id="272" r:id="rId16"/>
    <p:sldId id="273" r:id="rId17"/>
    <p:sldId id="276" r:id="rId18"/>
    <p:sldId id="275" r:id="rId19"/>
    <p:sldId id="277" r:id="rId20"/>
    <p:sldId id="268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3967-E4DB-469F-9D4E-A930AF1926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7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B4A08-CDD2-4342-835C-4092BF471D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8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D0F29-30F0-4C2F-B81F-E31EB4105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9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F3F14-94D1-407D-9776-426CF954FC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9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E4075-35F1-4C17-A167-D625910669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7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D95CD-A138-429D-9343-90266CC047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49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19EFA-FA52-4E18-AAA0-361A70F75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51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61A43-0BED-4A81-8999-6C17EC0664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0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0C2EE-A6F9-4A8B-BE3B-565FC7B678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85857-70CA-429D-BEB3-5899766A38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02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1AFC8-E8FC-4786-A70B-1ED66AA39D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86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117BA-3659-48DE-8CEF-B3B499547E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9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03/28/2020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868DB4-E787-4177-8CB4-920C0F714FC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e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gif"/><Relationship Id="rId2" Type="http://schemas.openxmlformats.org/officeDocument/2006/relationships/image" Target="../media/image16.jpeg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slide" Target="slide5.xml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2.gif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0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2.jpe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3.jpe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14.jpe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03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276528"/>
            <a:ext cx="1600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Pict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9144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Picture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169749">
            <a:off x="7980217" y="2468866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Pict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47800"/>
            <a:ext cx="175260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3657600"/>
            <a:ext cx="1226128" cy="163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31"/>
          <p:cNvSpPr>
            <a:spLocks noChangeArrowheads="1" noChangeShapeType="1" noTextEdit="1"/>
          </p:cNvSpPr>
          <p:nvPr/>
        </p:nvSpPr>
        <p:spPr bwMode="auto">
          <a:xfrm>
            <a:off x="1660525" y="2207520"/>
            <a:ext cx="5959475" cy="5324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/>
            <a:endParaRPr lang="en-US" sz="400" b="1" kern="1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762000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" cap="none" spc="0" normalizeH="0" baseline="0" noProof="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PHÒNG GIÁO DỤC VÀ ĐÀO TẠO QUẬN LONG BIÊN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" cap="none" spc="0" normalizeH="0" baseline="0" noProof="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Times New Roman"/>
              </a:rPr>
              <a:t>TRƯỜNG MẦM NON PHÚC ĐỒNG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2213987"/>
            <a:ext cx="64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LÀM QUEN VĂN HỌC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Đề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</a:rPr>
              <a:t>tài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</a:rPr>
              <a:t> :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</a:rPr>
              <a:t>thơ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</a:rPr>
              <a:t>“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Đèn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giao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thông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</a:rPr>
              <a:t>”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967418"/>
            <a:ext cx="5499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800" b="1" kern="10" dirty="0" smtClean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en-US" sz="2800" b="1" kern="10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Lứa</a:t>
            </a:r>
            <a:r>
              <a:rPr lang="en-US" sz="2800" b="1" kern="10" dirty="0" smtClean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tuổi</a:t>
            </a:r>
            <a:r>
              <a:rPr lang="en-US" sz="2800" b="1" kern="10" dirty="0" smtClean="0">
                <a:solidFill>
                  <a:srgbClr val="7030A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>
                <a:solidFill>
                  <a:srgbClr val="7030A0"/>
                </a:solidFill>
                <a:latin typeface="Times New Roman"/>
                <a:cs typeface="Times New Roman"/>
              </a:rPr>
              <a:t>Mẫu</a:t>
            </a:r>
            <a:r>
              <a:rPr lang="en-US" sz="2800" b="1" kern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solidFill>
                  <a:srgbClr val="7030A0"/>
                </a:solidFill>
                <a:latin typeface="Times New Roman"/>
                <a:cs typeface="Times New Roman"/>
              </a:rPr>
              <a:t>giáo</a:t>
            </a:r>
            <a:r>
              <a:rPr lang="en-US" sz="2800" b="1" kern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solidFill>
                  <a:srgbClr val="7030A0"/>
                </a:solidFill>
                <a:latin typeface="Times New Roman"/>
                <a:cs typeface="Times New Roman"/>
              </a:rPr>
              <a:t>bé</a:t>
            </a:r>
            <a:r>
              <a:rPr lang="en-US" sz="2800" b="1" kern="10" dirty="0">
                <a:solidFill>
                  <a:srgbClr val="7030A0"/>
                </a:solidFill>
                <a:latin typeface="Times New Roman"/>
                <a:cs typeface="Times New Roman"/>
              </a:rPr>
              <a:t> 3 – 4 </a:t>
            </a:r>
            <a:r>
              <a:rPr lang="en-US" sz="2800" b="1" kern="10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tuổi</a:t>
            </a:r>
            <a:endParaRPr lang="en-US" sz="2800" b="1" kern="10" dirty="0" smtClean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lvl="0" algn="ctr"/>
            <a:endParaRPr lang="en-US" sz="2800" b="1" kern="1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2019 -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4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1905000" y="381000"/>
            <a:ext cx="53943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0000FF"/>
              </a:solidFill>
            </a:endParaRPr>
          </a:p>
        </p:txBody>
      </p:sp>
      <p:pic>
        <p:nvPicPr>
          <p:cNvPr id="9220" name="Picture 2" descr="Picture2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100"/>
            <a:ext cx="9144000" cy="6858000"/>
          </a:xfrm>
          <a:noFill/>
          <a:ln w="76200">
            <a:solidFill>
              <a:srgbClr val="336600"/>
            </a:solidFill>
            <a:miter lim="800000"/>
            <a:headEnd/>
            <a:tailEnd/>
          </a:ln>
        </p:spPr>
      </p:pic>
      <p:grpSp>
        <p:nvGrpSpPr>
          <p:cNvPr id="9221" name="Group 1"/>
          <p:cNvGrpSpPr>
            <a:grpSpLocks/>
          </p:cNvGrpSpPr>
          <p:nvPr/>
        </p:nvGrpSpPr>
        <p:grpSpPr bwMode="auto">
          <a:xfrm>
            <a:off x="1254125" y="3000375"/>
            <a:ext cx="6781800" cy="1066800"/>
            <a:chOff x="777875" y="4800600"/>
            <a:chExt cx="7604125" cy="2133600"/>
          </a:xfrm>
        </p:grpSpPr>
        <p:pic>
          <p:nvPicPr>
            <p:cNvPr id="9228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4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5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2" name="Text Box 47"/>
          <p:cNvSpPr txBox="1">
            <a:spLocks noChangeArrowheads="1"/>
          </p:cNvSpPr>
          <p:nvPr/>
        </p:nvSpPr>
        <p:spPr bwMode="auto">
          <a:xfrm>
            <a:off x="1571625" y="1687513"/>
            <a:ext cx="61579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6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600" b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Picture 49" descr="67169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Dove-02-june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118" flipH="1">
            <a:off x="7096125" y="0"/>
            <a:ext cx="20478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Dove-02-june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096">
            <a:off x="0" y="0"/>
            <a:ext cx="19573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52" descr="67169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533400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3" descr="671260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76800"/>
            <a:ext cx="1447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7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53573cxnlnfqyk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700" y="1600200"/>
            <a:ext cx="8610599" cy="2519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50" endPos="85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3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>
            <a:hlinkClick r:id="rId4" action="ppaction://hlinksldjump"/>
          </p:cNvPr>
          <p:cNvSpPr/>
          <p:nvPr/>
        </p:nvSpPr>
        <p:spPr>
          <a:xfrm>
            <a:off x="0" y="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1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4" name="Oval 23">
            <a:hlinkClick r:id="rId5" action="ppaction://hlinksldjump"/>
          </p:cNvPr>
          <p:cNvSpPr/>
          <p:nvPr/>
        </p:nvSpPr>
        <p:spPr>
          <a:xfrm>
            <a:off x="0" y="228600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3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hlinkClick r:id="rId6" action="ppaction://hlinksldjump"/>
          </p:cNvPr>
          <p:cNvSpPr/>
          <p:nvPr/>
        </p:nvSpPr>
        <p:spPr>
          <a:xfrm>
            <a:off x="0" y="457200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5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hlinkClick r:id="rId7" action="ppaction://hlinksldjump"/>
          </p:cNvPr>
          <p:cNvSpPr/>
          <p:nvPr/>
        </p:nvSpPr>
        <p:spPr>
          <a:xfrm>
            <a:off x="4572000" y="457200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6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hlinkClick r:id="rId8" action="ppaction://hlinksldjump"/>
          </p:cNvPr>
          <p:cNvSpPr/>
          <p:nvPr/>
        </p:nvSpPr>
        <p:spPr>
          <a:xfrm>
            <a:off x="4572000" y="228600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4</a:t>
            </a:r>
            <a:endParaRPr lang="en-US" sz="16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hlinkClick r:id="rId9" action="ppaction://hlinksldjump"/>
          </p:cNvPr>
          <p:cNvSpPr/>
          <p:nvPr/>
        </p:nvSpPr>
        <p:spPr>
          <a:xfrm>
            <a:off x="4572000" y="0"/>
            <a:ext cx="4572000" cy="2286000"/>
          </a:xfrm>
          <a:prstGeom prst="ellips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2</a:t>
            </a:r>
            <a:endParaRPr lang="en-US" sz="1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350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eptagon 4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Heptagon 6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Heptagon 7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Heptagon 8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953000"/>
            <a:ext cx="58223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</a:rPr>
              <a:t>Bài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thơ</a:t>
            </a:r>
            <a:r>
              <a:rPr lang="en-US" sz="4000" b="1" dirty="0" smtClean="0">
                <a:solidFill>
                  <a:srgbClr val="7030A0"/>
                </a:solidFill>
              </a:rPr>
              <a:t>: “ </a:t>
            </a:r>
            <a:r>
              <a:rPr lang="en-US" sz="4000" b="1" dirty="0" err="1" smtClean="0">
                <a:solidFill>
                  <a:srgbClr val="7030A0"/>
                </a:solidFill>
              </a:rPr>
              <a:t>Đèn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giao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thông</a:t>
            </a:r>
            <a:r>
              <a:rPr lang="en-US" sz="4000" b="1" dirty="0" smtClean="0">
                <a:solidFill>
                  <a:srgbClr val="7030A0"/>
                </a:solidFill>
              </a:rPr>
              <a:t>”</a:t>
            </a:r>
          </a:p>
          <a:p>
            <a:r>
              <a:rPr lang="en-US" sz="4000" b="1" dirty="0" err="1" smtClean="0">
                <a:solidFill>
                  <a:srgbClr val="7030A0"/>
                </a:solidFill>
              </a:rPr>
              <a:t>Tác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giả</a:t>
            </a:r>
            <a:r>
              <a:rPr lang="en-US" sz="4000" b="1" dirty="0" smtClean="0">
                <a:solidFill>
                  <a:srgbClr val="7030A0"/>
                </a:solidFill>
              </a:rPr>
              <a:t>: </a:t>
            </a:r>
            <a:r>
              <a:rPr lang="en-US" sz="4000" b="1" dirty="0" err="1" smtClean="0">
                <a:solidFill>
                  <a:srgbClr val="7030A0"/>
                </a:solidFill>
              </a:rPr>
              <a:t>Mỹ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Trang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2" name="7-Point Star 11">
            <a:hlinkClick r:id="rId5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633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Đèn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giao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thông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có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màu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gì</a:t>
            </a:r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Heptagon 4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Heptagon 6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Heptagon 7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Heptagon 8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2895600"/>
            <a:ext cx="5105400" cy="3962400"/>
            <a:chOff x="0" y="2895600"/>
            <a:chExt cx="5105400" cy="3962400"/>
          </a:xfrm>
        </p:grpSpPr>
        <p:pic>
          <p:nvPicPr>
            <p:cNvPr id="17" name="Picture 16" descr="tải xuống (2)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95600"/>
              <a:ext cx="5105400" cy="39624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3400" y="5867400"/>
              <a:ext cx="286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Đèn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xanh</a:t>
              </a:r>
              <a:r>
                <a:rPr lang="en-US" b="1" dirty="0" smtClean="0"/>
                <a:t>, </a:t>
              </a:r>
              <a:r>
                <a:rPr lang="en-US" b="1" dirty="0" err="1" smtClean="0"/>
                <a:t>đèn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đỏ</a:t>
              </a:r>
              <a:r>
                <a:rPr lang="en-US" b="1" dirty="0" smtClean="0"/>
                <a:t>, </a:t>
              </a:r>
              <a:r>
                <a:rPr lang="en-US" b="1" dirty="0" err="1" smtClean="0"/>
                <a:t>đèn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vàng</a:t>
              </a:r>
              <a:endParaRPr lang="en-US" b="1" dirty="0"/>
            </a:p>
          </p:txBody>
        </p:sp>
      </p:grpSp>
      <p:sp>
        <p:nvSpPr>
          <p:cNvPr id="21" name="7-Point Star 20">
            <a:hlinkClick r:id="rId6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974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Đèn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xanh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báo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hiệu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điều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Heptagon 8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0" name="Heptagon 9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Heptagon 10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Heptagon 11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Heptagon 12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Explosion 1 13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Slide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8000"/>
            <a:ext cx="5080000" cy="3810000"/>
          </a:xfrm>
          <a:prstGeom prst="rect">
            <a:avLst/>
          </a:prstGeom>
        </p:spPr>
      </p:pic>
      <p:sp>
        <p:nvSpPr>
          <p:cNvPr id="16" name="7-Point Star 15">
            <a:hlinkClick r:id="rId6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7941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Đèn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vàng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báo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hiệu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điều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Heptagon 10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Heptagon 12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Heptagon 13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Heptagon 14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981200"/>
            <a:ext cx="4953000" cy="4876799"/>
            <a:chOff x="0" y="0"/>
            <a:chExt cx="9673828" cy="6858000"/>
          </a:xfrm>
        </p:grpSpPr>
        <p:pic>
          <p:nvPicPr>
            <p:cNvPr id="18" name="Picture 17" descr="den-giao-thong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525000" cy="6858000"/>
            </a:xfrm>
            <a:prstGeom prst="rect">
              <a:avLst/>
            </a:prstGeom>
          </p:spPr>
        </p:pic>
        <p:grpSp>
          <p:nvGrpSpPr>
            <p:cNvPr id="19" name="Group 8"/>
            <p:cNvGrpSpPr/>
            <p:nvPr/>
          </p:nvGrpSpPr>
          <p:grpSpPr>
            <a:xfrm>
              <a:off x="1" y="457200"/>
              <a:ext cx="9673827" cy="6267109"/>
              <a:chOff x="1" y="457200"/>
              <a:chExt cx="9673827" cy="626710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" y="5036346"/>
                <a:ext cx="9673827" cy="1687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chemeClr val="bg1"/>
                    </a:solidFill>
                  </a:rPr>
                  <a:t>Đèn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vàng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chậm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lại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dừng</a:t>
                </a:r>
                <a:r>
                  <a:rPr lang="en-US" sz="3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600" b="1" dirty="0" err="1" smtClean="0">
                    <a:solidFill>
                      <a:schemeClr val="bg1"/>
                    </a:solidFill>
                  </a:rPr>
                  <a:t>thôi</a:t>
                </a:r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85800" y="457200"/>
                <a:ext cx="457200" cy="6096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85800" y="1828800"/>
                <a:ext cx="457200" cy="6096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7-Point Star 22">
            <a:hlinkClick r:id="rId6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đèn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đỏ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bật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lên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phương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giao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thông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phải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làm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gì</a:t>
            </a:r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7" name="Heptagon 6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Heptagon 7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Heptagon 8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Heptagon 9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Explosion 1 10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2057400"/>
            <a:ext cx="5071689" cy="4800600"/>
            <a:chOff x="0" y="2057400"/>
            <a:chExt cx="5071689" cy="4800600"/>
          </a:xfrm>
        </p:grpSpPr>
        <p:pic>
          <p:nvPicPr>
            <p:cNvPr id="12" name="Picture 11" descr="dendodenxanh_zpsgkgz2vkk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2057400"/>
              <a:ext cx="5071688" cy="4800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0" y="5780782"/>
              <a:ext cx="502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chemeClr val="bg1"/>
                  </a:solidFill>
                </a:rPr>
                <a:t>Đèn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đỏ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dừng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lại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,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kẻo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rồi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tông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nhau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7-Point Star 14">
            <a:hlinkClick r:id="rId6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0"/>
            <a:ext cx="8310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ngoan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bé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nhớ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điều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gì</a:t>
            </a:r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Heptagon 4"/>
          <p:cNvSpPr/>
          <p:nvPr/>
        </p:nvSpPr>
        <p:spPr>
          <a:xfrm>
            <a:off x="6172200" y="2667000"/>
            <a:ext cx="1828800" cy="17526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1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6172200" y="2590800"/>
            <a:ext cx="1905000" cy="1828800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Heptagon 6"/>
          <p:cNvSpPr/>
          <p:nvPr/>
        </p:nvSpPr>
        <p:spPr>
          <a:xfrm>
            <a:off x="6172200" y="2590800"/>
            <a:ext cx="1867647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Heptagon 7"/>
          <p:cNvSpPr/>
          <p:nvPr/>
        </p:nvSpPr>
        <p:spPr>
          <a:xfrm>
            <a:off x="6172200" y="2590800"/>
            <a:ext cx="1942352" cy="1809136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Heptagon 8"/>
          <p:cNvSpPr/>
          <p:nvPr/>
        </p:nvSpPr>
        <p:spPr>
          <a:xfrm>
            <a:off x="6172200" y="2590800"/>
            <a:ext cx="1942352" cy="1887794"/>
          </a:xfrm>
          <a:prstGeom prst="heptagon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105400" y="1143000"/>
            <a:ext cx="3962400" cy="487680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Hết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giờ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12" name="7-Point Star 11">
            <a:hlinkClick r:id="rId4" action="ppaction://hlinksldjump"/>
          </p:cNvPr>
          <p:cNvSpPr/>
          <p:nvPr/>
        </p:nvSpPr>
        <p:spPr>
          <a:xfrm>
            <a:off x="8001000" y="5943600"/>
            <a:ext cx="1143000" cy="91440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ruyen-tho-32-359x2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8801"/>
            <a:ext cx="5181600" cy="5029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0198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h-dep-hoa-hinh-de-thu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2570" y="76200"/>
            <a:ext cx="51988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800" b="1" dirty="0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4800" b="1" cap="none" spc="0" dirty="0">
              <a:ln w="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DenXanhDenDo-BaoAn-24297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1036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136398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894753" y="1143000"/>
            <a:ext cx="65870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5" descr="Picture1bupbe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79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-Di-Qua-Nga-Tu-Duong-Pho-Nhac-Thieu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8" y="-22123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762000" y="2819400"/>
            <a:ext cx="5714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h-tho-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1" y="0"/>
            <a:ext cx="9144000" cy="6858000"/>
          </a:xfrm>
          <a:prstGeom prst="rect">
            <a:avLst/>
          </a:prstGeom>
        </p:spPr>
      </p:pic>
      <p:pic>
        <p:nvPicPr>
          <p:cNvPr id="2" name="Thơ hay cho bé_Bài thơ Đèn Giao Thô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3" name="Thơ hay cho bé_Bài thơ Đèn Giao Thô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4" name="Thơ hay cho bé_Bài thơ Đèn Giao Thô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381000" y="6248400"/>
            <a:ext cx="457200" cy="2845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1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5105400"/>
            <a:ext cx="6400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216881"/>
            <a:ext cx="56388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“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Đèn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76200"/>
            <a:ext cx="9525000" cy="6858000"/>
            <a:chOff x="0" y="76200"/>
            <a:chExt cx="9525000" cy="6858000"/>
          </a:xfrm>
        </p:grpSpPr>
        <p:pic>
          <p:nvPicPr>
            <p:cNvPr id="5" name="Picture 4" descr="den-giao-thong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6200"/>
              <a:ext cx="9525000" cy="68580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85800" y="457200"/>
              <a:ext cx="5860900" cy="5904131"/>
              <a:chOff x="685800" y="457200"/>
              <a:chExt cx="5860900" cy="590413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85800" y="5715000"/>
                <a:ext cx="58609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Đèn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vàng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chậm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dừng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thôi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85800" y="457200"/>
                <a:ext cx="457200" cy="6096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85800" y="1828800"/>
                <a:ext cx="457200" cy="6096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ndodenxanh_zpsgkgz2vk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82" y="9832"/>
            <a:ext cx="91290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38800"/>
            <a:ext cx="6328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kẻo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yen-tho-32-359x2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410200"/>
            <a:ext cx="7233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3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292</Words>
  <Application>Microsoft Office PowerPoint</Application>
  <PresentationFormat>On-screen Show (4:3)</PresentationFormat>
  <Paragraphs>80</Paragraphs>
  <Slides>20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60</cp:revision>
  <dcterms:created xsi:type="dcterms:W3CDTF">2016-04-10T13:01:26Z</dcterms:created>
  <dcterms:modified xsi:type="dcterms:W3CDTF">2020-03-28T01:53:51Z</dcterms:modified>
</cp:coreProperties>
</file>