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4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33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34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35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62" r:id="rId3"/>
    <p:sldId id="263" r:id="rId4"/>
    <p:sldId id="294" r:id="rId5"/>
    <p:sldId id="264" r:id="rId6"/>
    <p:sldId id="298" r:id="rId7"/>
    <p:sldId id="312" r:id="rId8"/>
    <p:sldId id="309" r:id="rId9"/>
    <p:sldId id="311" r:id="rId10"/>
    <p:sldId id="310" r:id="rId11"/>
    <p:sldId id="269" r:id="rId12"/>
    <p:sldId id="270" r:id="rId13"/>
    <p:sldId id="324" r:id="rId14"/>
    <p:sldId id="290" r:id="rId15"/>
    <p:sldId id="302" r:id="rId16"/>
    <p:sldId id="273" r:id="rId17"/>
    <p:sldId id="306" r:id="rId18"/>
    <p:sldId id="305" r:id="rId19"/>
    <p:sldId id="307" r:id="rId20"/>
    <p:sldId id="315" r:id="rId21"/>
    <p:sldId id="316" r:id="rId22"/>
    <p:sldId id="317" r:id="rId23"/>
    <p:sldId id="321" r:id="rId24"/>
    <p:sldId id="276" r:id="rId25"/>
    <p:sldId id="323" r:id="rId26"/>
    <p:sldId id="277" r:id="rId27"/>
    <p:sldId id="279" r:id="rId28"/>
    <p:sldId id="278" r:id="rId29"/>
    <p:sldId id="280" r:id="rId30"/>
    <p:sldId id="283" r:id="rId31"/>
    <p:sldId id="285" r:id="rId32"/>
    <p:sldId id="281" r:id="rId33"/>
    <p:sldId id="282" r:id="rId34"/>
    <p:sldId id="284" r:id="rId35"/>
    <p:sldId id="293" r:id="rId36"/>
    <p:sldId id="322" r:id="rId37"/>
    <p:sldId id="318" r:id="rId38"/>
    <p:sldId id="308" r:id="rId39"/>
    <p:sldId id="319" r:id="rId40"/>
    <p:sldId id="32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AA0"/>
    <a:srgbClr val="818969"/>
    <a:srgbClr val="575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68" d="100"/>
          <a:sy n="68" d="100"/>
        </p:scale>
        <p:origin x="-16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«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238E5C76-76BF-4AFF-BDCA-333C017E7B78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6600" b="1" dirty="0" smtClean="0">
              <a:solidFill>
                <a:srgbClr val="FF0000"/>
              </a:solidFill>
              <a:latin typeface=".VnAvant" panose="020B7200000000000000" pitchFamily="34" charset="0"/>
            </a:rPr>
            <a:t>l</a:t>
          </a:r>
          <a:endParaRPr lang="en-US" sz="6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70C0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US" sz="7200" b="1" dirty="0" smtClean="0">
              <a:solidFill>
                <a:srgbClr val="FFFF00"/>
              </a:solidFill>
              <a:latin typeface=".VnAvant" panose="020B7200000000000000" pitchFamily="34" charset="0"/>
            </a:rPr>
            <a:t>h</a:t>
          </a:r>
          <a:endParaRPr lang="en-US" sz="72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ª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600" b="1" dirty="0" smtClean="0">
              <a:solidFill>
                <a:srgbClr val="FFFF00"/>
              </a:solidFill>
              <a:latin typeface=".VnAvant" panose="020B7200000000000000" pitchFamily="34" charset="0"/>
            </a:rPr>
            <a:t>k</a:t>
          </a:r>
          <a:endParaRPr lang="en-US" sz="96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NeighborX="-364" custLinFactNeighborY="9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3634" custLinFactNeighborY="86001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X="6529" custLinFactNeighborX="100000" custLinFactNeighborY="-1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 custLinFactX="-63101" custLinFactNeighborX="-100000" custLinFactNeighborY="83721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-2510" custLinFactNeighborY="-45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Y="-69013" custLinFactNeighborX="-235" custLinFactNeighborY="-100000"/>
      <dgm:spPr/>
      <dgm:t>
        <a:bodyPr/>
        <a:lstStyle/>
        <a:p>
          <a:endParaRPr lang="en-US"/>
        </a:p>
      </dgm:t>
    </dgm:pt>
  </dgm:ptLst>
  <dgm:cxnLst>
    <dgm:cxn modelId="{C4B39A53-A712-4B52-BF2E-D02E3604E033}" type="presOf" srcId="{238E5C76-76BF-4AFF-BDCA-333C017E7B78}" destId="{3B20A2E9-7559-4380-8EC4-DD8A9484E735}" srcOrd="0" destOrd="0" presId="urn:microsoft.com/office/officeart/2008/layout/AlternatingHexagons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EF1B9F7E-CABD-4177-99AB-2466B7C224E7}" type="presOf" srcId="{EC549BFA-24F9-4EF5-A25D-A29E9EA4A8D8}" destId="{6A9A75BA-6A97-4954-B359-B271061F997C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0ACBB58A-3836-458F-B738-B3B0D6E6E6B7}" type="presOf" srcId="{D04D186B-172B-4073-9B90-33E39BB5D742}" destId="{7BC52F90-F034-46D2-8D3B-DA36AF3B69E1}" srcOrd="0" destOrd="0" presId="urn:microsoft.com/office/officeart/2008/layout/AlternatingHexagons"/>
    <dgm:cxn modelId="{AB050E15-BAC8-45CF-916D-9713634ECA57}" type="presOf" srcId="{8F8E14B3-B3B8-4568-B28E-89D5CCED8856}" destId="{86F27C35-0EF8-4213-9E7E-841BDD3228F0}" srcOrd="0" destOrd="0" presId="urn:microsoft.com/office/officeart/2008/layout/AlternatingHexagons"/>
    <dgm:cxn modelId="{8F2B2B3F-6749-4368-B8B0-B2136FF05D0B}" type="presOf" srcId="{0D2C301C-B873-4159-9018-4EEA98C7FCAD}" destId="{EFD84D85-A1E2-406E-9F1B-77CC654FE665}" srcOrd="0" destOrd="0" presId="urn:microsoft.com/office/officeart/2008/layout/AlternatingHexagons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7749317F-07CB-4CB2-A37F-C936AB609743}" type="presOf" srcId="{2908291F-B44B-4B9D-BACA-366F7569EC34}" destId="{B2C97115-967E-48F0-B77A-1BC1544A0172}" srcOrd="0" destOrd="0" presId="urn:microsoft.com/office/officeart/2008/layout/AlternatingHexagons"/>
    <dgm:cxn modelId="{DF08731F-7634-4F87-A062-B10B7893E737}" type="presOf" srcId="{EAB3F0B8-8F27-4094-8DE5-220FB3390F92}" destId="{2A9C2E15-C16E-4529-ADCA-997B82A89A93}" srcOrd="0" destOrd="0" presId="urn:microsoft.com/office/officeart/2008/layout/AlternatingHexagons"/>
    <dgm:cxn modelId="{71C87093-1B9F-428A-BF7C-150212CBE458}" type="presParOf" srcId="{6A9A75BA-6A97-4954-B359-B271061F997C}" destId="{3B4465D5-7818-4D8D-BE9F-DFF57421AC8C}" srcOrd="0" destOrd="0" presId="urn:microsoft.com/office/officeart/2008/layout/AlternatingHexagons"/>
    <dgm:cxn modelId="{B1F13595-5767-49CC-B474-66EFEBFC6111}" type="presParOf" srcId="{3B4465D5-7818-4D8D-BE9F-DFF57421AC8C}" destId="{EFD84D85-A1E2-406E-9F1B-77CC654FE665}" srcOrd="0" destOrd="0" presId="urn:microsoft.com/office/officeart/2008/layout/AlternatingHexagons"/>
    <dgm:cxn modelId="{08A5B3E8-02B2-4F02-BD25-8E003041E8E2}" type="presParOf" srcId="{3B4465D5-7818-4D8D-BE9F-DFF57421AC8C}" destId="{FA9EFED2-72FA-4532-8A71-86BF8445A1BC}" srcOrd="1" destOrd="0" presId="urn:microsoft.com/office/officeart/2008/layout/AlternatingHexagons"/>
    <dgm:cxn modelId="{A5171543-0C52-4081-A0D4-6561BD846362}" type="presParOf" srcId="{3B4465D5-7818-4D8D-BE9F-DFF57421AC8C}" destId="{F6D34FC4-390D-43F3-8D49-32F4231C45CC}" srcOrd="2" destOrd="0" presId="urn:microsoft.com/office/officeart/2008/layout/AlternatingHexagons"/>
    <dgm:cxn modelId="{EFFDC07E-E246-43B9-9F5C-97549B3C9654}" type="presParOf" srcId="{3B4465D5-7818-4D8D-BE9F-DFF57421AC8C}" destId="{823D0551-0187-4CFA-8228-32C1E61C994A}" srcOrd="3" destOrd="0" presId="urn:microsoft.com/office/officeart/2008/layout/AlternatingHexagons"/>
    <dgm:cxn modelId="{44B44AF5-6774-40C5-8CC0-A0F5B31AFCD5}" type="presParOf" srcId="{3B4465D5-7818-4D8D-BE9F-DFF57421AC8C}" destId="{86F27C35-0EF8-4213-9E7E-841BDD3228F0}" srcOrd="4" destOrd="0" presId="urn:microsoft.com/office/officeart/2008/layout/AlternatingHexagons"/>
    <dgm:cxn modelId="{D252B114-152E-4DC8-A8B2-26E6E8C735F6}" type="presParOf" srcId="{6A9A75BA-6A97-4954-B359-B271061F997C}" destId="{8D267601-A79F-462A-ACBF-E7CE60B993F5}" srcOrd="1" destOrd="0" presId="urn:microsoft.com/office/officeart/2008/layout/AlternatingHexagons"/>
    <dgm:cxn modelId="{D1AB0BF4-E023-40C2-A5E2-9CE44AB27453}" type="presParOf" srcId="{6A9A75BA-6A97-4954-B359-B271061F997C}" destId="{79A355E0-6E6C-4A78-84C6-66807A07233F}" srcOrd="2" destOrd="0" presId="urn:microsoft.com/office/officeart/2008/layout/AlternatingHexagons"/>
    <dgm:cxn modelId="{7D76499C-B167-48FA-B20C-B53157793033}" type="presParOf" srcId="{79A355E0-6E6C-4A78-84C6-66807A07233F}" destId="{B2C97115-967E-48F0-B77A-1BC1544A0172}" srcOrd="0" destOrd="0" presId="urn:microsoft.com/office/officeart/2008/layout/AlternatingHexagons"/>
    <dgm:cxn modelId="{8651BBFE-AEF1-4BC3-B246-4EF86AC2D838}" type="presParOf" srcId="{79A355E0-6E6C-4A78-84C6-66807A07233F}" destId="{E0F877F3-775A-4FEA-BE22-B8ECE781AC8A}" srcOrd="1" destOrd="0" presId="urn:microsoft.com/office/officeart/2008/layout/AlternatingHexagons"/>
    <dgm:cxn modelId="{8410E826-DB3A-49E0-AB73-CFC5C5007E1D}" type="presParOf" srcId="{79A355E0-6E6C-4A78-84C6-66807A07233F}" destId="{5DD1EB42-1D26-4F21-9F03-5DD915574D2F}" srcOrd="2" destOrd="0" presId="urn:microsoft.com/office/officeart/2008/layout/AlternatingHexagons"/>
    <dgm:cxn modelId="{9635A745-5627-4F3C-B11A-1E60D6170CF0}" type="presParOf" srcId="{79A355E0-6E6C-4A78-84C6-66807A07233F}" destId="{60788258-F1E5-4255-8255-493F887D6066}" srcOrd="3" destOrd="0" presId="urn:microsoft.com/office/officeart/2008/layout/AlternatingHexagons"/>
    <dgm:cxn modelId="{0BACECBF-1F6A-402A-A545-014D7A99554A}" type="presParOf" srcId="{79A355E0-6E6C-4A78-84C6-66807A07233F}" destId="{7BC52F90-F034-46D2-8D3B-DA36AF3B69E1}" srcOrd="4" destOrd="0" presId="urn:microsoft.com/office/officeart/2008/layout/AlternatingHexagons"/>
    <dgm:cxn modelId="{4ACABBA5-05BC-47B2-A961-A65F8D5A1520}" type="presParOf" srcId="{6A9A75BA-6A97-4954-B359-B271061F997C}" destId="{FA0F0C67-0263-49E1-8C3A-6EDA80DF0576}" srcOrd="3" destOrd="0" presId="urn:microsoft.com/office/officeart/2008/layout/AlternatingHexagons"/>
    <dgm:cxn modelId="{97999CCD-FC3E-4A0F-BCDF-9E4A82E834E2}" type="presParOf" srcId="{6A9A75BA-6A97-4954-B359-B271061F997C}" destId="{B3EA8403-ECEE-4E4A-8801-D1802FC906B7}" srcOrd="4" destOrd="0" presId="urn:microsoft.com/office/officeart/2008/layout/AlternatingHexagons"/>
    <dgm:cxn modelId="{2272D825-A862-452E-8FAA-F522AE125D1B}" type="presParOf" srcId="{B3EA8403-ECEE-4E4A-8801-D1802FC906B7}" destId="{3B20A2E9-7559-4380-8EC4-DD8A9484E735}" srcOrd="0" destOrd="0" presId="urn:microsoft.com/office/officeart/2008/layout/AlternatingHexagons"/>
    <dgm:cxn modelId="{218EB70F-28FF-45E8-983B-F1729BADFEAF}" type="presParOf" srcId="{B3EA8403-ECEE-4E4A-8801-D1802FC906B7}" destId="{3199BFC3-6B6F-49DB-85DA-0ADEE8B747F1}" srcOrd="1" destOrd="0" presId="urn:microsoft.com/office/officeart/2008/layout/AlternatingHexagons"/>
    <dgm:cxn modelId="{70F4ED12-B6AC-44C6-A1FB-8FDB0017DFCE}" type="presParOf" srcId="{B3EA8403-ECEE-4E4A-8801-D1802FC906B7}" destId="{BF3BF6C3-8D69-4DA9-8B11-8E114551B45F}" srcOrd="2" destOrd="0" presId="urn:microsoft.com/office/officeart/2008/layout/AlternatingHexagons"/>
    <dgm:cxn modelId="{43BBC6BE-C686-4D03-9D98-AE99EA342F48}" type="presParOf" srcId="{B3EA8403-ECEE-4E4A-8801-D1802FC906B7}" destId="{A60F1F2B-AF5D-41FB-B805-DD9EDB82FE5D}" srcOrd="3" destOrd="0" presId="urn:microsoft.com/office/officeart/2008/layout/AlternatingHexagons"/>
    <dgm:cxn modelId="{001F1D0B-DCE6-4534-95FD-5783F0280D06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u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smtClean="0">
              <a:solidFill>
                <a:srgbClr val="FF0000"/>
              </a:solidFill>
              <a:latin typeface=".VnAvant" panose="020B7200000000000000" pitchFamily="34" charset="0"/>
            </a:rPr>
            <a:t>u</a:t>
          </a:r>
          <a:endParaRPr lang="en-US" sz="3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238E5C76-76BF-4AFF-BDCA-333C017E7B7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600" b="1" dirty="0" smtClean="0">
              <a:solidFill>
                <a:srgbClr val="FF0000"/>
              </a:solidFill>
              <a:latin typeface=".VnAvant" panose="020B7200000000000000" pitchFamily="34" charset="0"/>
            </a:rPr>
            <a:t>ª</a:t>
          </a:r>
          <a:endParaRPr lang="en-US" sz="6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6000" b="1" dirty="0" smtClean="0">
              <a:solidFill>
                <a:srgbClr val="002060"/>
              </a:solidFill>
              <a:latin typeface=".VnAvant" panose="020B7200000000000000" pitchFamily="34" charset="0"/>
            </a:rPr>
            <a:t>k</a:t>
          </a:r>
          <a:endParaRPr lang="en-US" sz="6000" b="1" dirty="0">
            <a:solidFill>
              <a:srgbClr val="002060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o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600" b="1" dirty="0" smtClean="0">
              <a:solidFill>
                <a:srgbClr val="FFFF00"/>
              </a:solidFill>
              <a:latin typeface=".VnAvant" panose="020B7200000000000000" pitchFamily="34" charset="0"/>
            </a:rPr>
            <a:t>h</a:t>
          </a:r>
          <a:endParaRPr lang="en-US" sz="96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NeighborX="-3583" custLinFactNeighborY="30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3634" custLinFactNeighborY="85067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X="4383" custLinFactNeighborX="100000" custLinFactNeighborY="-2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 custLinFactX="-60955" custLinFactNeighborX="-100000" custLinFactNeighborY="82035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-2510" custLinFactNeighborY="-35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Y="-68079" custLinFactNeighborX="-1308" custLinFactNeighborY="-100000"/>
      <dgm:spPr/>
      <dgm:t>
        <a:bodyPr/>
        <a:lstStyle/>
        <a:p>
          <a:endParaRPr lang="en-US"/>
        </a:p>
      </dgm:t>
    </dgm:pt>
  </dgm:ptLst>
  <dgm:cxnLst>
    <dgm:cxn modelId="{04B2F8F7-93F6-4F63-AED9-3AD5694C07D8}" type="presOf" srcId="{EAB3F0B8-8F27-4094-8DE5-220FB3390F92}" destId="{2A9C2E15-C16E-4529-ADCA-997B82A89A93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F1ED005B-E016-45C0-BC44-0BCDAD50BBDF}" type="presOf" srcId="{238E5C76-76BF-4AFF-BDCA-333C017E7B78}" destId="{3B20A2E9-7559-4380-8EC4-DD8A9484E735}" srcOrd="0" destOrd="0" presId="urn:microsoft.com/office/officeart/2008/layout/AlternatingHexagons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4BFDD54E-DC1D-4BB9-9C17-F3744406E122}" type="presOf" srcId="{EC549BFA-24F9-4EF5-A25D-A29E9EA4A8D8}" destId="{6A9A75BA-6A97-4954-B359-B271061F997C}" srcOrd="0" destOrd="0" presId="urn:microsoft.com/office/officeart/2008/layout/AlternatingHexagons"/>
    <dgm:cxn modelId="{8CD900C1-B30E-4CE7-B5B8-D90B2D99A863}" type="presOf" srcId="{8F8E14B3-B3B8-4568-B28E-89D5CCED8856}" destId="{86F27C35-0EF8-4213-9E7E-841BDD3228F0}" srcOrd="0" destOrd="0" presId="urn:microsoft.com/office/officeart/2008/layout/AlternatingHexagons"/>
    <dgm:cxn modelId="{7C1BFDAF-4557-436C-BA0E-FFE80A19A4CE}" type="presOf" srcId="{D04D186B-172B-4073-9B90-33E39BB5D742}" destId="{7BC52F90-F034-46D2-8D3B-DA36AF3B69E1}" srcOrd="0" destOrd="0" presId="urn:microsoft.com/office/officeart/2008/layout/AlternatingHexagons"/>
    <dgm:cxn modelId="{03FDE648-63FD-4E6F-8E92-38E9D1DC45CC}" type="presOf" srcId="{0D2C301C-B873-4159-9018-4EEA98C7FCAD}" destId="{EFD84D85-A1E2-406E-9F1B-77CC654FE665}" srcOrd="0" destOrd="0" presId="urn:microsoft.com/office/officeart/2008/layout/AlternatingHexagons"/>
    <dgm:cxn modelId="{03D6C170-FA96-43E1-A19A-13A791BA6282}" type="presOf" srcId="{2908291F-B44B-4B9D-BACA-366F7569EC34}" destId="{B2C97115-967E-48F0-B77A-1BC1544A0172}" srcOrd="0" destOrd="0" presId="urn:microsoft.com/office/officeart/2008/layout/AlternatingHexagons"/>
    <dgm:cxn modelId="{36E0807A-C122-4B97-9C32-EAD9095EF93F}" type="presParOf" srcId="{6A9A75BA-6A97-4954-B359-B271061F997C}" destId="{3B4465D5-7818-4D8D-BE9F-DFF57421AC8C}" srcOrd="0" destOrd="0" presId="urn:microsoft.com/office/officeart/2008/layout/AlternatingHexagons"/>
    <dgm:cxn modelId="{7FF7841E-9EAD-4EB7-A454-81E6E00F9842}" type="presParOf" srcId="{3B4465D5-7818-4D8D-BE9F-DFF57421AC8C}" destId="{EFD84D85-A1E2-406E-9F1B-77CC654FE665}" srcOrd="0" destOrd="0" presId="urn:microsoft.com/office/officeart/2008/layout/AlternatingHexagons"/>
    <dgm:cxn modelId="{3533C0C6-8283-4A5D-A083-91E127DBFC20}" type="presParOf" srcId="{3B4465D5-7818-4D8D-BE9F-DFF57421AC8C}" destId="{FA9EFED2-72FA-4532-8A71-86BF8445A1BC}" srcOrd="1" destOrd="0" presId="urn:microsoft.com/office/officeart/2008/layout/AlternatingHexagons"/>
    <dgm:cxn modelId="{D3CC9758-72F3-47A8-860F-22AED4D53C58}" type="presParOf" srcId="{3B4465D5-7818-4D8D-BE9F-DFF57421AC8C}" destId="{F6D34FC4-390D-43F3-8D49-32F4231C45CC}" srcOrd="2" destOrd="0" presId="urn:microsoft.com/office/officeart/2008/layout/AlternatingHexagons"/>
    <dgm:cxn modelId="{229017DE-6A6B-4308-A2C0-793862185907}" type="presParOf" srcId="{3B4465D5-7818-4D8D-BE9F-DFF57421AC8C}" destId="{823D0551-0187-4CFA-8228-32C1E61C994A}" srcOrd="3" destOrd="0" presId="urn:microsoft.com/office/officeart/2008/layout/AlternatingHexagons"/>
    <dgm:cxn modelId="{4CB32D15-D575-450D-A618-591322FF54E2}" type="presParOf" srcId="{3B4465D5-7818-4D8D-BE9F-DFF57421AC8C}" destId="{86F27C35-0EF8-4213-9E7E-841BDD3228F0}" srcOrd="4" destOrd="0" presId="urn:microsoft.com/office/officeart/2008/layout/AlternatingHexagons"/>
    <dgm:cxn modelId="{77C0D94C-8851-4D54-811E-CD1274FBF58C}" type="presParOf" srcId="{6A9A75BA-6A97-4954-B359-B271061F997C}" destId="{8D267601-A79F-462A-ACBF-E7CE60B993F5}" srcOrd="1" destOrd="0" presId="urn:microsoft.com/office/officeart/2008/layout/AlternatingHexagons"/>
    <dgm:cxn modelId="{D8B128E3-23BE-466F-AE97-8033D301DC2C}" type="presParOf" srcId="{6A9A75BA-6A97-4954-B359-B271061F997C}" destId="{79A355E0-6E6C-4A78-84C6-66807A07233F}" srcOrd="2" destOrd="0" presId="urn:microsoft.com/office/officeart/2008/layout/AlternatingHexagons"/>
    <dgm:cxn modelId="{96B2618E-2DD9-4621-85DA-233EE4E219EC}" type="presParOf" srcId="{79A355E0-6E6C-4A78-84C6-66807A07233F}" destId="{B2C97115-967E-48F0-B77A-1BC1544A0172}" srcOrd="0" destOrd="0" presId="urn:microsoft.com/office/officeart/2008/layout/AlternatingHexagons"/>
    <dgm:cxn modelId="{916059C2-B39B-4125-9162-8CA61D09DA60}" type="presParOf" srcId="{79A355E0-6E6C-4A78-84C6-66807A07233F}" destId="{E0F877F3-775A-4FEA-BE22-B8ECE781AC8A}" srcOrd="1" destOrd="0" presId="urn:microsoft.com/office/officeart/2008/layout/AlternatingHexagons"/>
    <dgm:cxn modelId="{D0A49793-B58F-40E1-BC88-23EB181D8139}" type="presParOf" srcId="{79A355E0-6E6C-4A78-84C6-66807A07233F}" destId="{5DD1EB42-1D26-4F21-9F03-5DD915574D2F}" srcOrd="2" destOrd="0" presId="urn:microsoft.com/office/officeart/2008/layout/AlternatingHexagons"/>
    <dgm:cxn modelId="{16F456F4-9A9C-4A8B-96ED-6C2DAB4759A7}" type="presParOf" srcId="{79A355E0-6E6C-4A78-84C6-66807A07233F}" destId="{60788258-F1E5-4255-8255-493F887D6066}" srcOrd="3" destOrd="0" presId="urn:microsoft.com/office/officeart/2008/layout/AlternatingHexagons"/>
    <dgm:cxn modelId="{B40FB081-3B50-446A-8951-EB18613DB675}" type="presParOf" srcId="{79A355E0-6E6C-4A78-84C6-66807A07233F}" destId="{7BC52F90-F034-46D2-8D3B-DA36AF3B69E1}" srcOrd="4" destOrd="0" presId="urn:microsoft.com/office/officeart/2008/layout/AlternatingHexagons"/>
    <dgm:cxn modelId="{9534A370-1B5E-428A-8432-48A3677C67AF}" type="presParOf" srcId="{6A9A75BA-6A97-4954-B359-B271061F997C}" destId="{FA0F0C67-0263-49E1-8C3A-6EDA80DF0576}" srcOrd="3" destOrd="0" presId="urn:microsoft.com/office/officeart/2008/layout/AlternatingHexagons"/>
    <dgm:cxn modelId="{C41C1A27-ACFA-4180-8358-7921615C748C}" type="presParOf" srcId="{6A9A75BA-6A97-4954-B359-B271061F997C}" destId="{B3EA8403-ECEE-4E4A-8801-D1802FC906B7}" srcOrd="4" destOrd="0" presId="urn:microsoft.com/office/officeart/2008/layout/AlternatingHexagons"/>
    <dgm:cxn modelId="{AE79E695-0594-4734-9A3E-6C3A9B05A3A8}" type="presParOf" srcId="{B3EA8403-ECEE-4E4A-8801-D1802FC906B7}" destId="{3B20A2E9-7559-4380-8EC4-DD8A9484E735}" srcOrd="0" destOrd="0" presId="urn:microsoft.com/office/officeart/2008/layout/AlternatingHexagons"/>
    <dgm:cxn modelId="{C1ED4868-8117-404D-9702-FD923B959301}" type="presParOf" srcId="{B3EA8403-ECEE-4E4A-8801-D1802FC906B7}" destId="{3199BFC3-6B6F-49DB-85DA-0ADEE8B747F1}" srcOrd="1" destOrd="0" presId="urn:microsoft.com/office/officeart/2008/layout/AlternatingHexagons"/>
    <dgm:cxn modelId="{7367728F-05A6-46D1-8296-F69EBE718212}" type="presParOf" srcId="{B3EA8403-ECEE-4E4A-8801-D1802FC906B7}" destId="{BF3BF6C3-8D69-4DA9-8B11-8E114551B45F}" srcOrd="2" destOrd="0" presId="urn:microsoft.com/office/officeart/2008/layout/AlternatingHexagons"/>
    <dgm:cxn modelId="{073D4946-8138-4717-A512-E86025B25C43}" type="presParOf" srcId="{B3EA8403-ECEE-4E4A-8801-D1802FC906B7}" destId="{A60F1F2B-AF5D-41FB-B805-DD9EDB82FE5D}" srcOrd="3" destOrd="0" presId="urn:microsoft.com/office/officeart/2008/layout/AlternatingHexagons"/>
    <dgm:cxn modelId="{2E3E46EF-1D7D-4C5F-B48E-0B72A1E779E2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92D050"/>
        </a:solidFill>
        <a:ln w="76200">
          <a:solidFill>
            <a:srgbClr val="92D050"/>
          </a:solidFill>
        </a:ln>
      </dgm:spPr>
      <dgm:t>
        <a:bodyPr/>
        <a:lstStyle/>
        <a:p>
          <a:r>
            <a:rPr lang="en-US" sz="9600" b="1" dirty="0" smtClean="0">
              <a:solidFill>
                <a:srgbClr val="FF0000"/>
              </a:solidFill>
              <a:latin typeface=".VnAvant" panose="020B7200000000000000" pitchFamily="34" charset="0"/>
            </a:rPr>
            <a:t>h</a:t>
          </a:r>
          <a:endParaRPr lang="en-US" sz="9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238E5C76-76BF-4AFF-BDCA-333C017E7B7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600" b="1" dirty="0" smtClean="0">
              <a:solidFill>
                <a:srgbClr val="002060"/>
              </a:solidFill>
              <a:latin typeface=".VnAvant" panose="020B7200000000000000" pitchFamily="34" charset="0"/>
            </a:rPr>
            <a:t>ª</a:t>
          </a:r>
          <a:endParaRPr lang="en-US" sz="6600" b="1" dirty="0">
            <a:solidFill>
              <a:srgbClr val="00206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US" sz="6000" b="1" dirty="0" smtClean="0">
              <a:solidFill>
                <a:schemeClr val="bg1"/>
              </a:solidFill>
              <a:latin typeface=".VnAvant" panose="020B7200000000000000" pitchFamily="34" charset="0"/>
            </a:rPr>
            <a:t>h</a:t>
          </a:r>
          <a:endParaRPr lang="en-US" sz="6000" b="1" dirty="0">
            <a:solidFill>
              <a:schemeClr val="bg1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latin typeface=".VnAvant" panose="020B7200000000000000" pitchFamily="34" charset="0"/>
            </a:rPr>
            <a:t>k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FF00"/>
              </a:solidFill>
              <a:latin typeface=".VnAvant" panose="020B7200000000000000" pitchFamily="34" charset="0"/>
            </a:rPr>
            <a:t>u</a:t>
          </a:r>
          <a:endParaRPr lang="en-US" sz="60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X="-6802" custLinFactY="67279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2561" custLinFactNeighborY="84133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X="9748" custLinFactNeighborX="100000" custLinFactNeighborY="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 custLinFactNeighborX="-53708" custLinFactNeighborY="-79779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709" custLinFactNeighborY="-35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Y="-65822" custLinFactNeighborX="2360" custLinFactNeighborY="-100000"/>
      <dgm:spPr/>
      <dgm:t>
        <a:bodyPr/>
        <a:lstStyle/>
        <a:p>
          <a:endParaRPr lang="en-US"/>
        </a:p>
      </dgm:t>
    </dgm:pt>
  </dgm:ptLst>
  <dgm:cxnLst>
    <dgm:cxn modelId="{6F552BFB-31DD-49D8-9C76-A4A43E5225EF}" type="presOf" srcId="{0D2C301C-B873-4159-9018-4EEA98C7FCAD}" destId="{EFD84D85-A1E2-406E-9F1B-77CC654FE665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C569C60E-12D7-451F-8873-8C97508FB97B}" type="presOf" srcId="{238E5C76-76BF-4AFF-BDCA-333C017E7B78}" destId="{3B20A2E9-7559-4380-8EC4-DD8A9484E735}" srcOrd="0" destOrd="0" presId="urn:microsoft.com/office/officeart/2008/layout/AlternatingHexagons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5E8C1CDB-549C-44AB-BAC5-F51A75AFF33D}" type="presOf" srcId="{EC549BFA-24F9-4EF5-A25D-A29E9EA4A8D8}" destId="{6A9A75BA-6A97-4954-B359-B271061F997C}" srcOrd="0" destOrd="0" presId="urn:microsoft.com/office/officeart/2008/layout/AlternatingHexagons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F1F1F8C1-2D0C-4381-97ED-F304E7E5078A}" type="presOf" srcId="{EAB3F0B8-8F27-4094-8DE5-220FB3390F92}" destId="{2A9C2E15-C16E-4529-ADCA-997B82A89A93}" srcOrd="0" destOrd="0" presId="urn:microsoft.com/office/officeart/2008/layout/AlternatingHexagons"/>
    <dgm:cxn modelId="{7C3B8087-C14F-469C-9119-7F72196AA67F}" type="presOf" srcId="{8F8E14B3-B3B8-4568-B28E-89D5CCED8856}" destId="{86F27C35-0EF8-4213-9E7E-841BDD3228F0}" srcOrd="0" destOrd="0" presId="urn:microsoft.com/office/officeart/2008/layout/AlternatingHexagons"/>
    <dgm:cxn modelId="{1A3073C1-77DA-4195-A9C9-31B61AF3F6E5}" type="presOf" srcId="{2908291F-B44B-4B9D-BACA-366F7569EC34}" destId="{B2C97115-967E-48F0-B77A-1BC1544A0172}" srcOrd="0" destOrd="0" presId="urn:microsoft.com/office/officeart/2008/layout/AlternatingHexagons"/>
    <dgm:cxn modelId="{D25896FA-3626-43E5-A105-D50044A9E122}" type="presOf" srcId="{D04D186B-172B-4073-9B90-33E39BB5D742}" destId="{7BC52F90-F034-46D2-8D3B-DA36AF3B69E1}" srcOrd="0" destOrd="0" presId="urn:microsoft.com/office/officeart/2008/layout/AlternatingHexagons"/>
    <dgm:cxn modelId="{A1B6E772-8E40-4C23-BB21-0198228944B1}" type="presParOf" srcId="{6A9A75BA-6A97-4954-B359-B271061F997C}" destId="{3B4465D5-7818-4D8D-BE9F-DFF57421AC8C}" srcOrd="0" destOrd="0" presId="urn:microsoft.com/office/officeart/2008/layout/AlternatingHexagons"/>
    <dgm:cxn modelId="{ECA6DA5C-99A4-48DF-8670-43CA22543518}" type="presParOf" srcId="{3B4465D5-7818-4D8D-BE9F-DFF57421AC8C}" destId="{EFD84D85-A1E2-406E-9F1B-77CC654FE665}" srcOrd="0" destOrd="0" presId="urn:microsoft.com/office/officeart/2008/layout/AlternatingHexagons"/>
    <dgm:cxn modelId="{0784A03A-39F4-455B-AABF-481B64701479}" type="presParOf" srcId="{3B4465D5-7818-4D8D-BE9F-DFF57421AC8C}" destId="{FA9EFED2-72FA-4532-8A71-86BF8445A1BC}" srcOrd="1" destOrd="0" presId="urn:microsoft.com/office/officeart/2008/layout/AlternatingHexagons"/>
    <dgm:cxn modelId="{82A5DF5A-8F20-49DA-A0B3-7FBA807E70AE}" type="presParOf" srcId="{3B4465D5-7818-4D8D-BE9F-DFF57421AC8C}" destId="{F6D34FC4-390D-43F3-8D49-32F4231C45CC}" srcOrd="2" destOrd="0" presId="urn:microsoft.com/office/officeart/2008/layout/AlternatingHexagons"/>
    <dgm:cxn modelId="{5962F47C-5A21-4C6A-ADD4-E796309C1368}" type="presParOf" srcId="{3B4465D5-7818-4D8D-BE9F-DFF57421AC8C}" destId="{823D0551-0187-4CFA-8228-32C1E61C994A}" srcOrd="3" destOrd="0" presId="urn:microsoft.com/office/officeart/2008/layout/AlternatingHexagons"/>
    <dgm:cxn modelId="{9264E1F5-60D5-412B-9EFE-7CC49549E973}" type="presParOf" srcId="{3B4465D5-7818-4D8D-BE9F-DFF57421AC8C}" destId="{86F27C35-0EF8-4213-9E7E-841BDD3228F0}" srcOrd="4" destOrd="0" presId="urn:microsoft.com/office/officeart/2008/layout/AlternatingHexagons"/>
    <dgm:cxn modelId="{26F15542-25A4-4ACD-989B-D472D1D5791A}" type="presParOf" srcId="{6A9A75BA-6A97-4954-B359-B271061F997C}" destId="{8D267601-A79F-462A-ACBF-E7CE60B993F5}" srcOrd="1" destOrd="0" presId="urn:microsoft.com/office/officeart/2008/layout/AlternatingHexagons"/>
    <dgm:cxn modelId="{380144FC-F721-427B-A5B6-39357885F1C1}" type="presParOf" srcId="{6A9A75BA-6A97-4954-B359-B271061F997C}" destId="{79A355E0-6E6C-4A78-84C6-66807A07233F}" srcOrd="2" destOrd="0" presId="urn:microsoft.com/office/officeart/2008/layout/AlternatingHexagons"/>
    <dgm:cxn modelId="{6033A250-ED70-4BF7-B7D3-7A1D91B9156D}" type="presParOf" srcId="{79A355E0-6E6C-4A78-84C6-66807A07233F}" destId="{B2C97115-967E-48F0-B77A-1BC1544A0172}" srcOrd="0" destOrd="0" presId="urn:microsoft.com/office/officeart/2008/layout/AlternatingHexagons"/>
    <dgm:cxn modelId="{2B1A761E-3F62-4139-928B-6982DBB82C25}" type="presParOf" srcId="{79A355E0-6E6C-4A78-84C6-66807A07233F}" destId="{E0F877F3-775A-4FEA-BE22-B8ECE781AC8A}" srcOrd="1" destOrd="0" presId="urn:microsoft.com/office/officeart/2008/layout/AlternatingHexagons"/>
    <dgm:cxn modelId="{D1A1BF4E-1EA6-4760-AC1C-4E9050409355}" type="presParOf" srcId="{79A355E0-6E6C-4A78-84C6-66807A07233F}" destId="{5DD1EB42-1D26-4F21-9F03-5DD915574D2F}" srcOrd="2" destOrd="0" presId="urn:microsoft.com/office/officeart/2008/layout/AlternatingHexagons"/>
    <dgm:cxn modelId="{72BDF0D7-0478-479B-BAF7-EF81EC2A4752}" type="presParOf" srcId="{79A355E0-6E6C-4A78-84C6-66807A07233F}" destId="{60788258-F1E5-4255-8255-493F887D6066}" srcOrd="3" destOrd="0" presId="urn:microsoft.com/office/officeart/2008/layout/AlternatingHexagons"/>
    <dgm:cxn modelId="{BFEF1D78-5DE8-43FE-9EC7-1211FB51943A}" type="presParOf" srcId="{79A355E0-6E6C-4A78-84C6-66807A07233F}" destId="{7BC52F90-F034-46D2-8D3B-DA36AF3B69E1}" srcOrd="4" destOrd="0" presId="urn:microsoft.com/office/officeart/2008/layout/AlternatingHexagons"/>
    <dgm:cxn modelId="{74982C1B-687C-47E9-92C4-7FD904F3A93D}" type="presParOf" srcId="{6A9A75BA-6A97-4954-B359-B271061F997C}" destId="{FA0F0C67-0263-49E1-8C3A-6EDA80DF0576}" srcOrd="3" destOrd="0" presId="urn:microsoft.com/office/officeart/2008/layout/AlternatingHexagons"/>
    <dgm:cxn modelId="{288C176C-C74A-4B94-9CF5-EA4CFD66B455}" type="presParOf" srcId="{6A9A75BA-6A97-4954-B359-B271061F997C}" destId="{B3EA8403-ECEE-4E4A-8801-D1802FC906B7}" srcOrd="4" destOrd="0" presId="urn:microsoft.com/office/officeart/2008/layout/AlternatingHexagons"/>
    <dgm:cxn modelId="{B0C043DD-6E65-4D18-9516-AF91CE7C551E}" type="presParOf" srcId="{B3EA8403-ECEE-4E4A-8801-D1802FC906B7}" destId="{3B20A2E9-7559-4380-8EC4-DD8A9484E735}" srcOrd="0" destOrd="0" presId="urn:microsoft.com/office/officeart/2008/layout/AlternatingHexagons"/>
    <dgm:cxn modelId="{54D28A2F-97B4-4234-ACB8-794594CC2C7B}" type="presParOf" srcId="{B3EA8403-ECEE-4E4A-8801-D1802FC906B7}" destId="{3199BFC3-6B6F-49DB-85DA-0ADEE8B747F1}" srcOrd="1" destOrd="0" presId="urn:microsoft.com/office/officeart/2008/layout/AlternatingHexagons"/>
    <dgm:cxn modelId="{00203F72-F5C2-48E9-84C7-8F5A4467BE15}" type="presParOf" srcId="{B3EA8403-ECEE-4E4A-8801-D1802FC906B7}" destId="{BF3BF6C3-8D69-4DA9-8B11-8E114551B45F}" srcOrd="2" destOrd="0" presId="urn:microsoft.com/office/officeart/2008/layout/AlternatingHexagons"/>
    <dgm:cxn modelId="{806EA77C-B06D-4FAC-8DE0-858F8301A230}" type="presParOf" srcId="{B3EA8403-ECEE-4E4A-8801-D1802FC906B7}" destId="{A60F1F2B-AF5D-41FB-B805-DD9EDB82FE5D}" srcOrd="3" destOrd="0" presId="urn:microsoft.com/office/officeart/2008/layout/AlternatingHexagons"/>
    <dgm:cxn modelId="{DBAB0995-C8C7-4B9F-8243-AAC1CC91624B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«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238E5C76-76BF-4AFF-BDCA-333C017E7B78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vi-VN" sz="6600" b="1" dirty="0" smtClean="0">
              <a:solidFill>
                <a:srgbClr val="FF0000"/>
              </a:solidFill>
              <a:latin typeface=".VnAvant" panose="020B7200000000000000" pitchFamily="34" charset="0"/>
            </a:rPr>
            <a:t>a</a:t>
          </a:r>
          <a:endParaRPr lang="en-US" sz="6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ln w="28575">
          <a:solidFill>
            <a:srgbClr val="FFFF00"/>
          </a:solidFill>
        </a:ln>
      </dgm:spPr>
      <dgm:t>
        <a:bodyPr/>
        <a:lstStyle/>
        <a:p>
          <a:r>
            <a:rPr lang="en-US" sz="7200" b="1" dirty="0" smtClean="0">
              <a:solidFill>
                <a:srgbClr val="002060"/>
              </a:solidFill>
              <a:latin typeface=".VnAvant" panose="020B7200000000000000" pitchFamily="34" charset="0"/>
            </a:rPr>
            <a:t>m</a:t>
          </a:r>
          <a:endParaRPr lang="en-US" sz="7200" b="1" dirty="0">
            <a:solidFill>
              <a:srgbClr val="002060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ª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600" b="1" dirty="0" smtClean="0">
              <a:solidFill>
                <a:srgbClr val="FFFF00"/>
              </a:solidFill>
              <a:latin typeface=".VnAvant" panose="020B7200000000000000" pitchFamily="34" charset="0"/>
            </a:rPr>
            <a:t>k</a:t>
          </a:r>
          <a:endParaRPr lang="en-US" sz="96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NeighborX="-4656" custLinFactNeighborY="27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3634" custLinFactNeighborY="86001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X="1164" custLinFactNeighborX="100000" custLinFactNeighborY="-1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 custLinFactX="-63101" custLinFactNeighborX="-100000" custLinFactNeighborY="80919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-4656" custLinFactNeighborY="-35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Y="-66029" custLinFactNeighborX="-1889" custLinFactNeighborY="-100000"/>
      <dgm:spPr/>
      <dgm:t>
        <a:bodyPr/>
        <a:lstStyle/>
        <a:p>
          <a:endParaRPr lang="en-US"/>
        </a:p>
      </dgm:t>
    </dgm:pt>
  </dgm:ptLst>
  <dgm:cxnLst>
    <dgm:cxn modelId="{10C34DDB-27B2-4FB0-BCE8-53F8B6A5690A}" type="presOf" srcId="{2908291F-B44B-4B9D-BACA-366F7569EC34}" destId="{B2C97115-967E-48F0-B77A-1BC1544A0172}" srcOrd="0" destOrd="0" presId="urn:microsoft.com/office/officeart/2008/layout/AlternatingHexagons"/>
    <dgm:cxn modelId="{FB72B4FE-6ED7-4864-BC8F-45DBFC8B21A6}" type="presOf" srcId="{EC549BFA-24F9-4EF5-A25D-A29E9EA4A8D8}" destId="{6A9A75BA-6A97-4954-B359-B271061F997C}" srcOrd="0" destOrd="0" presId="urn:microsoft.com/office/officeart/2008/layout/AlternatingHexagons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16CCD333-41BA-4321-B1F6-9F06C3A075FD}" type="presOf" srcId="{238E5C76-76BF-4AFF-BDCA-333C017E7B78}" destId="{3B20A2E9-7559-4380-8EC4-DD8A9484E735}" srcOrd="0" destOrd="0" presId="urn:microsoft.com/office/officeart/2008/layout/AlternatingHexagons"/>
    <dgm:cxn modelId="{F284BEF1-822A-49C2-A0DD-CF2A9220E57C}" type="presOf" srcId="{D04D186B-172B-4073-9B90-33E39BB5D742}" destId="{7BC52F90-F034-46D2-8D3B-DA36AF3B69E1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2058D82C-6B9E-4D55-A98F-74F6AEBEA65E}" type="presOf" srcId="{0D2C301C-B873-4159-9018-4EEA98C7FCAD}" destId="{EFD84D85-A1E2-406E-9F1B-77CC654FE665}" srcOrd="0" destOrd="0" presId="urn:microsoft.com/office/officeart/2008/layout/AlternatingHexagons"/>
    <dgm:cxn modelId="{E9CE2ACE-6F7F-43CF-956C-830F42E50898}" type="presOf" srcId="{EAB3F0B8-8F27-4094-8DE5-220FB3390F92}" destId="{2A9C2E15-C16E-4529-ADCA-997B82A89A93}" srcOrd="0" destOrd="0" presId="urn:microsoft.com/office/officeart/2008/layout/AlternatingHexagons"/>
    <dgm:cxn modelId="{4E73F8D4-4F3A-4C9D-857C-4E38F88ADACF}" type="presOf" srcId="{8F8E14B3-B3B8-4568-B28E-89D5CCED8856}" destId="{86F27C35-0EF8-4213-9E7E-841BDD3228F0}" srcOrd="0" destOrd="0" presId="urn:microsoft.com/office/officeart/2008/layout/AlternatingHexagons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BCEF3805-8127-47A5-A7D8-D89A66104EAC}" type="presParOf" srcId="{6A9A75BA-6A97-4954-B359-B271061F997C}" destId="{3B4465D5-7818-4D8D-BE9F-DFF57421AC8C}" srcOrd="0" destOrd="0" presId="urn:microsoft.com/office/officeart/2008/layout/AlternatingHexagons"/>
    <dgm:cxn modelId="{635D0D12-CC4A-4ED7-87C5-E606BBFD513F}" type="presParOf" srcId="{3B4465D5-7818-4D8D-BE9F-DFF57421AC8C}" destId="{EFD84D85-A1E2-406E-9F1B-77CC654FE665}" srcOrd="0" destOrd="0" presId="urn:microsoft.com/office/officeart/2008/layout/AlternatingHexagons"/>
    <dgm:cxn modelId="{870BA177-BB87-4491-A8DE-814393BE63C8}" type="presParOf" srcId="{3B4465D5-7818-4D8D-BE9F-DFF57421AC8C}" destId="{FA9EFED2-72FA-4532-8A71-86BF8445A1BC}" srcOrd="1" destOrd="0" presId="urn:microsoft.com/office/officeart/2008/layout/AlternatingHexagons"/>
    <dgm:cxn modelId="{DA4811B5-017B-4A57-A392-203D9565B96B}" type="presParOf" srcId="{3B4465D5-7818-4D8D-BE9F-DFF57421AC8C}" destId="{F6D34FC4-390D-43F3-8D49-32F4231C45CC}" srcOrd="2" destOrd="0" presId="urn:microsoft.com/office/officeart/2008/layout/AlternatingHexagons"/>
    <dgm:cxn modelId="{8798066A-79BF-4FDB-B76D-0BE05B518493}" type="presParOf" srcId="{3B4465D5-7818-4D8D-BE9F-DFF57421AC8C}" destId="{823D0551-0187-4CFA-8228-32C1E61C994A}" srcOrd="3" destOrd="0" presId="urn:microsoft.com/office/officeart/2008/layout/AlternatingHexagons"/>
    <dgm:cxn modelId="{6956748C-4BA2-45AF-8448-C33F630E2593}" type="presParOf" srcId="{3B4465D5-7818-4D8D-BE9F-DFF57421AC8C}" destId="{86F27C35-0EF8-4213-9E7E-841BDD3228F0}" srcOrd="4" destOrd="0" presId="urn:microsoft.com/office/officeart/2008/layout/AlternatingHexagons"/>
    <dgm:cxn modelId="{D8B78DC3-1C04-42BA-A6AB-AEB6B5BA19D8}" type="presParOf" srcId="{6A9A75BA-6A97-4954-B359-B271061F997C}" destId="{8D267601-A79F-462A-ACBF-E7CE60B993F5}" srcOrd="1" destOrd="0" presId="urn:microsoft.com/office/officeart/2008/layout/AlternatingHexagons"/>
    <dgm:cxn modelId="{0BB875C1-3AE8-4B74-A0F4-1522B55EA234}" type="presParOf" srcId="{6A9A75BA-6A97-4954-B359-B271061F997C}" destId="{79A355E0-6E6C-4A78-84C6-66807A07233F}" srcOrd="2" destOrd="0" presId="urn:microsoft.com/office/officeart/2008/layout/AlternatingHexagons"/>
    <dgm:cxn modelId="{1399EAE0-7F1E-4653-A84C-C21C44A88296}" type="presParOf" srcId="{79A355E0-6E6C-4A78-84C6-66807A07233F}" destId="{B2C97115-967E-48F0-B77A-1BC1544A0172}" srcOrd="0" destOrd="0" presId="urn:microsoft.com/office/officeart/2008/layout/AlternatingHexagons"/>
    <dgm:cxn modelId="{5F5AE8A6-6A1B-4B47-8743-B0E488CB835A}" type="presParOf" srcId="{79A355E0-6E6C-4A78-84C6-66807A07233F}" destId="{E0F877F3-775A-4FEA-BE22-B8ECE781AC8A}" srcOrd="1" destOrd="0" presId="urn:microsoft.com/office/officeart/2008/layout/AlternatingHexagons"/>
    <dgm:cxn modelId="{9731495A-BD35-4D48-AD70-22C3D904ADA6}" type="presParOf" srcId="{79A355E0-6E6C-4A78-84C6-66807A07233F}" destId="{5DD1EB42-1D26-4F21-9F03-5DD915574D2F}" srcOrd="2" destOrd="0" presId="urn:microsoft.com/office/officeart/2008/layout/AlternatingHexagons"/>
    <dgm:cxn modelId="{16F9AF25-A77B-4619-B33C-8231D1276DEE}" type="presParOf" srcId="{79A355E0-6E6C-4A78-84C6-66807A07233F}" destId="{60788258-F1E5-4255-8255-493F887D6066}" srcOrd="3" destOrd="0" presId="urn:microsoft.com/office/officeart/2008/layout/AlternatingHexagons"/>
    <dgm:cxn modelId="{4D08E9FC-08F3-44CD-B7D0-5380DB23B302}" type="presParOf" srcId="{79A355E0-6E6C-4A78-84C6-66807A07233F}" destId="{7BC52F90-F034-46D2-8D3B-DA36AF3B69E1}" srcOrd="4" destOrd="0" presId="urn:microsoft.com/office/officeart/2008/layout/AlternatingHexagons"/>
    <dgm:cxn modelId="{08628CD8-B8F6-49B3-876A-AAE4BBEB81BD}" type="presParOf" srcId="{6A9A75BA-6A97-4954-B359-B271061F997C}" destId="{FA0F0C67-0263-49E1-8C3A-6EDA80DF0576}" srcOrd="3" destOrd="0" presId="urn:microsoft.com/office/officeart/2008/layout/AlternatingHexagons"/>
    <dgm:cxn modelId="{405D94BC-5F23-4F50-AC9F-AF8E563611DD}" type="presParOf" srcId="{6A9A75BA-6A97-4954-B359-B271061F997C}" destId="{B3EA8403-ECEE-4E4A-8801-D1802FC906B7}" srcOrd="4" destOrd="0" presId="urn:microsoft.com/office/officeart/2008/layout/AlternatingHexagons"/>
    <dgm:cxn modelId="{D1704453-3FCB-4A25-95A2-4E8143677838}" type="presParOf" srcId="{B3EA8403-ECEE-4E4A-8801-D1802FC906B7}" destId="{3B20A2E9-7559-4380-8EC4-DD8A9484E735}" srcOrd="0" destOrd="0" presId="urn:microsoft.com/office/officeart/2008/layout/AlternatingHexagons"/>
    <dgm:cxn modelId="{5E1D6B34-F0E2-4394-83A0-7C9940405C02}" type="presParOf" srcId="{B3EA8403-ECEE-4E4A-8801-D1802FC906B7}" destId="{3199BFC3-6B6F-49DB-85DA-0ADEE8B747F1}" srcOrd="1" destOrd="0" presId="urn:microsoft.com/office/officeart/2008/layout/AlternatingHexagons"/>
    <dgm:cxn modelId="{F9D2F777-8B3E-4C39-9369-41DCC952F160}" type="presParOf" srcId="{B3EA8403-ECEE-4E4A-8801-D1802FC906B7}" destId="{BF3BF6C3-8D69-4DA9-8B11-8E114551B45F}" srcOrd="2" destOrd="0" presId="urn:microsoft.com/office/officeart/2008/layout/AlternatingHexagons"/>
    <dgm:cxn modelId="{F915CC8F-B17A-40A6-B86E-C8B2A060AAD4}" type="presParOf" srcId="{B3EA8403-ECEE-4E4A-8801-D1802FC906B7}" destId="{A60F1F2B-AF5D-41FB-B805-DD9EDB82FE5D}" srcOrd="3" destOrd="0" presId="urn:microsoft.com/office/officeart/2008/layout/AlternatingHexagons"/>
    <dgm:cxn modelId="{77E6D607-DBFF-425E-A58C-DAC8AFE6CB66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11500" b="1" dirty="0" smtClean="0">
              <a:solidFill>
                <a:srgbClr val="0070C0"/>
              </a:solidFill>
              <a:latin typeface=".VnAvant" panose="020B7200000000000000" pitchFamily="34" charset="0"/>
            </a:rPr>
            <a:t>t</a:t>
          </a:r>
          <a:endParaRPr lang="en-US" sz="11500" b="1" dirty="0">
            <a:solidFill>
              <a:srgbClr val="0070C0"/>
            </a:solidFill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238E5C76-76BF-4AFF-BDCA-333C017E7B7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600" b="1" dirty="0" smtClean="0">
              <a:solidFill>
                <a:srgbClr val="002060"/>
              </a:solidFill>
              <a:latin typeface=".VnAvant" panose="020B7200000000000000" pitchFamily="34" charset="0"/>
            </a:rPr>
            <a:t>ª</a:t>
          </a:r>
          <a:endParaRPr lang="en-US" sz="6600" b="1" dirty="0">
            <a:solidFill>
              <a:srgbClr val="00206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vi-VN" sz="6000" b="1" dirty="0" smtClean="0">
              <a:solidFill>
                <a:schemeClr val="bg1"/>
              </a:solidFill>
              <a:latin typeface=".VnAvant" panose="020B7200000000000000" pitchFamily="34" charset="0"/>
            </a:rPr>
            <a:t>©</a:t>
          </a:r>
          <a:endParaRPr lang="en-US" sz="6000" b="1" dirty="0">
            <a:solidFill>
              <a:schemeClr val="bg1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¬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FF00"/>
              </a:solidFill>
              <a:latin typeface=".VnAvant" panose="020B7200000000000000" pitchFamily="34" charset="0"/>
            </a:rPr>
            <a:t>u</a:t>
          </a:r>
          <a:endParaRPr lang="en-US" sz="60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X="-6802" custLinFactY="64477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3634" custLinFactNeighborY="84133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X="2237" custLinFactNeighborX="100000" custLinFactNeighborY="-2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 custLinFactNeighborX="-59073" custLinFactNeighborY="-80713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-1437" custLinFactNeighborY="-63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Y="-64888" custLinFactNeighborX="-859" custLinFactNeighborY="-100000"/>
      <dgm:spPr/>
      <dgm:t>
        <a:bodyPr/>
        <a:lstStyle/>
        <a:p>
          <a:endParaRPr lang="en-US"/>
        </a:p>
      </dgm:t>
    </dgm:pt>
  </dgm:ptLst>
  <dgm:cxnLst>
    <dgm:cxn modelId="{DC82C400-ACF5-4A9F-9803-6116332E8D97}" type="presOf" srcId="{EC549BFA-24F9-4EF5-A25D-A29E9EA4A8D8}" destId="{6A9A75BA-6A97-4954-B359-B271061F997C}" srcOrd="0" destOrd="0" presId="urn:microsoft.com/office/officeart/2008/layout/AlternatingHexagons"/>
    <dgm:cxn modelId="{6C658C37-D94F-4F33-85BA-8D64CCA96D56}" type="presOf" srcId="{D04D186B-172B-4073-9B90-33E39BB5D742}" destId="{7BC52F90-F034-46D2-8D3B-DA36AF3B69E1}" srcOrd="0" destOrd="0" presId="urn:microsoft.com/office/officeart/2008/layout/AlternatingHexagons"/>
    <dgm:cxn modelId="{DDA439C7-4407-48B5-8DE4-AA7F91928A96}" type="presOf" srcId="{2908291F-B44B-4B9D-BACA-366F7569EC34}" destId="{B2C97115-967E-48F0-B77A-1BC1544A0172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FA3E117B-6609-43E1-99A7-27DDBCCBF6FA}" type="presOf" srcId="{EAB3F0B8-8F27-4094-8DE5-220FB3390F92}" destId="{2A9C2E15-C16E-4529-ADCA-997B82A89A93}" srcOrd="0" destOrd="0" presId="urn:microsoft.com/office/officeart/2008/layout/AlternatingHexagons"/>
    <dgm:cxn modelId="{03A0D8D9-F8F2-4DAE-B360-3773DF68040E}" type="presOf" srcId="{8F8E14B3-B3B8-4568-B28E-89D5CCED8856}" destId="{86F27C35-0EF8-4213-9E7E-841BDD3228F0}" srcOrd="0" destOrd="0" presId="urn:microsoft.com/office/officeart/2008/layout/AlternatingHexagons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9B98F8A2-A5F4-4194-BBE1-81CE9017ACD1}" type="presOf" srcId="{0D2C301C-B873-4159-9018-4EEA98C7FCAD}" destId="{EFD84D85-A1E2-406E-9F1B-77CC654FE665}" srcOrd="0" destOrd="0" presId="urn:microsoft.com/office/officeart/2008/layout/AlternatingHexagons"/>
    <dgm:cxn modelId="{B7546752-3182-4A65-BAC3-BDF1AD41A242}" type="presOf" srcId="{238E5C76-76BF-4AFF-BDCA-333C017E7B78}" destId="{3B20A2E9-7559-4380-8EC4-DD8A9484E735}" srcOrd="0" destOrd="0" presId="urn:microsoft.com/office/officeart/2008/layout/AlternatingHexagons"/>
    <dgm:cxn modelId="{40DB55C8-57DC-45BD-B712-A22CB05D90DC}" type="presParOf" srcId="{6A9A75BA-6A97-4954-B359-B271061F997C}" destId="{3B4465D5-7818-4D8D-BE9F-DFF57421AC8C}" srcOrd="0" destOrd="0" presId="urn:microsoft.com/office/officeart/2008/layout/AlternatingHexagons"/>
    <dgm:cxn modelId="{DF40745E-7A17-40FA-A82C-35A943DA878F}" type="presParOf" srcId="{3B4465D5-7818-4D8D-BE9F-DFF57421AC8C}" destId="{EFD84D85-A1E2-406E-9F1B-77CC654FE665}" srcOrd="0" destOrd="0" presId="urn:microsoft.com/office/officeart/2008/layout/AlternatingHexagons"/>
    <dgm:cxn modelId="{35C01A8B-86B0-4862-9E9A-2D6C19FEAAB5}" type="presParOf" srcId="{3B4465D5-7818-4D8D-BE9F-DFF57421AC8C}" destId="{FA9EFED2-72FA-4532-8A71-86BF8445A1BC}" srcOrd="1" destOrd="0" presId="urn:microsoft.com/office/officeart/2008/layout/AlternatingHexagons"/>
    <dgm:cxn modelId="{71D8E897-6B57-49E3-AE0D-0B1CBCF0C931}" type="presParOf" srcId="{3B4465D5-7818-4D8D-BE9F-DFF57421AC8C}" destId="{F6D34FC4-390D-43F3-8D49-32F4231C45CC}" srcOrd="2" destOrd="0" presId="urn:microsoft.com/office/officeart/2008/layout/AlternatingHexagons"/>
    <dgm:cxn modelId="{FDBC5D9B-2BAE-4644-A138-18DC861C9C37}" type="presParOf" srcId="{3B4465D5-7818-4D8D-BE9F-DFF57421AC8C}" destId="{823D0551-0187-4CFA-8228-32C1E61C994A}" srcOrd="3" destOrd="0" presId="urn:microsoft.com/office/officeart/2008/layout/AlternatingHexagons"/>
    <dgm:cxn modelId="{B367640F-112F-40AA-8B1B-2A84C922047F}" type="presParOf" srcId="{3B4465D5-7818-4D8D-BE9F-DFF57421AC8C}" destId="{86F27C35-0EF8-4213-9E7E-841BDD3228F0}" srcOrd="4" destOrd="0" presId="urn:microsoft.com/office/officeart/2008/layout/AlternatingHexagons"/>
    <dgm:cxn modelId="{277186A9-8CDF-4CB1-8F5C-9CD60D215611}" type="presParOf" srcId="{6A9A75BA-6A97-4954-B359-B271061F997C}" destId="{8D267601-A79F-462A-ACBF-E7CE60B993F5}" srcOrd="1" destOrd="0" presId="urn:microsoft.com/office/officeart/2008/layout/AlternatingHexagons"/>
    <dgm:cxn modelId="{C027C607-6DBB-4DFF-A7CC-E358431DCD70}" type="presParOf" srcId="{6A9A75BA-6A97-4954-B359-B271061F997C}" destId="{79A355E0-6E6C-4A78-84C6-66807A07233F}" srcOrd="2" destOrd="0" presId="urn:microsoft.com/office/officeart/2008/layout/AlternatingHexagons"/>
    <dgm:cxn modelId="{9B1F265F-54AA-4ACD-9969-E93066CE38B0}" type="presParOf" srcId="{79A355E0-6E6C-4A78-84C6-66807A07233F}" destId="{B2C97115-967E-48F0-B77A-1BC1544A0172}" srcOrd="0" destOrd="0" presId="urn:microsoft.com/office/officeart/2008/layout/AlternatingHexagons"/>
    <dgm:cxn modelId="{9A475C49-FE29-4BDC-8218-2C260D78AF49}" type="presParOf" srcId="{79A355E0-6E6C-4A78-84C6-66807A07233F}" destId="{E0F877F3-775A-4FEA-BE22-B8ECE781AC8A}" srcOrd="1" destOrd="0" presId="urn:microsoft.com/office/officeart/2008/layout/AlternatingHexagons"/>
    <dgm:cxn modelId="{7490EA24-8568-4879-AEAF-B2C465B32DC1}" type="presParOf" srcId="{79A355E0-6E6C-4A78-84C6-66807A07233F}" destId="{5DD1EB42-1D26-4F21-9F03-5DD915574D2F}" srcOrd="2" destOrd="0" presId="urn:microsoft.com/office/officeart/2008/layout/AlternatingHexagons"/>
    <dgm:cxn modelId="{5B0CF4F6-0451-42CD-8157-B3A29BBFF1D8}" type="presParOf" srcId="{79A355E0-6E6C-4A78-84C6-66807A07233F}" destId="{60788258-F1E5-4255-8255-493F887D6066}" srcOrd="3" destOrd="0" presId="urn:microsoft.com/office/officeart/2008/layout/AlternatingHexagons"/>
    <dgm:cxn modelId="{B2033ADD-9413-4EAE-AD61-6C3119A8ACD2}" type="presParOf" srcId="{79A355E0-6E6C-4A78-84C6-66807A07233F}" destId="{7BC52F90-F034-46D2-8D3B-DA36AF3B69E1}" srcOrd="4" destOrd="0" presId="urn:microsoft.com/office/officeart/2008/layout/AlternatingHexagons"/>
    <dgm:cxn modelId="{34136566-6C9D-4AB9-94CF-00D4DB4ACCC4}" type="presParOf" srcId="{6A9A75BA-6A97-4954-B359-B271061F997C}" destId="{FA0F0C67-0263-49E1-8C3A-6EDA80DF0576}" srcOrd="3" destOrd="0" presId="urn:microsoft.com/office/officeart/2008/layout/AlternatingHexagons"/>
    <dgm:cxn modelId="{711E0C16-DBEB-4DC6-AF78-212723F68EF6}" type="presParOf" srcId="{6A9A75BA-6A97-4954-B359-B271061F997C}" destId="{B3EA8403-ECEE-4E4A-8801-D1802FC906B7}" srcOrd="4" destOrd="0" presId="urn:microsoft.com/office/officeart/2008/layout/AlternatingHexagons"/>
    <dgm:cxn modelId="{14ED4C38-5E27-439A-A556-B6C7AC894F98}" type="presParOf" srcId="{B3EA8403-ECEE-4E4A-8801-D1802FC906B7}" destId="{3B20A2E9-7559-4380-8EC4-DD8A9484E735}" srcOrd="0" destOrd="0" presId="urn:microsoft.com/office/officeart/2008/layout/AlternatingHexagons"/>
    <dgm:cxn modelId="{44826DD5-DB39-4D9D-AADF-75C9B2B7E01A}" type="presParOf" srcId="{B3EA8403-ECEE-4E4A-8801-D1802FC906B7}" destId="{3199BFC3-6B6F-49DB-85DA-0ADEE8B747F1}" srcOrd="1" destOrd="0" presId="urn:microsoft.com/office/officeart/2008/layout/AlternatingHexagons"/>
    <dgm:cxn modelId="{3A98847C-AC3C-422D-8FE5-7B2DB2CEBCB2}" type="presParOf" srcId="{B3EA8403-ECEE-4E4A-8801-D1802FC906B7}" destId="{BF3BF6C3-8D69-4DA9-8B11-8E114551B45F}" srcOrd="2" destOrd="0" presId="urn:microsoft.com/office/officeart/2008/layout/AlternatingHexagons"/>
    <dgm:cxn modelId="{9295CB0C-840F-4A00-95C0-574FFF1DF5EF}" type="presParOf" srcId="{B3EA8403-ECEE-4E4A-8801-D1802FC906B7}" destId="{A60F1F2B-AF5D-41FB-B805-DD9EDB82FE5D}" srcOrd="3" destOrd="0" presId="urn:microsoft.com/office/officeart/2008/layout/AlternatingHexagons"/>
    <dgm:cxn modelId="{38C4264F-3CE7-4F74-93A2-8A3859661759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o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solidFill>
                <a:srgbClr val="FF0000"/>
              </a:solidFill>
              <a:latin typeface=".VnAvant" panose="020B7200000000000000" pitchFamily="34" charset="0"/>
            </a:rPr>
            <a:t>¬</a:t>
          </a:r>
          <a:endParaRPr lang="en-US" sz="60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238E5C76-76BF-4AFF-BDCA-333C017E7B7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solidFill>
                <a:srgbClr val="00B0F0"/>
              </a:solidFill>
              <a:latin typeface=".VnAvant" panose="020B7200000000000000" pitchFamily="34" charset="0"/>
            </a:rPr>
            <a:t>u</a:t>
          </a:r>
          <a:endParaRPr lang="en-US" sz="6600" b="1" dirty="0">
            <a:solidFill>
              <a:srgbClr val="00B0F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600" b="1" dirty="0" smtClean="0">
              <a:solidFill>
                <a:srgbClr val="FFFF00"/>
              </a:solidFill>
              <a:latin typeface=".VnAvant" panose="020B7200000000000000" pitchFamily="34" charset="0"/>
            </a:rPr>
            <a:t>h</a:t>
          </a:r>
          <a:endParaRPr lang="en-US" sz="96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latin typeface=".VnAvant" panose="020B7200000000000000" pitchFamily="34" charset="0"/>
            </a:rPr>
            <a:t>k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solidFill>
                <a:srgbClr val="FFFF00"/>
              </a:solidFill>
              <a:latin typeface=".VnAvant" panose="020B7200000000000000" pitchFamily="34" charset="0"/>
            </a:rPr>
            <a:t>©</a:t>
          </a:r>
          <a:endParaRPr lang="en-US" sz="60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NeighborY="48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0415" custLinFactNeighborY="86001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NeighborX="-49287" custLinFactNeighborY="-787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 custLinFactNeighborX="-1073" custLinFactNeighborY="0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-4" custLinFactNeighborY="-45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NeighborX="3344" custLinFactNeighborY="-2845"/>
      <dgm:spPr/>
      <dgm:t>
        <a:bodyPr/>
        <a:lstStyle/>
        <a:p>
          <a:endParaRPr lang="en-US"/>
        </a:p>
      </dgm:t>
    </dgm:pt>
  </dgm:ptLst>
  <dgm:cxnLst>
    <dgm:cxn modelId="{C50E0091-665C-4921-A0E9-C54701C1D362}" type="presOf" srcId="{8F8E14B3-B3B8-4568-B28E-89D5CCED8856}" destId="{86F27C35-0EF8-4213-9E7E-841BDD3228F0}" srcOrd="0" destOrd="0" presId="urn:microsoft.com/office/officeart/2008/layout/AlternatingHexagons"/>
    <dgm:cxn modelId="{2520F38C-F8CC-4619-A6EF-CD6ADFE60F1C}" type="presOf" srcId="{0D2C301C-B873-4159-9018-4EEA98C7FCAD}" destId="{EFD84D85-A1E2-406E-9F1B-77CC654FE665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1BC897A4-D048-4777-91A5-097C904223CC}" type="presOf" srcId="{EC549BFA-24F9-4EF5-A25D-A29E9EA4A8D8}" destId="{6A9A75BA-6A97-4954-B359-B271061F997C}" srcOrd="0" destOrd="0" presId="urn:microsoft.com/office/officeart/2008/layout/AlternatingHexagons"/>
    <dgm:cxn modelId="{6BC6679E-C024-4D2F-BD4D-0CE5DEC066C6}" type="presOf" srcId="{EAB3F0B8-8F27-4094-8DE5-220FB3390F92}" destId="{2A9C2E15-C16E-4529-ADCA-997B82A89A93}" srcOrd="0" destOrd="0" presId="urn:microsoft.com/office/officeart/2008/layout/AlternatingHexagons"/>
    <dgm:cxn modelId="{5D3B6CE8-E0DF-4E1F-AEB1-F3FB26E44CBF}" type="presOf" srcId="{D04D186B-172B-4073-9B90-33E39BB5D742}" destId="{7BC52F90-F034-46D2-8D3B-DA36AF3B69E1}" srcOrd="0" destOrd="0" presId="urn:microsoft.com/office/officeart/2008/layout/AlternatingHexagons"/>
    <dgm:cxn modelId="{2C1A7B03-3DD7-4BD6-8D7C-FD6424495264}" type="presOf" srcId="{238E5C76-76BF-4AFF-BDCA-333C017E7B78}" destId="{3B20A2E9-7559-4380-8EC4-DD8A9484E735}" srcOrd="0" destOrd="0" presId="urn:microsoft.com/office/officeart/2008/layout/AlternatingHexagons"/>
    <dgm:cxn modelId="{7E25BE44-C8C1-442E-8B0E-9648096CC99F}" type="presOf" srcId="{2908291F-B44B-4B9D-BACA-366F7569EC34}" destId="{B2C97115-967E-48F0-B77A-1BC1544A0172}" srcOrd="0" destOrd="0" presId="urn:microsoft.com/office/officeart/2008/layout/AlternatingHexagons"/>
    <dgm:cxn modelId="{0893BB60-E471-4C2C-BAB0-39623337E82E}" type="presParOf" srcId="{6A9A75BA-6A97-4954-B359-B271061F997C}" destId="{3B4465D5-7818-4D8D-BE9F-DFF57421AC8C}" srcOrd="0" destOrd="0" presId="urn:microsoft.com/office/officeart/2008/layout/AlternatingHexagons"/>
    <dgm:cxn modelId="{CFC60A17-60B2-43A5-B76F-13BA52295EB6}" type="presParOf" srcId="{3B4465D5-7818-4D8D-BE9F-DFF57421AC8C}" destId="{EFD84D85-A1E2-406E-9F1B-77CC654FE665}" srcOrd="0" destOrd="0" presId="urn:microsoft.com/office/officeart/2008/layout/AlternatingHexagons"/>
    <dgm:cxn modelId="{8BED2C15-0F7B-49CF-9D70-3FAC142D92B5}" type="presParOf" srcId="{3B4465D5-7818-4D8D-BE9F-DFF57421AC8C}" destId="{FA9EFED2-72FA-4532-8A71-86BF8445A1BC}" srcOrd="1" destOrd="0" presId="urn:microsoft.com/office/officeart/2008/layout/AlternatingHexagons"/>
    <dgm:cxn modelId="{283F6FE0-3F96-4084-BD33-819C1C34D06D}" type="presParOf" srcId="{3B4465D5-7818-4D8D-BE9F-DFF57421AC8C}" destId="{F6D34FC4-390D-43F3-8D49-32F4231C45CC}" srcOrd="2" destOrd="0" presId="urn:microsoft.com/office/officeart/2008/layout/AlternatingHexagons"/>
    <dgm:cxn modelId="{BE6AB477-1518-43D4-9746-A05CD913D2A0}" type="presParOf" srcId="{3B4465D5-7818-4D8D-BE9F-DFF57421AC8C}" destId="{823D0551-0187-4CFA-8228-32C1E61C994A}" srcOrd="3" destOrd="0" presId="urn:microsoft.com/office/officeart/2008/layout/AlternatingHexagons"/>
    <dgm:cxn modelId="{047E74B3-1027-4353-B452-E28B0DAB44E4}" type="presParOf" srcId="{3B4465D5-7818-4D8D-BE9F-DFF57421AC8C}" destId="{86F27C35-0EF8-4213-9E7E-841BDD3228F0}" srcOrd="4" destOrd="0" presId="urn:microsoft.com/office/officeart/2008/layout/AlternatingHexagons"/>
    <dgm:cxn modelId="{95DA0226-2467-4EE3-9ADB-421C2ACAECD6}" type="presParOf" srcId="{6A9A75BA-6A97-4954-B359-B271061F997C}" destId="{8D267601-A79F-462A-ACBF-E7CE60B993F5}" srcOrd="1" destOrd="0" presId="urn:microsoft.com/office/officeart/2008/layout/AlternatingHexagons"/>
    <dgm:cxn modelId="{B6F1C0D3-EDBA-4873-A136-891E258C796D}" type="presParOf" srcId="{6A9A75BA-6A97-4954-B359-B271061F997C}" destId="{79A355E0-6E6C-4A78-84C6-66807A07233F}" srcOrd="2" destOrd="0" presId="urn:microsoft.com/office/officeart/2008/layout/AlternatingHexagons"/>
    <dgm:cxn modelId="{4B062E3E-DB68-4B38-8956-8EABD1AE3A5B}" type="presParOf" srcId="{79A355E0-6E6C-4A78-84C6-66807A07233F}" destId="{B2C97115-967E-48F0-B77A-1BC1544A0172}" srcOrd="0" destOrd="0" presId="urn:microsoft.com/office/officeart/2008/layout/AlternatingHexagons"/>
    <dgm:cxn modelId="{B14D0D8E-D0E1-4F2E-AFBC-8D72BE52A106}" type="presParOf" srcId="{79A355E0-6E6C-4A78-84C6-66807A07233F}" destId="{E0F877F3-775A-4FEA-BE22-B8ECE781AC8A}" srcOrd="1" destOrd="0" presId="urn:microsoft.com/office/officeart/2008/layout/AlternatingHexagons"/>
    <dgm:cxn modelId="{138D7907-4C47-40BE-9D5F-7CDAB3EB95EE}" type="presParOf" srcId="{79A355E0-6E6C-4A78-84C6-66807A07233F}" destId="{5DD1EB42-1D26-4F21-9F03-5DD915574D2F}" srcOrd="2" destOrd="0" presId="urn:microsoft.com/office/officeart/2008/layout/AlternatingHexagons"/>
    <dgm:cxn modelId="{C3F1C35F-66C1-4102-B4D5-A55E1C6A934A}" type="presParOf" srcId="{79A355E0-6E6C-4A78-84C6-66807A07233F}" destId="{60788258-F1E5-4255-8255-493F887D6066}" srcOrd="3" destOrd="0" presId="urn:microsoft.com/office/officeart/2008/layout/AlternatingHexagons"/>
    <dgm:cxn modelId="{9193B18E-25FA-475E-84DD-91B484C39AE3}" type="presParOf" srcId="{79A355E0-6E6C-4A78-84C6-66807A07233F}" destId="{7BC52F90-F034-46D2-8D3B-DA36AF3B69E1}" srcOrd="4" destOrd="0" presId="urn:microsoft.com/office/officeart/2008/layout/AlternatingHexagons"/>
    <dgm:cxn modelId="{5FA4C52C-3C10-4D71-93F3-3FEBD7D0695E}" type="presParOf" srcId="{6A9A75BA-6A97-4954-B359-B271061F997C}" destId="{FA0F0C67-0263-49E1-8C3A-6EDA80DF0576}" srcOrd="3" destOrd="0" presId="urn:microsoft.com/office/officeart/2008/layout/AlternatingHexagons"/>
    <dgm:cxn modelId="{503B7C11-A3B0-4135-9952-64DE29985E12}" type="presParOf" srcId="{6A9A75BA-6A97-4954-B359-B271061F997C}" destId="{B3EA8403-ECEE-4E4A-8801-D1802FC906B7}" srcOrd="4" destOrd="0" presId="urn:microsoft.com/office/officeart/2008/layout/AlternatingHexagons"/>
    <dgm:cxn modelId="{5ACCAC0C-FB90-4A71-B10D-57A615375B86}" type="presParOf" srcId="{B3EA8403-ECEE-4E4A-8801-D1802FC906B7}" destId="{3B20A2E9-7559-4380-8EC4-DD8A9484E735}" srcOrd="0" destOrd="0" presId="urn:microsoft.com/office/officeart/2008/layout/AlternatingHexagons"/>
    <dgm:cxn modelId="{91913483-DB8A-40A4-9495-E5DBA59C615A}" type="presParOf" srcId="{B3EA8403-ECEE-4E4A-8801-D1802FC906B7}" destId="{3199BFC3-6B6F-49DB-85DA-0ADEE8B747F1}" srcOrd="1" destOrd="0" presId="urn:microsoft.com/office/officeart/2008/layout/AlternatingHexagons"/>
    <dgm:cxn modelId="{7FE9F465-FA39-4C08-A4CB-8BFEDD17093F}" type="presParOf" srcId="{B3EA8403-ECEE-4E4A-8801-D1802FC906B7}" destId="{BF3BF6C3-8D69-4DA9-8B11-8E114551B45F}" srcOrd="2" destOrd="0" presId="urn:microsoft.com/office/officeart/2008/layout/AlternatingHexagons"/>
    <dgm:cxn modelId="{60A3E471-5F39-40F9-869D-7A0D24F6D7ED}" type="presParOf" srcId="{B3EA8403-ECEE-4E4A-8801-D1802FC906B7}" destId="{A60F1F2B-AF5D-41FB-B805-DD9EDB82FE5D}" srcOrd="3" destOrd="0" presId="urn:microsoft.com/office/officeart/2008/layout/AlternatingHexagons"/>
    <dgm:cxn modelId="{B5E78E53-713D-403C-9F30-94387900A12B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latin typeface=".VnAvant" panose="020B7200000000000000" pitchFamily="34" charset="0"/>
            </a:rPr>
            <a:t>b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solidFill>
                <a:srgbClr val="FF0000"/>
              </a:solidFill>
              <a:latin typeface="Av"/>
            </a:rPr>
            <a:t>d</a:t>
          </a:r>
          <a:endParaRPr lang="en-US" sz="6600" b="1" dirty="0">
            <a:solidFill>
              <a:srgbClr val="FF0000"/>
            </a:solidFill>
            <a:latin typeface="Av"/>
          </a:endParaRPr>
        </a:p>
      </dgm:t>
    </dgm:pt>
    <dgm:pt modelId="{238E5C76-76BF-4AFF-BDCA-333C017E7B7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solidFill>
                <a:srgbClr val="FF0000"/>
              </a:solidFill>
              <a:latin typeface=".VnAvant" panose="020B7200000000000000" pitchFamily="34" charset="0"/>
            </a:rPr>
            <a:t>n</a:t>
          </a:r>
          <a:endParaRPr lang="en-US" sz="6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9600" b="1" dirty="0" smtClean="0">
              <a:solidFill>
                <a:srgbClr val="FFFF00"/>
              </a:solidFill>
              <a:latin typeface=".VnAvant" panose="020B7200000000000000" pitchFamily="34" charset="0"/>
            </a:rPr>
            <a:t>k</a:t>
          </a:r>
          <a:endParaRPr lang="en-US" sz="96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6000" b="1" dirty="0" smtClean="0">
              <a:solidFill>
                <a:srgbClr val="002060"/>
              </a:solidFill>
              <a:latin typeface=".VnAvant" panose="020B7200000000000000" pitchFamily="34" charset="0"/>
            </a:rPr>
            <a:t>a</a:t>
          </a:r>
          <a:endParaRPr lang="en-US" sz="6000" b="1" dirty="0">
            <a:solidFill>
              <a:srgbClr val="002060"/>
            </a:solidFill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FF00"/>
              </a:solidFill>
              <a:latin typeface=".VnAvant" panose="020B7200000000000000" pitchFamily="34" charset="0"/>
            </a:rPr>
            <a:t>e</a:t>
          </a:r>
          <a:endParaRPr lang="en-US" sz="60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NeighborY="11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3634" custLinFactNeighborY="86001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NeighborX="-49287" custLinFactNeighborY="-815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-4" custLinFactNeighborY="-45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NeighborX="3344" custLinFactNeighborY="-2845"/>
      <dgm:spPr/>
      <dgm:t>
        <a:bodyPr/>
        <a:lstStyle/>
        <a:p>
          <a:endParaRPr lang="en-US"/>
        </a:p>
      </dgm:t>
    </dgm:pt>
  </dgm:ptLst>
  <dgm:cxnLst>
    <dgm:cxn modelId="{81E1AE34-53D5-482C-A8FE-0823F36630FE}" type="presOf" srcId="{2908291F-B44B-4B9D-BACA-366F7569EC34}" destId="{B2C97115-967E-48F0-B77A-1BC1544A0172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0701FD63-DC37-4413-9527-8514EB2C2CA2}" type="presOf" srcId="{0D2C301C-B873-4159-9018-4EEA98C7FCAD}" destId="{EFD84D85-A1E2-406E-9F1B-77CC654FE665}" srcOrd="0" destOrd="0" presId="urn:microsoft.com/office/officeart/2008/layout/AlternatingHexagons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CBA63D42-5674-4508-8E35-05C2A79DD602}" type="presOf" srcId="{EC549BFA-24F9-4EF5-A25D-A29E9EA4A8D8}" destId="{6A9A75BA-6A97-4954-B359-B271061F997C}" srcOrd="0" destOrd="0" presId="urn:microsoft.com/office/officeart/2008/layout/AlternatingHexagons"/>
    <dgm:cxn modelId="{6FC8CD03-193E-4B7D-8DAD-18AC6168C6B2}" type="presOf" srcId="{EAB3F0B8-8F27-4094-8DE5-220FB3390F92}" destId="{2A9C2E15-C16E-4529-ADCA-997B82A89A93}" srcOrd="0" destOrd="0" presId="urn:microsoft.com/office/officeart/2008/layout/AlternatingHexagons"/>
    <dgm:cxn modelId="{B1D2AF58-3497-4D0E-919B-919B1C35BDF9}" type="presOf" srcId="{D04D186B-172B-4073-9B90-33E39BB5D742}" destId="{7BC52F90-F034-46D2-8D3B-DA36AF3B69E1}" srcOrd="0" destOrd="0" presId="urn:microsoft.com/office/officeart/2008/layout/AlternatingHexagons"/>
    <dgm:cxn modelId="{182F30A7-0A3C-48F8-8FB6-B4B87A3353EA}" type="presOf" srcId="{238E5C76-76BF-4AFF-BDCA-333C017E7B78}" destId="{3B20A2E9-7559-4380-8EC4-DD8A9484E735}" srcOrd="0" destOrd="0" presId="urn:microsoft.com/office/officeart/2008/layout/AlternatingHexagons"/>
    <dgm:cxn modelId="{52B0919A-7BED-4DA6-B66D-97158FE125E3}" type="presOf" srcId="{8F8E14B3-B3B8-4568-B28E-89D5CCED8856}" destId="{86F27C35-0EF8-4213-9E7E-841BDD3228F0}" srcOrd="0" destOrd="0" presId="urn:microsoft.com/office/officeart/2008/layout/AlternatingHexagons"/>
    <dgm:cxn modelId="{6FF7AECB-C259-4FCE-ADC3-4A2466503217}" type="presParOf" srcId="{6A9A75BA-6A97-4954-B359-B271061F997C}" destId="{3B4465D5-7818-4D8D-BE9F-DFF57421AC8C}" srcOrd="0" destOrd="0" presId="urn:microsoft.com/office/officeart/2008/layout/AlternatingHexagons"/>
    <dgm:cxn modelId="{C138DEB3-3716-43F9-B075-C0244016B194}" type="presParOf" srcId="{3B4465D5-7818-4D8D-BE9F-DFF57421AC8C}" destId="{EFD84D85-A1E2-406E-9F1B-77CC654FE665}" srcOrd="0" destOrd="0" presId="urn:microsoft.com/office/officeart/2008/layout/AlternatingHexagons"/>
    <dgm:cxn modelId="{0A52860E-C916-4B1E-8890-617EC7ED036B}" type="presParOf" srcId="{3B4465D5-7818-4D8D-BE9F-DFF57421AC8C}" destId="{FA9EFED2-72FA-4532-8A71-86BF8445A1BC}" srcOrd="1" destOrd="0" presId="urn:microsoft.com/office/officeart/2008/layout/AlternatingHexagons"/>
    <dgm:cxn modelId="{6C3C3459-5465-404F-BEAA-7CC4AB7FB656}" type="presParOf" srcId="{3B4465D5-7818-4D8D-BE9F-DFF57421AC8C}" destId="{F6D34FC4-390D-43F3-8D49-32F4231C45CC}" srcOrd="2" destOrd="0" presId="urn:microsoft.com/office/officeart/2008/layout/AlternatingHexagons"/>
    <dgm:cxn modelId="{1A387F56-B204-4D3B-9286-9100374D3D4C}" type="presParOf" srcId="{3B4465D5-7818-4D8D-BE9F-DFF57421AC8C}" destId="{823D0551-0187-4CFA-8228-32C1E61C994A}" srcOrd="3" destOrd="0" presId="urn:microsoft.com/office/officeart/2008/layout/AlternatingHexagons"/>
    <dgm:cxn modelId="{AAD05DAC-F8B3-4D27-92E7-56DFD5473334}" type="presParOf" srcId="{3B4465D5-7818-4D8D-BE9F-DFF57421AC8C}" destId="{86F27C35-0EF8-4213-9E7E-841BDD3228F0}" srcOrd="4" destOrd="0" presId="urn:microsoft.com/office/officeart/2008/layout/AlternatingHexagons"/>
    <dgm:cxn modelId="{54A5CFBD-8FA7-4739-AEF9-94420E00A12E}" type="presParOf" srcId="{6A9A75BA-6A97-4954-B359-B271061F997C}" destId="{8D267601-A79F-462A-ACBF-E7CE60B993F5}" srcOrd="1" destOrd="0" presId="urn:microsoft.com/office/officeart/2008/layout/AlternatingHexagons"/>
    <dgm:cxn modelId="{660D305C-1FB0-489A-9178-1AE21212DA15}" type="presParOf" srcId="{6A9A75BA-6A97-4954-B359-B271061F997C}" destId="{79A355E0-6E6C-4A78-84C6-66807A07233F}" srcOrd="2" destOrd="0" presId="urn:microsoft.com/office/officeart/2008/layout/AlternatingHexagons"/>
    <dgm:cxn modelId="{EA4079A9-CF88-4B74-B398-828B5334FE78}" type="presParOf" srcId="{79A355E0-6E6C-4A78-84C6-66807A07233F}" destId="{B2C97115-967E-48F0-B77A-1BC1544A0172}" srcOrd="0" destOrd="0" presId="urn:microsoft.com/office/officeart/2008/layout/AlternatingHexagons"/>
    <dgm:cxn modelId="{85C96328-EF2B-4F5A-8D29-8726FA5C4A63}" type="presParOf" srcId="{79A355E0-6E6C-4A78-84C6-66807A07233F}" destId="{E0F877F3-775A-4FEA-BE22-B8ECE781AC8A}" srcOrd="1" destOrd="0" presId="urn:microsoft.com/office/officeart/2008/layout/AlternatingHexagons"/>
    <dgm:cxn modelId="{2927EEBA-2649-441B-AE29-061E56BCFBD1}" type="presParOf" srcId="{79A355E0-6E6C-4A78-84C6-66807A07233F}" destId="{5DD1EB42-1D26-4F21-9F03-5DD915574D2F}" srcOrd="2" destOrd="0" presId="urn:microsoft.com/office/officeart/2008/layout/AlternatingHexagons"/>
    <dgm:cxn modelId="{1F201B35-FA47-47CB-80F7-FF5DFC0EADB7}" type="presParOf" srcId="{79A355E0-6E6C-4A78-84C6-66807A07233F}" destId="{60788258-F1E5-4255-8255-493F887D6066}" srcOrd="3" destOrd="0" presId="urn:microsoft.com/office/officeart/2008/layout/AlternatingHexagons"/>
    <dgm:cxn modelId="{9F2BED9E-6241-446C-8DC7-08F638EE719E}" type="presParOf" srcId="{79A355E0-6E6C-4A78-84C6-66807A07233F}" destId="{7BC52F90-F034-46D2-8D3B-DA36AF3B69E1}" srcOrd="4" destOrd="0" presId="urn:microsoft.com/office/officeart/2008/layout/AlternatingHexagons"/>
    <dgm:cxn modelId="{ADE62A1F-A4E2-4392-8394-B3E531A72DC3}" type="presParOf" srcId="{6A9A75BA-6A97-4954-B359-B271061F997C}" destId="{FA0F0C67-0263-49E1-8C3A-6EDA80DF0576}" srcOrd="3" destOrd="0" presId="urn:microsoft.com/office/officeart/2008/layout/AlternatingHexagons"/>
    <dgm:cxn modelId="{2C00ED7E-E55E-407A-8A1A-BEB6ED8778CB}" type="presParOf" srcId="{6A9A75BA-6A97-4954-B359-B271061F997C}" destId="{B3EA8403-ECEE-4E4A-8801-D1802FC906B7}" srcOrd="4" destOrd="0" presId="urn:microsoft.com/office/officeart/2008/layout/AlternatingHexagons"/>
    <dgm:cxn modelId="{8D731791-1784-4733-BC36-2CF229F1C005}" type="presParOf" srcId="{B3EA8403-ECEE-4E4A-8801-D1802FC906B7}" destId="{3B20A2E9-7559-4380-8EC4-DD8A9484E735}" srcOrd="0" destOrd="0" presId="urn:microsoft.com/office/officeart/2008/layout/AlternatingHexagons"/>
    <dgm:cxn modelId="{8C1ADD22-55EF-45F1-B001-B9FA94FBF1B4}" type="presParOf" srcId="{B3EA8403-ECEE-4E4A-8801-D1802FC906B7}" destId="{3199BFC3-6B6F-49DB-85DA-0ADEE8B747F1}" srcOrd="1" destOrd="0" presId="urn:microsoft.com/office/officeart/2008/layout/AlternatingHexagons"/>
    <dgm:cxn modelId="{0D211AC3-238E-49A0-84B2-EA2AC26C3345}" type="presParOf" srcId="{B3EA8403-ECEE-4E4A-8801-D1802FC906B7}" destId="{BF3BF6C3-8D69-4DA9-8B11-8E114551B45F}" srcOrd="2" destOrd="0" presId="urn:microsoft.com/office/officeart/2008/layout/AlternatingHexagons"/>
    <dgm:cxn modelId="{7F51DAF2-82D2-4B6E-ABE5-B0673EE024C0}" type="presParOf" srcId="{B3EA8403-ECEE-4E4A-8801-D1802FC906B7}" destId="{A60F1F2B-AF5D-41FB-B805-DD9EDB82FE5D}" srcOrd="3" destOrd="0" presId="urn:microsoft.com/office/officeart/2008/layout/AlternatingHexagons"/>
    <dgm:cxn modelId="{47F2B622-292A-48DA-83FC-C1F95A43A4AF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549BFA-24F9-4EF5-A25D-A29E9EA4A8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Left"/>
          <a:lightRig rig="threePt" dir="t"/>
        </a:scene3d>
      </dgm:spPr>
      <dgm:t>
        <a:bodyPr/>
        <a:lstStyle/>
        <a:p>
          <a:endParaRPr lang="en-US"/>
        </a:p>
      </dgm:t>
    </dgm:pt>
    <dgm:pt modelId="{0D2C301C-B873-4159-9018-4EEA98C7FCA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76200"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9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rPr>
            <a:t>h</a:t>
          </a:r>
          <a:endParaRPr lang="en-US" sz="9600" b="1" dirty="0">
            <a:solidFill>
              <a:schemeClr val="tx1">
                <a:lumMod val="85000"/>
                <a:lumOff val="15000"/>
              </a:schemeClr>
            </a:solidFill>
            <a:latin typeface=".VnAvant" panose="020B7200000000000000" pitchFamily="34" charset="0"/>
          </a:endParaRPr>
        </a:p>
      </dgm:t>
    </dgm:pt>
    <dgm:pt modelId="{BDD6D308-9353-48BE-A12E-58818FF76D1A}" type="parTrans" cxnId="{A09D3BAE-26B4-442F-B8E8-4C3AD7F772B1}">
      <dgm:prSet/>
      <dgm:spPr/>
      <dgm:t>
        <a:bodyPr/>
        <a:lstStyle/>
        <a:p>
          <a:endParaRPr lang="en-US"/>
        </a:p>
      </dgm:t>
    </dgm:pt>
    <dgm:pt modelId="{8F8E14B3-B3B8-4568-B28E-89D5CCED8856}" type="sibTrans" cxnId="{A09D3BAE-26B4-442F-B8E8-4C3AD7F772B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dirty="0">
            <a:solidFill>
              <a:srgbClr val="FF0000"/>
            </a:solidFill>
            <a:latin typeface=".VnAvant" panose="020B7200000000000000" pitchFamily="34" charset="0"/>
          </a:endParaRPr>
        </a:p>
      </dgm:t>
    </dgm:pt>
    <dgm:pt modelId="{238E5C76-76BF-4AFF-BDCA-333C017E7B7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600" b="1" dirty="0" smtClean="0">
              <a:solidFill>
                <a:srgbClr val="002060"/>
              </a:solidFill>
              <a:latin typeface=".VnAvant" panose="020B7200000000000000" pitchFamily="34" charset="0"/>
            </a:rPr>
            <a:t>ª</a:t>
          </a:r>
          <a:endParaRPr lang="en-US" sz="6600" b="1" dirty="0">
            <a:solidFill>
              <a:srgbClr val="002060"/>
            </a:solidFill>
            <a:latin typeface=".VnAvant" panose="020B7200000000000000" pitchFamily="34" charset="0"/>
          </a:endParaRPr>
        </a:p>
      </dgm:t>
    </dgm:pt>
    <dgm:pt modelId="{DFCAB545-A629-4949-B649-764F9B0BA867}" type="parTrans" cxnId="{0A82BED2-5BC3-4275-B5A4-2C3732DC379C}">
      <dgm:prSet/>
      <dgm:spPr/>
      <dgm:t>
        <a:bodyPr/>
        <a:lstStyle/>
        <a:p>
          <a:endParaRPr lang="en-US"/>
        </a:p>
      </dgm:t>
    </dgm:pt>
    <dgm:pt modelId="{EAB3F0B8-8F27-4094-8DE5-220FB3390F92}" type="sibTrans" cxnId="{0A82BED2-5BC3-4275-B5A4-2C3732DC379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US" sz="6000" b="1" dirty="0" smtClean="0">
              <a:solidFill>
                <a:schemeClr val="bg1"/>
              </a:solidFill>
              <a:latin typeface=".VnAvant" panose="020B7200000000000000" pitchFamily="34" charset="0"/>
            </a:rPr>
            <a:t>m</a:t>
          </a:r>
          <a:endParaRPr lang="en-US" sz="6000" b="1" dirty="0">
            <a:solidFill>
              <a:schemeClr val="bg1"/>
            </a:solidFill>
            <a:latin typeface=".VnAvant" panose="020B7200000000000000" pitchFamily="34" charset="0"/>
          </a:endParaRPr>
        </a:p>
      </dgm:t>
    </dgm:pt>
    <dgm:pt modelId="{2908291F-B44B-4B9D-BACA-366F7569EC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6000" b="1" dirty="0" smtClean="0">
              <a:latin typeface=".VnAvant" panose="020B7200000000000000" pitchFamily="34" charset="0"/>
            </a:rPr>
            <a:t>¬</a:t>
          </a:r>
          <a:endParaRPr lang="en-US" sz="6000" b="1" dirty="0">
            <a:latin typeface=".VnAvant" panose="020B7200000000000000" pitchFamily="34" charset="0"/>
          </a:endParaRPr>
        </a:p>
      </dgm:t>
    </dgm:pt>
    <dgm:pt modelId="{D04D186B-172B-4073-9B90-33E39BB5D742}" type="sibTrans" cxnId="{67F1D1A4-FCA1-4476-BC2F-1B44C9ABE22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rgbClr val="FFFF00"/>
              </a:solidFill>
              <a:latin typeface=".VnAvant" panose="020B7200000000000000" pitchFamily="34" charset="0"/>
            </a:rPr>
            <a:t>u</a:t>
          </a:r>
          <a:endParaRPr lang="en-US" sz="6000" b="1" dirty="0">
            <a:solidFill>
              <a:srgbClr val="FFFF00"/>
            </a:solidFill>
            <a:latin typeface=".VnAvant" panose="020B7200000000000000" pitchFamily="34" charset="0"/>
          </a:endParaRPr>
        </a:p>
      </dgm:t>
    </dgm:pt>
    <dgm:pt modelId="{1D0BE70A-A6CD-4B78-8151-B9E0B9B422A4}" type="parTrans" cxnId="{67F1D1A4-FCA1-4476-BC2F-1B44C9ABE22C}">
      <dgm:prSet/>
      <dgm:spPr/>
      <dgm:t>
        <a:bodyPr/>
        <a:lstStyle/>
        <a:p>
          <a:endParaRPr lang="en-US"/>
        </a:p>
      </dgm:t>
    </dgm:pt>
    <dgm:pt modelId="{6A9A75BA-6A97-4954-B359-B271061F997C}" type="pres">
      <dgm:prSet presAssocID="{EC549BFA-24F9-4EF5-A25D-A29E9EA4A8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4465D5-7818-4D8D-BE9F-DFF57421AC8C}" type="pres">
      <dgm:prSet presAssocID="{0D2C301C-B873-4159-9018-4EEA98C7FCAD}" presName="composite" presStyleCnt="0"/>
      <dgm:spPr/>
      <dgm:t>
        <a:bodyPr/>
        <a:lstStyle/>
        <a:p>
          <a:endParaRPr lang="en-US"/>
        </a:p>
      </dgm:t>
    </dgm:pt>
    <dgm:pt modelId="{EFD84D85-A1E2-406E-9F1B-77CC654FE665}" type="pres">
      <dgm:prSet presAssocID="{0D2C301C-B873-4159-9018-4EEA98C7FCAD}" presName="Parent1" presStyleLbl="node1" presStyleIdx="0" presStyleCnt="6" custLinFactX="-3763" custLinFactY="66345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FED2-72FA-4532-8A71-86BF8445A1BC}" type="pres">
      <dgm:prSet presAssocID="{0D2C301C-B873-4159-9018-4EEA98C7FC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4FC4-390D-43F3-8D49-32F4231C45CC}" type="pres">
      <dgm:prSet presAssocID="{0D2C301C-B873-4159-9018-4EEA98C7FCAD}" presName="BalanceSpacing" presStyleCnt="0"/>
      <dgm:spPr/>
      <dgm:t>
        <a:bodyPr/>
        <a:lstStyle/>
        <a:p>
          <a:endParaRPr lang="en-US"/>
        </a:p>
      </dgm:t>
    </dgm:pt>
    <dgm:pt modelId="{823D0551-0187-4CFA-8228-32C1E61C994A}" type="pres">
      <dgm:prSet presAssocID="{0D2C301C-B873-4159-9018-4EEA98C7FCAD}" presName="BalanceSpacing1" presStyleCnt="0"/>
      <dgm:spPr/>
      <dgm:t>
        <a:bodyPr/>
        <a:lstStyle/>
        <a:p>
          <a:endParaRPr lang="en-US"/>
        </a:p>
      </dgm:t>
    </dgm:pt>
    <dgm:pt modelId="{86F27C35-0EF8-4213-9E7E-841BDD3228F0}" type="pres">
      <dgm:prSet presAssocID="{8F8E14B3-B3B8-4568-B28E-89D5CCED8856}" presName="Accent1Text" presStyleLbl="node1" presStyleIdx="1" presStyleCnt="6" custLinFactNeighborX="-51488" custLinFactNeighborY="84133"/>
      <dgm:spPr/>
      <dgm:t>
        <a:bodyPr/>
        <a:lstStyle/>
        <a:p>
          <a:endParaRPr lang="en-US"/>
        </a:p>
      </dgm:t>
    </dgm:pt>
    <dgm:pt modelId="{8D267601-A79F-462A-ACBF-E7CE60B993F5}" type="pres">
      <dgm:prSet presAssocID="{8F8E14B3-B3B8-4568-B28E-89D5CCED8856}" presName="spaceBetweenRectangles" presStyleCnt="0"/>
      <dgm:spPr/>
      <dgm:t>
        <a:bodyPr/>
        <a:lstStyle/>
        <a:p>
          <a:endParaRPr lang="en-US"/>
        </a:p>
      </dgm:t>
    </dgm:pt>
    <dgm:pt modelId="{79A355E0-6E6C-4A78-84C6-66807A07233F}" type="pres">
      <dgm:prSet presAssocID="{2908291F-B44B-4B9D-BACA-366F7569EC34}" presName="composite" presStyleCnt="0"/>
      <dgm:spPr/>
      <dgm:t>
        <a:bodyPr/>
        <a:lstStyle/>
        <a:p>
          <a:endParaRPr lang="en-US"/>
        </a:p>
      </dgm:t>
    </dgm:pt>
    <dgm:pt modelId="{B2C97115-967E-48F0-B77A-1BC1544A0172}" type="pres">
      <dgm:prSet presAssocID="{2908291F-B44B-4B9D-BACA-366F7569EC34}" presName="Parent1" presStyleLbl="node1" presStyleIdx="2" presStyleCnt="6" custLinFactX="6529" custLinFactNeighborX="100000" custLinFactNeighborY="-1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7F3-775A-4FEA-BE22-B8ECE781AC8A}" type="pres">
      <dgm:prSet presAssocID="{2908291F-B44B-4B9D-BACA-366F7569EC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EB42-1D26-4F21-9F03-5DD915574D2F}" type="pres">
      <dgm:prSet presAssocID="{2908291F-B44B-4B9D-BACA-366F7569EC34}" presName="BalanceSpacing" presStyleCnt="0"/>
      <dgm:spPr/>
      <dgm:t>
        <a:bodyPr/>
        <a:lstStyle/>
        <a:p>
          <a:endParaRPr lang="en-US"/>
        </a:p>
      </dgm:t>
    </dgm:pt>
    <dgm:pt modelId="{60788258-F1E5-4255-8255-493F887D6066}" type="pres">
      <dgm:prSet presAssocID="{2908291F-B44B-4B9D-BACA-366F7569EC34}" presName="BalanceSpacing1" presStyleCnt="0"/>
      <dgm:spPr/>
      <dgm:t>
        <a:bodyPr/>
        <a:lstStyle/>
        <a:p>
          <a:endParaRPr lang="en-US"/>
        </a:p>
      </dgm:t>
    </dgm:pt>
    <dgm:pt modelId="{7BC52F90-F034-46D2-8D3B-DA36AF3B69E1}" type="pres">
      <dgm:prSet presAssocID="{D04D186B-172B-4073-9B90-33E39BB5D742}" presName="Accent1Text" presStyleLbl="node1" presStyleIdx="3" presStyleCnt="6" custLinFactNeighborX="-52635" custLinFactNeighborY="-76977"/>
      <dgm:spPr/>
      <dgm:t>
        <a:bodyPr/>
        <a:lstStyle/>
        <a:p>
          <a:endParaRPr lang="en-US"/>
        </a:p>
      </dgm:t>
    </dgm:pt>
    <dgm:pt modelId="{FA0F0C67-0263-49E1-8C3A-6EDA80DF0576}" type="pres">
      <dgm:prSet presAssocID="{D04D186B-172B-4073-9B90-33E39BB5D742}" presName="spaceBetweenRectangles" presStyleCnt="0"/>
      <dgm:spPr/>
      <dgm:t>
        <a:bodyPr/>
        <a:lstStyle/>
        <a:p>
          <a:endParaRPr lang="en-US"/>
        </a:p>
      </dgm:t>
    </dgm:pt>
    <dgm:pt modelId="{B3EA8403-ECEE-4E4A-8801-D1802FC906B7}" type="pres">
      <dgm:prSet presAssocID="{238E5C76-76BF-4AFF-BDCA-333C017E7B78}" presName="composite" presStyleCnt="0"/>
      <dgm:spPr/>
      <dgm:t>
        <a:bodyPr/>
        <a:lstStyle/>
        <a:p>
          <a:endParaRPr lang="en-US"/>
        </a:p>
      </dgm:t>
    </dgm:pt>
    <dgm:pt modelId="{3B20A2E9-7559-4380-8EC4-DD8A9484E735}" type="pres">
      <dgm:prSet presAssocID="{238E5C76-76BF-4AFF-BDCA-333C017E7B78}" presName="Parent1" presStyleLbl="node1" presStyleIdx="4" presStyleCnt="6" custLinFactNeighborX="1782" custLinFactNeighborY="-54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BFC3-6B6F-49DB-85DA-0ADEE8B747F1}" type="pres">
      <dgm:prSet presAssocID="{238E5C76-76BF-4AFF-BDCA-333C017E7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F6C3-8D69-4DA9-8B11-8E114551B45F}" type="pres">
      <dgm:prSet presAssocID="{238E5C76-76BF-4AFF-BDCA-333C017E7B78}" presName="BalanceSpacing" presStyleCnt="0"/>
      <dgm:spPr/>
      <dgm:t>
        <a:bodyPr/>
        <a:lstStyle/>
        <a:p>
          <a:endParaRPr lang="en-US"/>
        </a:p>
      </dgm:t>
    </dgm:pt>
    <dgm:pt modelId="{A60F1F2B-AF5D-41FB-B805-DD9EDB82FE5D}" type="pres">
      <dgm:prSet presAssocID="{238E5C76-76BF-4AFF-BDCA-333C017E7B78}" presName="BalanceSpacing1" presStyleCnt="0"/>
      <dgm:spPr/>
      <dgm:t>
        <a:bodyPr/>
        <a:lstStyle/>
        <a:p>
          <a:endParaRPr lang="en-US"/>
        </a:p>
      </dgm:t>
    </dgm:pt>
    <dgm:pt modelId="{2A9C2E15-C16E-4529-ADCA-997B82A89A93}" type="pres">
      <dgm:prSet presAssocID="{EAB3F0B8-8F27-4094-8DE5-220FB3390F92}" presName="Accent1Text" presStyleLbl="node1" presStyleIdx="5" presStyleCnt="6" custLinFactY="-63020" custLinFactNeighborX="4506" custLinFactNeighborY="-100000"/>
      <dgm:spPr/>
      <dgm:t>
        <a:bodyPr/>
        <a:lstStyle/>
        <a:p>
          <a:endParaRPr lang="en-US"/>
        </a:p>
      </dgm:t>
    </dgm:pt>
  </dgm:ptLst>
  <dgm:cxnLst>
    <dgm:cxn modelId="{4702DF93-D9BE-4BD4-9E35-E4398679630E}" type="presOf" srcId="{2908291F-B44B-4B9D-BACA-366F7569EC34}" destId="{B2C97115-967E-48F0-B77A-1BC1544A0172}" srcOrd="0" destOrd="0" presId="urn:microsoft.com/office/officeart/2008/layout/AlternatingHexagons"/>
    <dgm:cxn modelId="{1DE392DC-96E3-4E40-BE07-9BFC55A9F863}" type="presOf" srcId="{238E5C76-76BF-4AFF-BDCA-333C017E7B78}" destId="{3B20A2E9-7559-4380-8EC4-DD8A9484E735}" srcOrd="0" destOrd="0" presId="urn:microsoft.com/office/officeart/2008/layout/AlternatingHexagons"/>
    <dgm:cxn modelId="{A09D3BAE-26B4-442F-B8E8-4C3AD7F772B1}" srcId="{EC549BFA-24F9-4EF5-A25D-A29E9EA4A8D8}" destId="{0D2C301C-B873-4159-9018-4EEA98C7FCAD}" srcOrd="0" destOrd="0" parTransId="{BDD6D308-9353-48BE-A12E-58818FF76D1A}" sibTransId="{8F8E14B3-B3B8-4568-B28E-89D5CCED8856}"/>
    <dgm:cxn modelId="{A0D5E21E-31F3-45C7-8804-258A2480F556}" type="presOf" srcId="{EAB3F0B8-8F27-4094-8DE5-220FB3390F92}" destId="{2A9C2E15-C16E-4529-ADCA-997B82A89A93}" srcOrd="0" destOrd="0" presId="urn:microsoft.com/office/officeart/2008/layout/AlternatingHexagons"/>
    <dgm:cxn modelId="{0A82BED2-5BC3-4275-B5A4-2C3732DC379C}" srcId="{EC549BFA-24F9-4EF5-A25D-A29E9EA4A8D8}" destId="{238E5C76-76BF-4AFF-BDCA-333C017E7B78}" srcOrd="2" destOrd="0" parTransId="{DFCAB545-A629-4949-B649-764F9B0BA867}" sibTransId="{EAB3F0B8-8F27-4094-8DE5-220FB3390F92}"/>
    <dgm:cxn modelId="{67F1D1A4-FCA1-4476-BC2F-1B44C9ABE22C}" srcId="{EC549BFA-24F9-4EF5-A25D-A29E9EA4A8D8}" destId="{2908291F-B44B-4B9D-BACA-366F7569EC34}" srcOrd="1" destOrd="0" parTransId="{1D0BE70A-A6CD-4B78-8151-B9E0B9B422A4}" sibTransId="{D04D186B-172B-4073-9B90-33E39BB5D742}"/>
    <dgm:cxn modelId="{B52B091A-910C-45CA-BB6B-856843102F92}" type="presOf" srcId="{8F8E14B3-B3B8-4568-B28E-89D5CCED8856}" destId="{86F27C35-0EF8-4213-9E7E-841BDD3228F0}" srcOrd="0" destOrd="0" presId="urn:microsoft.com/office/officeart/2008/layout/AlternatingHexagons"/>
    <dgm:cxn modelId="{82B7F809-48CA-4AAD-BE5B-DFC778AF6B1C}" type="presOf" srcId="{0D2C301C-B873-4159-9018-4EEA98C7FCAD}" destId="{EFD84D85-A1E2-406E-9F1B-77CC654FE665}" srcOrd="0" destOrd="0" presId="urn:microsoft.com/office/officeart/2008/layout/AlternatingHexagons"/>
    <dgm:cxn modelId="{FD97DD29-CBEA-44D4-9194-6698221BC629}" type="presOf" srcId="{D04D186B-172B-4073-9B90-33E39BB5D742}" destId="{7BC52F90-F034-46D2-8D3B-DA36AF3B69E1}" srcOrd="0" destOrd="0" presId="urn:microsoft.com/office/officeart/2008/layout/AlternatingHexagons"/>
    <dgm:cxn modelId="{2F7D519F-0C22-46F4-A8DE-BCA42448E952}" type="presOf" srcId="{EC549BFA-24F9-4EF5-A25D-A29E9EA4A8D8}" destId="{6A9A75BA-6A97-4954-B359-B271061F997C}" srcOrd="0" destOrd="0" presId="urn:microsoft.com/office/officeart/2008/layout/AlternatingHexagons"/>
    <dgm:cxn modelId="{1356690F-9CA1-4099-99DE-37A376EA04F1}" type="presParOf" srcId="{6A9A75BA-6A97-4954-B359-B271061F997C}" destId="{3B4465D5-7818-4D8D-BE9F-DFF57421AC8C}" srcOrd="0" destOrd="0" presId="urn:microsoft.com/office/officeart/2008/layout/AlternatingHexagons"/>
    <dgm:cxn modelId="{159DDE7F-9A5A-42D4-A16F-E71636F891C4}" type="presParOf" srcId="{3B4465D5-7818-4D8D-BE9F-DFF57421AC8C}" destId="{EFD84D85-A1E2-406E-9F1B-77CC654FE665}" srcOrd="0" destOrd="0" presId="urn:microsoft.com/office/officeart/2008/layout/AlternatingHexagons"/>
    <dgm:cxn modelId="{A91B0027-6010-4601-B0A0-D3CA32828842}" type="presParOf" srcId="{3B4465D5-7818-4D8D-BE9F-DFF57421AC8C}" destId="{FA9EFED2-72FA-4532-8A71-86BF8445A1BC}" srcOrd="1" destOrd="0" presId="urn:microsoft.com/office/officeart/2008/layout/AlternatingHexagons"/>
    <dgm:cxn modelId="{03A390EB-F23A-4413-831D-DD8EE7923E11}" type="presParOf" srcId="{3B4465D5-7818-4D8D-BE9F-DFF57421AC8C}" destId="{F6D34FC4-390D-43F3-8D49-32F4231C45CC}" srcOrd="2" destOrd="0" presId="urn:microsoft.com/office/officeart/2008/layout/AlternatingHexagons"/>
    <dgm:cxn modelId="{9E6F0DFF-3035-44E0-898B-CB072B4102B7}" type="presParOf" srcId="{3B4465D5-7818-4D8D-BE9F-DFF57421AC8C}" destId="{823D0551-0187-4CFA-8228-32C1E61C994A}" srcOrd="3" destOrd="0" presId="urn:microsoft.com/office/officeart/2008/layout/AlternatingHexagons"/>
    <dgm:cxn modelId="{5E7440D3-3238-4817-99BF-BEE4E8017EF6}" type="presParOf" srcId="{3B4465D5-7818-4D8D-BE9F-DFF57421AC8C}" destId="{86F27C35-0EF8-4213-9E7E-841BDD3228F0}" srcOrd="4" destOrd="0" presId="urn:microsoft.com/office/officeart/2008/layout/AlternatingHexagons"/>
    <dgm:cxn modelId="{6C0E4457-7C71-434A-8725-819D62DFCF38}" type="presParOf" srcId="{6A9A75BA-6A97-4954-B359-B271061F997C}" destId="{8D267601-A79F-462A-ACBF-E7CE60B993F5}" srcOrd="1" destOrd="0" presId="urn:microsoft.com/office/officeart/2008/layout/AlternatingHexagons"/>
    <dgm:cxn modelId="{311F8DD2-0A59-4B92-AAF9-4E67DBECA482}" type="presParOf" srcId="{6A9A75BA-6A97-4954-B359-B271061F997C}" destId="{79A355E0-6E6C-4A78-84C6-66807A07233F}" srcOrd="2" destOrd="0" presId="urn:microsoft.com/office/officeart/2008/layout/AlternatingHexagons"/>
    <dgm:cxn modelId="{9D75F31E-2418-4D3F-9CF8-95510603EACC}" type="presParOf" srcId="{79A355E0-6E6C-4A78-84C6-66807A07233F}" destId="{B2C97115-967E-48F0-B77A-1BC1544A0172}" srcOrd="0" destOrd="0" presId="urn:microsoft.com/office/officeart/2008/layout/AlternatingHexagons"/>
    <dgm:cxn modelId="{8BE44C5F-36B9-4C39-8785-09313001A257}" type="presParOf" srcId="{79A355E0-6E6C-4A78-84C6-66807A07233F}" destId="{E0F877F3-775A-4FEA-BE22-B8ECE781AC8A}" srcOrd="1" destOrd="0" presId="urn:microsoft.com/office/officeart/2008/layout/AlternatingHexagons"/>
    <dgm:cxn modelId="{8E80B95A-DE5A-4B19-96AC-E3DD2D8528B6}" type="presParOf" srcId="{79A355E0-6E6C-4A78-84C6-66807A07233F}" destId="{5DD1EB42-1D26-4F21-9F03-5DD915574D2F}" srcOrd="2" destOrd="0" presId="urn:microsoft.com/office/officeart/2008/layout/AlternatingHexagons"/>
    <dgm:cxn modelId="{D7C745C8-DD0E-45A2-8C70-7E02F132D111}" type="presParOf" srcId="{79A355E0-6E6C-4A78-84C6-66807A07233F}" destId="{60788258-F1E5-4255-8255-493F887D6066}" srcOrd="3" destOrd="0" presId="urn:microsoft.com/office/officeart/2008/layout/AlternatingHexagons"/>
    <dgm:cxn modelId="{1E9653CE-A90F-4A92-BDD1-C39E043312BB}" type="presParOf" srcId="{79A355E0-6E6C-4A78-84C6-66807A07233F}" destId="{7BC52F90-F034-46D2-8D3B-DA36AF3B69E1}" srcOrd="4" destOrd="0" presId="urn:microsoft.com/office/officeart/2008/layout/AlternatingHexagons"/>
    <dgm:cxn modelId="{A2E60D18-EC24-4938-AB8E-A1EE7B097F4A}" type="presParOf" srcId="{6A9A75BA-6A97-4954-B359-B271061F997C}" destId="{FA0F0C67-0263-49E1-8C3A-6EDA80DF0576}" srcOrd="3" destOrd="0" presId="urn:microsoft.com/office/officeart/2008/layout/AlternatingHexagons"/>
    <dgm:cxn modelId="{E84F916B-1CEC-4505-BB61-3F3A8E7B07D3}" type="presParOf" srcId="{6A9A75BA-6A97-4954-B359-B271061F997C}" destId="{B3EA8403-ECEE-4E4A-8801-D1802FC906B7}" srcOrd="4" destOrd="0" presId="urn:microsoft.com/office/officeart/2008/layout/AlternatingHexagons"/>
    <dgm:cxn modelId="{30DDA70D-FB33-4ACC-A3DD-6648D12FFBF3}" type="presParOf" srcId="{B3EA8403-ECEE-4E4A-8801-D1802FC906B7}" destId="{3B20A2E9-7559-4380-8EC4-DD8A9484E735}" srcOrd="0" destOrd="0" presId="urn:microsoft.com/office/officeart/2008/layout/AlternatingHexagons"/>
    <dgm:cxn modelId="{A1928C43-7D99-4F5D-9A88-F23B2E7F3A7B}" type="presParOf" srcId="{B3EA8403-ECEE-4E4A-8801-D1802FC906B7}" destId="{3199BFC3-6B6F-49DB-85DA-0ADEE8B747F1}" srcOrd="1" destOrd="0" presId="urn:microsoft.com/office/officeart/2008/layout/AlternatingHexagons"/>
    <dgm:cxn modelId="{487706AB-2854-49EE-AB69-B2FBA38EAF3B}" type="presParOf" srcId="{B3EA8403-ECEE-4E4A-8801-D1802FC906B7}" destId="{BF3BF6C3-8D69-4DA9-8B11-8E114551B45F}" srcOrd="2" destOrd="0" presId="urn:microsoft.com/office/officeart/2008/layout/AlternatingHexagons"/>
    <dgm:cxn modelId="{CDF7AAEA-1F01-4499-A508-9D01B3030086}" type="presParOf" srcId="{B3EA8403-ECEE-4E4A-8801-D1802FC906B7}" destId="{A60F1F2B-AF5D-41FB-B805-DD9EDB82FE5D}" srcOrd="3" destOrd="0" presId="urn:microsoft.com/office/officeart/2008/layout/AlternatingHexagons"/>
    <dgm:cxn modelId="{DC1BD60F-DE1D-43B0-B222-CE376144D50A}" type="presParOf" srcId="{B3EA8403-ECEE-4E4A-8801-D1802FC906B7}" destId="{2A9C2E15-C16E-4529-ADCA-997B82A89A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2625334" y="11198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«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2927494" y="248825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11681" y="139357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813841" y="1530410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3315854" y="1360053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ª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3618014" y="1496891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1197482" y="263791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k</a:t>
          </a:r>
          <a:endParaRPr lang="en-US" sz="96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1499642" y="2774755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597208" y="2587119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l</a:t>
          </a:r>
          <a:endParaRPr lang="en-US" sz="6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2899368" y="2723957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211544" y="109245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7620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h</a:t>
          </a:r>
          <a:endParaRPr lang="en-US" sz="72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1513704" y="246083"/>
        <a:ext cx="902150" cy="103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2583144" y="1435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u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2885304" y="280430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11681" y="137950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smtClean="0">
              <a:solidFill>
                <a:srgbClr val="FF0000"/>
              </a:solidFill>
              <a:latin typeface=".VnAvant" panose="020B7200000000000000" pitchFamily="34" charset="0"/>
            </a:rPr>
            <a:t>u</a:t>
          </a:r>
          <a:endParaRPr lang="en-US" sz="3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813841" y="1516340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3287727" y="1345983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o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3589887" y="1482821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1225608" y="2612518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h</a:t>
          </a:r>
          <a:endParaRPr lang="en-US" sz="96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1527768" y="2749356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597208" y="2601190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6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ª</a:t>
          </a:r>
          <a:endParaRPr lang="en-US" sz="6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2899368" y="2738028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197481" y="123315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002060"/>
              </a:solidFill>
              <a:latin typeface=".VnAvant" panose="020B7200000000000000" pitchFamily="34" charset="0"/>
            </a:rPr>
            <a:t>k</a:t>
          </a:r>
          <a:endParaRPr lang="en-US" sz="6000" b="1" kern="1200" dirty="0">
            <a:solidFill>
              <a:srgbClr val="002060"/>
            </a:solidFill>
            <a:latin typeface=".VnAvant" panose="020B7200000000000000" pitchFamily="34" charset="0"/>
          </a:endParaRPr>
        </a:p>
      </dsp:txBody>
      <dsp:txXfrm rot="-5400000">
        <a:off x="1499641" y="260153"/>
        <a:ext cx="902150" cy="1036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1230325" y="261800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76200"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h</a:t>
          </a:r>
          <a:endParaRPr lang="en-US" sz="9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1532485" y="2754840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25744" y="1365431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827904" y="1502269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3358043" y="138819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latin typeface=".VnAvant" panose="020B7200000000000000" pitchFamily="34" charset="0"/>
            </a:rPr>
            <a:t>k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3660203" y="1525032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2631220" y="17483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u</a:t>
          </a:r>
          <a:endParaRPr lang="en-US" sz="60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2933380" y="311675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639397" y="2601190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600" b="1" kern="1200" dirty="0" smtClean="0">
              <a:solidFill>
                <a:srgbClr val="002060"/>
              </a:solidFill>
              <a:latin typeface=".VnAvant" panose="020B7200000000000000" pitchFamily="34" charset="0"/>
            </a:rPr>
            <a:t>ª</a:t>
          </a:r>
          <a:endParaRPr lang="en-US" sz="6600" b="1" kern="1200" dirty="0">
            <a:solidFill>
              <a:srgbClr val="002060"/>
            </a:solidFill>
            <a:latin typeface=".VnAvant" panose="020B7200000000000000" pitchFamily="34" charset="0"/>
          </a:endParaRPr>
        </a:p>
      </dsp:txBody>
      <dsp:txXfrm rot="-5400000">
        <a:off x="2941557" y="2738028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245555" y="157316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bg1"/>
              </a:solidFill>
              <a:latin typeface=".VnAvant" panose="020B7200000000000000" pitchFamily="34" charset="0"/>
            </a:rPr>
            <a:t>h</a:t>
          </a:r>
          <a:endParaRPr lang="en-US" sz="6000" b="1" kern="1200" dirty="0">
            <a:solidFill>
              <a:schemeClr val="bg1"/>
            </a:solidFill>
            <a:latin typeface=".VnAvant" panose="020B7200000000000000" pitchFamily="34" charset="0"/>
          </a:endParaRPr>
        </a:p>
      </dsp:txBody>
      <dsp:txXfrm rot="-5400000">
        <a:off x="1547715" y="294154"/>
        <a:ext cx="902150" cy="1036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2569081" y="140128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«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2871241" y="276966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11681" y="139357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813841" y="1530410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3245538" y="1360053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ª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3547698" y="1496891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1197482" y="2595706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k</a:t>
          </a:r>
          <a:endParaRPr lang="en-US" sz="96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1499642" y="2732544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569081" y="2601190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6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a</a:t>
          </a:r>
          <a:endParaRPr lang="en-US" sz="6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2871241" y="2738028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189866" y="154198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8575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smtClean="0">
              <a:solidFill>
                <a:srgbClr val="002060"/>
              </a:solidFill>
              <a:latin typeface=".VnAvant" panose="020B7200000000000000" pitchFamily="34" charset="0"/>
            </a:rPr>
            <a:t>m</a:t>
          </a:r>
          <a:endParaRPr lang="en-US" sz="7200" b="1" kern="1200" dirty="0">
            <a:solidFill>
              <a:srgbClr val="002060"/>
            </a:solidFill>
            <a:latin typeface=".VnAvant" panose="020B7200000000000000" pitchFamily="34" charset="0"/>
          </a:endParaRPr>
        </a:p>
      </dsp:txBody>
      <dsp:txXfrm rot="-5400000">
        <a:off x="1492026" y="291036"/>
        <a:ext cx="902150" cy="1036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1230325" y="2575790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smtClean="0">
              <a:solidFill>
                <a:srgbClr val="0070C0"/>
              </a:solidFill>
              <a:latin typeface=".VnAvant" panose="020B7200000000000000" pitchFamily="34" charset="0"/>
            </a:rPr>
            <a:t>t</a:t>
          </a:r>
          <a:endParaRPr lang="en-US" sz="11500" b="1" kern="1200" dirty="0">
            <a:solidFill>
              <a:srgbClr val="0070C0"/>
            </a:solidFill>
            <a:latin typeface=".VnAvant" panose="020B7200000000000000" pitchFamily="34" charset="0"/>
          </a:endParaRPr>
        </a:p>
      </dsp:txBody>
      <dsp:txXfrm rot="-5400000">
        <a:off x="1532485" y="2712628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11681" y="1365431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813841" y="1502269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3259601" y="1345983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¬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3561761" y="1482821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2560904" y="160766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u</a:t>
          </a:r>
          <a:endParaRPr lang="en-US" sz="60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2863064" y="297604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611271" y="2558978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600" b="1" kern="1200" dirty="0" smtClean="0">
              <a:solidFill>
                <a:srgbClr val="002060"/>
              </a:solidFill>
              <a:latin typeface=".VnAvant" panose="020B7200000000000000" pitchFamily="34" charset="0"/>
            </a:rPr>
            <a:t>ª</a:t>
          </a:r>
          <a:endParaRPr lang="en-US" sz="6600" b="1" kern="1200" dirty="0">
            <a:solidFill>
              <a:srgbClr val="002060"/>
            </a:solidFill>
            <a:latin typeface=".VnAvant" panose="020B7200000000000000" pitchFamily="34" charset="0"/>
          </a:endParaRPr>
        </a:p>
      </dsp:txBody>
      <dsp:txXfrm rot="-5400000">
        <a:off x="2913431" y="2695816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203366" y="17138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solidFill>
                <a:schemeClr val="bg1"/>
              </a:solidFill>
              <a:latin typeface=".VnAvant" panose="020B7200000000000000" pitchFamily="34" charset="0"/>
            </a:rPr>
            <a:t>©</a:t>
          </a:r>
          <a:endParaRPr lang="en-US" sz="6000" b="1" kern="1200" dirty="0">
            <a:solidFill>
              <a:schemeClr val="bg1"/>
            </a:solidFill>
            <a:latin typeface=".VnAvant" panose="020B7200000000000000" pitchFamily="34" charset="0"/>
          </a:endParaRPr>
        </a:p>
      </dsp:txBody>
      <dsp:txXfrm rot="-5400000">
        <a:off x="1505526" y="308225"/>
        <a:ext cx="902150" cy="1036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2630104" y="171733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o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2932264" y="308571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53870" y="139357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¬</a:t>
          </a:r>
          <a:endParaRPr lang="en-US" sz="60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856030" y="1530410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1273682" y="190926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latin typeface=".VnAvant" panose="020B7200000000000000" pitchFamily="34" charset="0"/>
            </a:rPr>
            <a:t>k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1575842" y="327764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3321070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©</a:t>
          </a:r>
          <a:endParaRPr lang="en-US" sz="60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3623230" y="1513522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630052" y="2587119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solidFill>
                <a:srgbClr val="00B0F0"/>
              </a:solidFill>
              <a:latin typeface=".VnAvant" panose="020B7200000000000000" pitchFamily="34" charset="0"/>
            </a:rPr>
            <a:t>u</a:t>
          </a:r>
          <a:endParaRPr lang="en-US" sz="6600" b="1" kern="1200" dirty="0">
            <a:solidFill>
              <a:srgbClr val="00B0F0"/>
            </a:solidFill>
            <a:latin typeface=".VnAvant" panose="020B7200000000000000" pitchFamily="34" charset="0"/>
          </a:endParaRPr>
        </a:p>
      </dsp:txBody>
      <dsp:txXfrm rot="-5400000">
        <a:off x="2932212" y="2723957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258451" y="2612518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h</a:t>
          </a:r>
          <a:endParaRPr lang="en-US" sz="96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1560611" y="2749356"/>
        <a:ext cx="902150" cy="1036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2630104" y="11545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latin typeface=".VnAvant" panose="020B7200000000000000" pitchFamily="34" charset="0"/>
            </a:rPr>
            <a:t>b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2932264" y="252290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11681" y="139357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solidFill>
                <a:srgbClr val="FF0000"/>
              </a:solidFill>
              <a:latin typeface="Av"/>
            </a:rPr>
            <a:t>d</a:t>
          </a:r>
          <a:endParaRPr lang="en-US" sz="6600" b="1" kern="1200" dirty="0">
            <a:solidFill>
              <a:srgbClr val="FF0000"/>
            </a:solidFill>
            <a:latin typeface="Av"/>
          </a:endParaRPr>
        </a:p>
      </dsp:txBody>
      <dsp:txXfrm rot="-5400000">
        <a:off x="813841" y="1530410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1273682" y="14871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002060"/>
              </a:solidFill>
              <a:latin typeface=".VnAvant" panose="020B7200000000000000" pitchFamily="34" charset="0"/>
            </a:rPr>
            <a:t>a</a:t>
          </a:r>
          <a:endParaRPr lang="en-US" sz="6000" b="1" kern="1200" dirty="0">
            <a:solidFill>
              <a:srgbClr val="002060"/>
            </a:solidFill>
            <a:latin typeface=".VnAvant" panose="020B7200000000000000" pitchFamily="34" charset="0"/>
          </a:endParaRPr>
        </a:p>
      </dsp:txBody>
      <dsp:txXfrm rot="-5400000">
        <a:off x="1575842" y="285552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e</a:t>
          </a:r>
          <a:endParaRPr lang="en-US" sz="60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3637293" y="1513522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630052" y="2587119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n</a:t>
          </a:r>
          <a:endParaRPr lang="en-US" sz="6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2932212" y="2723957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258451" y="2612518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k</a:t>
          </a:r>
          <a:endParaRPr lang="en-US" sz="96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1560611" y="2749356"/>
        <a:ext cx="902150" cy="1036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4D85-A1E2-406E-9F1B-77CC654FE665}">
      <dsp:nvSpPr>
        <dsp:cNvPr id="0" name=""/>
        <dsp:cNvSpPr/>
      </dsp:nvSpPr>
      <dsp:spPr>
        <a:xfrm rot="5400000">
          <a:off x="1270155" y="2603931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76200">
          <a:solidFill>
            <a:schemeClr val="accent6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</a:rPr>
            <a:t>h</a:t>
          </a:r>
          <a:endParaRPr lang="en-US" sz="9600" b="1" kern="1200" dirty="0">
            <a:solidFill>
              <a:schemeClr val="tx1">
                <a:lumMod val="85000"/>
                <a:lumOff val="15000"/>
              </a:schemeClr>
            </a:solidFill>
            <a:latin typeface=".VnAvant" panose="020B7200000000000000" pitchFamily="34" charset="0"/>
          </a:endParaRPr>
        </a:p>
      </dsp:txBody>
      <dsp:txXfrm rot="-5400000">
        <a:off x="1572315" y="2740769"/>
        <a:ext cx="902150" cy="1036955"/>
      </dsp:txXfrm>
    </dsp:sp>
    <dsp:sp modelId="{FA9EFED2-72FA-4532-8A71-86BF8445A1B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C35-0EF8-4213-9E7E-841BDD3228F0}">
      <dsp:nvSpPr>
        <dsp:cNvPr id="0" name=""/>
        <dsp:cNvSpPr/>
      </dsp:nvSpPr>
      <dsp:spPr>
        <a:xfrm rot="5400000">
          <a:off x="539807" y="1365431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0000"/>
              </a:solidFill>
              <a:latin typeface=".VnAvant" panose="020B7200000000000000" pitchFamily="34" charset="0"/>
            </a:rPr>
            <a:t>e</a:t>
          </a:r>
          <a:endParaRPr lang="en-US" sz="3600" b="1" kern="1200" dirty="0">
            <a:solidFill>
              <a:srgbClr val="FF0000"/>
            </a:solidFill>
            <a:latin typeface=".VnAvant" panose="020B7200000000000000" pitchFamily="34" charset="0"/>
          </a:endParaRPr>
        </a:p>
      </dsp:txBody>
      <dsp:txXfrm rot="-5400000">
        <a:off x="841967" y="1502269"/>
        <a:ext cx="902150" cy="1036955"/>
      </dsp:txXfrm>
    </dsp:sp>
    <dsp:sp modelId="{B2C97115-967E-48F0-B77A-1BC1544A0172}">
      <dsp:nvSpPr>
        <dsp:cNvPr id="0" name=""/>
        <dsp:cNvSpPr/>
      </dsp:nvSpPr>
      <dsp:spPr>
        <a:xfrm rot="5400000">
          <a:off x="3315854" y="1360053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000" b="1" kern="1200" dirty="0" smtClean="0">
              <a:latin typeface=".VnAvant" panose="020B7200000000000000" pitchFamily="34" charset="0"/>
            </a:rPr>
            <a:t>¬</a:t>
          </a:r>
          <a:endParaRPr lang="en-US" sz="6000" b="1" kern="1200" dirty="0">
            <a:latin typeface=".VnAvant" panose="020B7200000000000000" pitchFamily="34" charset="0"/>
          </a:endParaRPr>
        </a:p>
      </dsp:txBody>
      <dsp:txXfrm rot="-5400000">
        <a:off x="3618014" y="1496891"/>
        <a:ext cx="902150" cy="1036955"/>
      </dsp:txXfrm>
    </dsp:sp>
    <dsp:sp modelId="{E0F877F3-775A-4FEA-BE22-B8ECE781AC8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52F90-F034-46D2-8D3B-DA36AF3B69E1}">
      <dsp:nvSpPr>
        <dsp:cNvPr id="0" name=""/>
        <dsp:cNvSpPr/>
      </dsp:nvSpPr>
      <dsp:spPr>
        <a:xfrm rot="5400000">
          <a:off x="2645283" y="217048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FF00"/>
              </a:solidFill>
              <a:latin typeface=".VnAvant" panose="020B7200000000000000" pitchFamily="34" charset="0"/>
            </a:rPr>
            <a:t>u</a:t>
          </a:r>
          <a:endParaRPr lang="en-US" sz="6000" b="1" kern="1200" dirty="0">
            <a:solidFill>
              <a:srgbClr val="FFFF00"/>
            </a:solidFill>
            <a:latin typeface=".VnAvant" panose="020B7200000000000000" pitchFamily="34" charset="0"/>
          </a:endParaRPr>
        </a:p>
      </dsp:txBody>
      <dsp:txXfrm rot="-5400000">
        <a:off x="2947443" y="353886"/>
        <a:ext cx="902150" cy="1036955"/>
      </dsp:txXfrm>
    </dsp:sp>
    <dsp:sp modelId="{3B20A2E9-7559-4380-8EC4-DD8A9484E735}">
      <dsp:nvSpPr>
        <dsp:cNvPr id="0" name=""/>
        <dsp:cNvSpPr/>
      </dsp:nvSpPr>
      <dsp:spPr>
        <a:xfrm rot="5400000">
          <a:off x="2653460" y="2573049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6600" b="1" kern="1200" dirty="0" smtClean="0">
              <a:solidFill>
                <a:srgbClr val="002060"/>
              </a:solidFill>
              <a:latin typeface=".VnAvant" panose="020B7200000000000000" pitchFamily="34" charset="0"/>
            </a:rPr>
            <a:t>ª</a:t>
          </a:r>
          <a:endParaRPr lang="en-US" sz="6600" b="1" kern="1200" dirty="0">
            <a:solidFill>
              <a:srgbClr val="002060"/>
            </a:solidFill>
            <a:latin typeface=".VnAvant" panose="020B7200000000000000" pitchFamily="34" charset="0"/>
          </a:endParaRPr>
        </a:p>
      </dsp:txBody>
      <dsp:txXfrm rot="-5400000">
        <a:off x="2955620" y="2709887"/>
        <a:ext cx="902150" cy="1036955"/>
      </dsp:txXfrm>
    </dsp:sp>
    <dsp:sp modelId="{3199BFC3-6B6F-49DB-85DA-0ADEE8B747F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C2E15-C16E-4529-ADCA-997B82A89A93}">
      <dsp:nvSpPr>
        <dsp:cNvPr id="0" name=""/>
        <dsp:cNvSpPr/>
      </dsp:nvSpPr>
      <dsp:spPr>
        <a:xfrm rot="5400000">
          <a:off x="1273681" y="199528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bg1"/>
              </a:solidFill>
              <a:latin typeface=".VnAvant" panose="020B7200000000000000" pitchFamily="34" charset="0"/>
            </a:rPr>
            <a:t>m</a:t>
          </a:r>
          <a:endParaRPr lang="en-US" sz="6000" b="1" kern="1200" dirty="0">
            <a:solidFill>
              <a:schemeClr val="bg1"/>
            </a:solidFill>
            <a:latin typeface=".VnAvant" panose="020B7200000000000000" pitchFamily="34" charset="0"/>
          </a:endParaRPr>
        </a:p>
      </dsp:txBody>
      <dsp:txXfrm rot="-5400000">
        <a:off x="1575841" y="336366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B57F-A577-41DC-ACF0-8EFA0594AD0B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5B827-8FF0-4F89-83D3-4826500B1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23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52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9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7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7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7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40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80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23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91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91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5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05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2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98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9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0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9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61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0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9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73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73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05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0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2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7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1B5A-F6CD-4906-8675-B4A20B712A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0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5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8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5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9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9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4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5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1FAD-4BC9-43C3-946A-1A95A4E2C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C230-7A0F-43FF-ADD6-C6D40A6F8E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tags" Target="../tags/tag1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gi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16.gif"/><Relationship Id="rId5" Type="http://schemas.openxmlformats.org/officeDocument/2006/relationships/tags" Target="../tags/tag58.xml"/><Relationship Id="rId10" Type="http://schemas.openxmlformats.org/officeDocument/2006/relationships/image" Target="../media/image8.gif"/><Relationship Id="rId4" Type="http://schemas.openxmlformats.org/officeDocument/2006/relationships/tags" Target="../tags/tag57.xm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tags" Target="../tags/tag64.xml"/><Relationship Id="rId10" Type="http://schemas.openxmlformats.org/officeDocument/2006/relationships/image" Target="../media/image17.gif"/><Relationship Id="rId4" Type="http://schemas.openxmlformats.org/officeDocument/2006/relationships/tags" Target="../tags/tag63.xml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10" Type="http://schemas.openxmlformats.org/officeDocument/2006/relationships/image" Target="../media/image5.gif"/><Relationship Id="rId4" Type="http://schemas.openxmlformats.org/officeDocument/2006/relationships/tags" Target="../tags/tag21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8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85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2.png"/><Relationship Id="rId3" Type="http://schemas.openxmlformats.org/officeDocument/2006/relationships/tags" Target="../tags/tag90.xml"/><Relationship Id="rId7" Type="http://schemas.openxmlformats.org/officeDocument/2006/relationships/notesSlide" Target="../notesSlides/notesSlide23.xml"/><Relationship Id="rId12" Type="http://schemas.openxmlformats.org/officeDocument/2006/relationships/image" Target="../media/image21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tags" Target="../tags/tag92.xml"/><Relationship Id="rId10" Type="http://schemas.openxmlformats.org/officeDocument/2006/relationships/image" Target="../media/image20.png"/><Relationship Id="rId4" Type="http://schemas.openxmlformats.org/officeDocument/2006/relationships/tags" Target="../tags/tag91.xml"/><Relationship Id="rId9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tags" Target="../tags/tag131.xml"/><Relationship Id="rId21" Type="http://schemas.openxmlformats.org/officeDocument/2006/relationships/tags" Target="../tags/tag113.xml"/><Relationship Id="rId34" Type="http://schemas.openxmlformats.org/officeDocument/2006/relationships/tags" Target="../tags/tag126.xml"/><Relationship Id="rId42" Type="http://schemas.openxmlformats.org/officeDocument/2006/relationships/image" Target="../media/image33.jpeg"/><Relationship Id="rId47" Type="http://schemas.openxmlformats.org/officeDocument/2006/relationships/image" Target="../media/image37.gif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9" Type="http://schemas.openxmlformats.org/officeDocument/2006/relationships/tags" Target="../tags/tag121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37" Type="http://schemas.openxmlformats.org/officeDocument/2006/relationships/tags" Target="../tags/tag129.xml"/><Relationship Id="rId40" Type="http://schemas.openxmlformats.org/officeDocument/2006/relationships/slideLayout" Target="../slideLayouts/slideLayout7.xml"/><Relationship Id="rId45" Type="http://schemas.openxmlformats.org/officeDocument/2006/relationships/image" Target="../media/image35.gif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tags" Target="../tags/tag128.xml"/><Relationship Id="rId49" Type="http://schemas.openxmlformats.org/officeDocument/2006/relationships/image" Target="../media/image38.jp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tags" Target="../tags/tag123.xml"/><Relationship Id="rId44" Type="http://schemas.openxmlformats.org/officeDocument/2006/relationships/image" Target="../media/image17.gif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tags" Target="../tags/tag127.xml"/><Relationship Id="rId43" Type="http://schemas.openxmlformats.org/officeDocument/2006/relationships/image" Target="../media/image34.gif"/><Relationship Id="rId48" Type="http://schemas.openxmlformats.org/officeDocument/2006/relationships/image" Target="../media/image2.jpeg"/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38" Type="http://schemas.openxmlformats.org/officeDocument/2006/relationships/tags" Target="../tags/tag130.xml"/><Relationship Id="rId46" Type="http://schemas.openxmlformats.org/officeDocument/2006/relationships/image" Target="../media/image36.gif"/><Relationship Id="rId20" Type="http://schemas.openxmlformats.org/officeDocument/2006/relationships/tags" Target="../tags/tag112.xml"/><Relationship Id="rId41" Type="http://schemas.openxmlformats.org/officeDocument/2006/relationships/notesSlide" Target="../notesSlides/notesSlide24.xml"/><Relationship Id="rId1" Type="http://schemas.openxmlformats.org/officeDocument/2006/relationships/tags" Target="../tags/tag93.xml"/><Relationship Id="rId6" Type="http://schemas.openxmlformats.org/officeDocument/2006/relationships/tags" Target="../tags/tag9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diagramData" Target="../diagrams/data1.xml"/><Relationship Id="rId18" Type="http://schemas.openxmlformats.org/officeDocument/2006/relationships/image" Target="../media/image39.gif"/><Relationship Id="rId3" Type="http://schemas.openxmlformats.org/officeDocument/2006/relationships/tags" Target="../tags/tag134.xml"/><Relationship Id="rId21" Type="http://schemas.openxmlformats.org/officeDocument/2006/relationships/image" Target="../media/image41.png"/><Relationship Id="rId7" Type="http://schemas.openxmlformats.org/officeDocument/2006/relationships/tags" Target="../tags/tag138.xml"/><Relationship Id="rId12" Type="http://schemas.openxmlformats.org/officeDocument/2006/relationships/image" Target="../media/image7.jpeg"/><Relationship Id="rId17" Type="http://schemas.microsoft.com/office/2007/relationships/diagramDrawing" Target="../diagrams/drawing1.xml"/><Relationship Id="rId2" Type="http://schemas.openxmlformats.org/officeDocument/2006/relationships/tags" Target="../tags/tag133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40.gif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136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.gif"/><Relationship Id="rId4" Type="http://schemas.openxmlformats.org/officeDocument/2006/relationships/tags" Target="../tags/tag135.xml"/><Relationship Id="rId9" Type="http://schemas.openxmlformats.org/officeDocument/2006/relationships/audio" Target="../media/media1.mp3"/><Relationship Id="rId1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diagramData" Target="../diagrams/data2.xml"/><Relationship Id="rId18" Type="http://schemas.openxmlformats.org/officeDocument/2006/relationships/image" Target="../media/image39.gif"/><Relationship Id="rId3" Type="http://schemas.openxmlformats.org/officeDocument/2006/relationships/tags" Target="../tags/tag141.xml"/><Relationship Id="rId21" Type="http://schemas.openxmlformats.org/officeDocument/2006/relationships/image" Target="../media/image41.png"/><Relationship Id="rId7" Type="http://schemas.openxmlformats.org/officeDocument/2006/relationships/tags" Target="../tags/tag145.xml"/><Relationship Id="rId12" Type="http://schemas.openxmlformats.org/officeDocument/2006/relationships/image" Target="../media/image7.jpeg"/><Relationship Id="rId17" Type="http://schemas.microsoft.com/office/2007/relationships/diagramDrawing" Target="../diagrams/drawing2.xml"/><Relationship Id="rId2" Type="http://schemas.openxmlformats.org/officeDocument/2006/relationships/tags" Target="../tags/tag140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40.gif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notesSlide" Target="../notesSlides/notesSlide26.xml"/><Relationship Id="rId5" Type="http://schemas.openxmlformats.org/officeDocument/2006/relationships/tags" Target="../tags/tag143.xml"/><Relationship Id="rId15" Type="http://schemas.openxmlformats.org/officeDocument/2006/relationships/diagramQuickStyle" Target="../diagrams/quickStyle2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.gif"/><Relationship Id="rId4" Type="http://schemas.openxmlformats.org/officeDocument/2006/relationships/tags" Target="../tags/tag142.xml"/><Relationship Id="rId9" Type="http://schemas.openxmlformats.org/officeDocument/2006/relationships/audio" Target="../media/media1.mp3"/><Relationship Id="rId1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diagramData" Target="../diagrams/data3.xml"/><Relationship Id="rId18" Type="http://schemas.openxmlformats.org/officeDocument/2006/relationships/image" Target="../media/image39.gif"/><Relationship Id="rId3" Type="http://schemas.openxmlformats.org/officeDocument/2006/relationships/tags" Target="../tags/tag148.xml"/><Relationship Id="rId21" Type="http://schemas.openxmlformats.org/officeDocument/2006/relationships/image" Target="../media/image41.png"/><Relationship Id="rId7" Type="http://schemas.openxmlformats.org/officeDocument/2006/relationships/tags" Target="../tags/tag152.xml"/><Relationship Id="rId12" Type="http://schemas.openxmlformats.org/officeDocument/2006/relationships/image" Target="../media/image7.jpeg"/><Relationship Id="rId17" Type="http://schemas.microsoft.com/office/2007/relationships/diagramDrawing" Target="../diagrams/drawing3.xml"/><Relationship Id="rId2" Type="http://schemas.openxmlformats.org/officeDocument/2006/relationships/tags" Target="../tags/tag147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40.gif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150.xml"/><Relationship Id="rId15" Type="http://schemas.openxmlformats.org/officeDocument/2006/relationships/diagramQuickStyle" Target="../diagrams/quickStyle3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.gif"/><Relationship Id="rId4" Type="http://schemas.openxmlformats.org/officeDocument/2006/relationships/tags" Target="../tags/tag149.xml"/><Relationship Id="rId9" Type="http://schemas.openxmlformats.org/officeDocument/2006/relationships/audio" Target="../media/media1.mp3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diagramData" Target="../diagrams/data4.xml"/><Relationship Id="rId18" Type="http://schemas.openxmlformats.org/officeDocument/2006/relationships/image" Target="../media/image39.gif"/><Relationship Id="rId3" Type="http://schemas.openxmlformats.org/officeDocument/2006/relationships/tags" Target="../tags/tag155.xml"/><Relationship Id="rId21" Type="http://schemas.openxmlformats.org/officeDocument/2006/relationships/image" Target="../media/image41.png"/><Relationship Id="rId7" Type="http://schemas.openxmlformats.org/officeDocument/2006/relationships/tags" Target="../tags/tag159.xml"/><Relationship Id="rId12" Type="http://schemas.openxmlformats.org/officeDocument/2006/relationships/image" Target="../media/image7.jpeg"/><Relationship Id="rId17" Type="http://schemas.microsoft.com/office/2007/relationships/diagramDrawing" Target="../diagrams/drawing4.xml"/><Relationship Id="rId2" Type="http://schemas.openxmlformats.org/officeDocument/2006/relationships/tags" Target="../tags/tag154.xml"/><Relationship Id="rId16" Type="http://schemas.openxmlformats.org/officeDocument/2006/relationships/diagramColors" Target="../diagrams/colors4.xml"/><Relationship Id="rId20" Type="http://schemas.openxmlformats.org/officeDocument/2006/relationships/image" Target="../media/image40.gif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157.xml"/><Relationship Id="rId15" Type="http://schemas.openxmlformats.org/officeDocument/2006/relationships/diagramQuickStyle" Target="../diagrams/quickStyle4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.gif"/><Relationship Id="rId4" Type="http://schemas.openxmlformats.org/officeDocument/2006/relationships/tags" Target="../tags/tag156.xml"/><Relationship Id="rId9" Type="http://schemas.openxmlformats.org/officeDocument/2006/relationships/audio" Target="../media/media1.mp3"/><Relationship Id="rId1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diagramData" Target="../diagrams/data5.xml"/><Relationship Id="rId18" Type="http://schemas.openxmlformats.org/officeDocument/2006/relationships/image" Target="../media/image39.gif"/><Relationship Id="rId3" Type="http://schemas.openxmlformats.org/officeDocument/2006/relationships/tags" Target="../tags/tag162.xml"/><Relationship Id="rId21" Type="http://schemas.openxmlformats.org/officeDocument/2006/relationships/image" Target="../media/image41.png"/><Relationship Id="rId7" Type="http://schemas.openxmlformats.org/officeDocument/2006/relationships/tags" Target="../tags/tag166.xml"/><Relationship Id="rId12" Type="http://schemas.openxmlformats.org/officeDocument/2006/relationships/image" Target="../media/image7.jpeg"/><Relationship Id="rId17" Type="http://schemas.microsoft.com/office/2007/relationships/diagramDrawing" Target="../diagrams/drawing5.xml"/><Relationship Id="rId2" Type="http://schemas.openxmlformats.org/officeDocument/2006/relationships/tags" Target="../tags/tag161.xml"/><Relationship Id="rId16" Type="http://schemas.openxmlformats.org/officeDocument/2006/relationships/diagramColors" Target="../diagrams/colors5.xml"/><Relationship Id="rId20" Type="http://schemas.openxmlformats.org/officeDocument/2006/relationships/image" Target="../media/image40.gif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164.xml"/><Relationship Id="rId15" Type="http://schemas.openxmlformats.org/officeDocument/2006/relationships/diagramQuickStyle" Target="../diagrams/quickStyle5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.gif"/><Relationship Id="rId4" Type="http://schemas.openxmlformats.org/officeDocument/2006/relationships/tags" Target="../tags/tag163.xml"/><Relationship Id="rId9" Type="http://schemas.openxmlformats.org/officeDocument/2006/relationships/audio" Target="../media/media1.mp3"/><Relationship Id="rId1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40.gif"/><Relationship Id="rId18" Type="http://schemas.microsoft.com/office/2007/relationships/diagramDrawing" Target="../diagrams/drawing6.xml"/><Relationship Id="rId3" Type="http://schemas.openxmlformats.org/officeDocument/2006/relationships/tags" Target="../tags/tag169.xml"/><Relationship Id="rId21" Type="http://schemas.openxmlformats.org/officeDocument/2006/relationships/image" Target="../media/image41.png"/><Relationship Id="rId7" Type="http://schemas.openxmlformats.org/officeDocument/2006/relationships/tags" Target="../tags/tag173.xml"/><Relationship Id="rId12" Type="http://schemas.openxmlformats.org/officeDocument/2006/relationships/image" Target="../media/image7.jpeg"/><Relationship Id="rId17" Type="http://schemas.openxmlformats.org/officeDocument/2006/relationships/diagramColors" Target="../diagrams/colors6.xml"/><Relationship Id="rId2" Type="http://schemas.openxmlformats.org/officeDocument/2006/relationships/tags" Target="../tags/tag168.xml"/><Relationship Id="rId16" Type="http://schemas.openxmlformats.org/officeDocument/2006/relationships/diagramQuickStyle" Target="../diagrams/quickStyle6.xml"/><Relationship Id="rId20" Type="http://schemas.openxmlformats.org/officeDocument/2006/relationships/image" Target="../media/image8.gif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171.xml"/><Relationship Id="rId15" Type="http://schemas.openxmlformats.org/officeDocument/2006/relationships/diagramLayout" Target="../diagrams/layout6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9.gif"/><Relationship Id="rId4" Type="http://schemas.openxmlformats.org/officeDocument/2006/relationships/tags" Target="../tags/tag170.xml"/><Relationship Id="rId9" Type="http://schemas.openxmlformats.org/officeDocument/2006/relationships/audio" Target="../media/media1.mp3"/><Relationship Id="rId14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40.gif"/><Relationship Id="rId18" Type="http://schemas.microsoft.com/office/2007/relationships/diagramDrawing" Target="../diagrams/drawing7.xml"/><Relationship Id="rId3" Type="http://schemas.openxmlformats.org/officeDocument/2006/relationships/tags" Target="../tags/tag176.xml"/><Relationship Id="rId21" Type="http://schemas.openxmlformats.org/officeDocument/2006/relationships/image" Target="../media/image41.png"/><Relationship Id="rId7" Type="http://schemas.openxmlformats.org/officeDocument/2006/relationships/tags" Target="../tags/tag180.xml"/><Relationship Id="rId12" Type="http://schemas.openxmlformats.org/officeDocument/2006/relationships/image" Target="../media/image7.jpeg"/><Relationship Id="rId17" Type="http://schemas.openxmlformats.org/officeDocument/2006/relationships/diagramColors" Target="../diagrams/colors7.xml"/><Relationship Id="rId2" Type="http://schemas.openxmlformats.org/officeDocument/2006/relationships/tags" Target="../tags/tag175.xml"/><Relationship Id="rId16" Type="http://schemas.openxmlformats.org/officeDocument/2006/relationships/diagramQuickStyle" Target="../diagrams/quickStyle7.xml"/><Relationship Id="rId20" Type="http://schemas.openxmlformats.org/officeDocument/2006/relationships/image" Target="../media/image8.gif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178.xml"/><Relationship Id="rId15" Type="http://schemas.openxmlformats.org/officeDocument/2006/relationships/diagramLayout" Target="../diagrams/layout7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9.gif"/><Relationship Id="rId4" Type="http://schemas.openxmlformats.org/officeDocument/2006/relationships/tags" Target="../tags/tag177.xml"/><Relationship Id="rId9" Type="http://schemas.openxmlformats.org/officeDocument/2006/relationships/audio" Target="../media/media1.mp3"/><Relationship Id="rId1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diagramData" Target="../diagrams/data8.xml"/><Relationship Id="rId18" Type="http://schemas.openxmlformats.org/officeDocument/2006/relationships/image" Target="../media/image39.gif"/><Relationship Id="rId3" Type="http://schemas.openxmlformats.org/officeDocument/2006/relationships/tags" Target="../tags/tag183.xml"/><Relationship Id="rId21" Type="http://schemas.openxmlformats.org/officeDocument/2006/relationships/image" Target="../media/image41.png"/><Relationship Id="rId7" Type="http://schemas.openxmlformats.org/officeDocument/2006/relationships/tags" Target="../tags/tag187.xml"/><Relationship Id="rId12" Type="http://schemas.openxmlformats.org/officeDocument/2006/relationships/image" Target="../media/image7.jpeg"/><Relationship Id="rId17" Type="http://schemas.microsoft.com/office/2007/relationships/diagramDrawing" Target="../diagrams/drawing8.xml"/><Relationship Id="rId2" Type="http://schemas.openxmlformats.org/officeDocument/2006/relationships/tags" Target="../tags/tag182.xml"/><Relationship Id="rId16" Type="http://schemas.openxmlformats.org/officeDocument/2006/relationships/diagramColors" Target="../diagrams/colors8.xml"/><Relationship Id="rId20" Type="http://schemas.openxmlformats.org/officeDocument/2006/relationships/image" Target="../media/image40.gif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185.xml"/><Relationship Id="rId15" Type="http://schemas.openxmlformats.org/officeDocument/2006/relationships/diagramQuickStyle" Target="../diagrams/quickStyle8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.gif"/><Relationship Id="rId4" Type="http://schemas.openxmlformats.org/officeDocument/2006/relationships/tags" Target="../tags/tag184.xml"/><Relationship Id="rId9" Type="http://schemas.openxmlformats.org/officeDocument/2006/relationships/audio" Target="../media/media1.mp3"/><Relationship Id="rId1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9" Type="http://schemas.openxmlformats.org/officeDocument/2006/relationships/image" Target="../media/image33.jpeg"/><Relationship Id="rId21" Type="http://schemas.openxmlformats.org/officeDocument/2006/relationships/tags" Target="../tags/tag208.xml"/><Relationship Id="rId34" Type="http://schemas.openxmlformats.org/officeDocument/2006/relationships/tags" Target="../tags/tag221.xml"/><Relationship Id="rId42" Type="http://schemas.openxmlformats.org/officeDocument/2006/relationships/image" Target="../media/image35.gif"/><Relationship Id="rId47" Type="http://schemas.openxmlformats.org/officeDocument/2006/relationships/image" Target="../media/image42.jpeg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9" Type="http://schemas.openxmlformats.org/officeDocument/2006/relationships/tags" Target="../tags/tag216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tags" Target="../tags/tag219.xml"/><Relationship Id="rId37" Type="http://schemas.openxmlformats.org/officeDocument/2006/relationships/slideLayout" Target="../slideLayouts/slideLayout7.xml"/><Relationship Id="rId40" Type="http://schemas.openxmlformats.org/officeDocument/2006/relationships/image" Target="../media/image34.gif"/><Relationship Id="rId45" Type="http://schemas.openxmlformats.org/officeDocument/2006/relationships/image" Target="../media/image2.jpe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36" Type="http://schemas.openxmlformats.org/officeDocument/2006/relationships/tags" Target="../tags/tag223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tags" Target="../tags/tag218.xml"/><Relationship Id="rId44" Type="http://schemas.openxmlformats.org/officeDocument/2006/relationships/image" Target="../media/image37.gif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217.xml"/><Relationship Id="rId35" Type="http://schemas.openxmlformats.org/officeDocument/2006/relationships/tags" Target="../tags/tag222.xml"/><Relationship Id="rId43" Type="http://schemas.openxmlformats.org/officeDocument/2006/relationships/image" Target="../media/image36.gif"/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tags" Target="../tags/tag220.xml"/><Relationship Id="rId38" Type="http://schemas.openxmlformats.org/officeDocument/2006/relationships/notesSlide" Target="../notesSlides/notesSlide33.xml"/><Relationship Id="rId46" Type="http://schemas.openxmlformats.org/officeDocument/2006/relationships/image" Target="../media/image38.jpg"/><Relationship Id="rId20" Type="http://schemas.openxmlformats.org/officeDocument/2006/relationships/tags" Target="../tags/tag207.xml"/><Relationship Id="rId41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image" Target="../media/image33.jpeg"/><Relationship Id="rId47" Type="http://schemas.openxmlformats.org/officeDocument/2006/relationships/image" Target="../media/image37.gif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9" Type="http://schemas.openxmlformats.org/officeDocument/2006/relationships/tags" Target="../tags/tag252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slideLayout" Target="../slideLayouts/slideLayout7.xml"/><Relationship Id="rId45" Type="http://schemas.openxmlformats.org/officeDocument/2006/relationships/image" Target="../media/image35.gif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49" Type="http://schemas.openxmlformats.org/officeDocument/2006/relationships/image" Target="../media/image38.jpg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4" Type="http://schemas.openxmlformats.org/officeDocument/2006/relationships/image" Target="../media/image17.gif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image" Target="../media/image34.gif"/><Relationship Id="rId48" Type="http://schemas.openxmlformats.org/officeDocument/2006/relationships/image" Target="../media/image2.jpeg"/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image" Target="../media/image36.gif"/><Relationship Id="rId20" Type="http://schemas.openxmlformats.org/officeDocument/2006/relationships/tags" Target="../tags/tag243.xml"/><Relationship Id="rId41" Type="http://schemas.openxmlformats.org/officeDocument/2006/relationships/notesSlide" Target="../notesSlides/notesSlide34.xml"/><Relationship Id="rId1" Type="http://schemas.openxmlformats.org/officeDocument/2006/relationships/tags" Target="../tags/tag224.xml"/><Relationship Id="rId6" Type="http://schemas.openxmlformats.org/officeDocument/2006/relationships/tags" Target="../tags/tag2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265.xml"/><Relationship Id="rId7" Type="http://schemas.openxmlformats.org/officeDocument/2006/relationships/image" Target="../media/image25.jpe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35.xml"/><Relationship Id="rId10" Type="http://schemas.openxmlformats.org/officeDocument/2006/relationships/image" Target="../media/image4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268.xml"/><Relationship Id="rId7" Type="http://schemas.openxmlformats.org/officeDocument/2006/relationships/image" Target="../media/image45.jpe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27.xml"/><Relationship Id="rId7" Type="http://schemas.openxmlformats.org/officeDocument/2006/relationships/image" Target="../media/image7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31.xml"/><Relationship Id="rId7" Type="http://schemas.openxmlformats.org/officeDocument/2006/relationships/image" Target="../media/image7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jpeg"/><Relationship Id="rId4" Type="http://schemas.openxmlformats.org/officeDocument/2006/relationships/tags" Target="../tags/tag3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35.xml"/><Relationship Id="rId7" Type="http://schemas.openxmlformats.org/officeDocument/2006/relationships/image" Target="../media/image7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jpeg"/><Relationship Id="rId4" Type="http://schemas.openxmlformats.org/officeDocument/2006/relationships/tags" Target="../tags/tag3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1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aosao_zps0e45fa33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206375"/>
            <a:ext cx="7162800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PHÒNG GD&amp;ĐT HUYỆN ĐÔNG ANH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 MẦM NON ĐÔNG HỘI</a:t>
            </a:r>
          </a:p>
        </p:txBody>
      </p:sp>
      <p:pic>
        <p:nvPicPr>
          <p:cNvPr id="8196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09" y="4092740"/>
            <a:ext cx="12325056" cy="27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71900" y="6121389"/>
            <a:ext cx="4800600" cy="5191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2017- 2018</a:t>
            </a:r>
            <a:endParaRPr lang="en-US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1739" y="4985208"/>
            <a:ext cx="70927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600" b="1" cap="none" spc="0" dirty="0" smtClean="0">
                <a:ln/>
                <a:solidFill>
                  <a:srgbClr val="00B0F0"/>
                </a:solidFill>
                <a:effectLst/>
              </a:rPr>
              <a:t>Giáo viên: </a:t>
            </a:r>
            <a:r>
              <a:rPr lang="vi-VN" sz="3600" b="1" i="1" cap="none" spc="0" dirty="0" smtClean="0">
                <a:ln/>
                <a:solidFill>
                  <a:srgbClr val="00B0F0"/>
                </a:solidFill>
                <a:effectLst/>
              </a:rPr>
              <a:t>Trần T. Thanh Huyền</a:t>
            </a:r>
          </a:p>
          <a:p>
            <a:pPr algn="ctr"/>
            <a:r>
              <a:rPr lang="vi-VN" sz="2800" b="1" i="1" dirty="0" smtClean="0">
                <a:ln/>
                <a:solidFill>
                  <a:srgbClr val="00B0F0"/>
                </a:solidFill>
              </a:rPr>
              <a:t>              </a:t>
            </a:r>
            <a:endParaRPr lang="en-US" sz="2800" b="1" i="1" cap="none" spc="0" dirty="0">
              <a:ln/>
              <a:solidFill>
                <a:srgbClr val="00B0F0"/>
              </a:solidFill>
              <a:effectLst/>
              <a:latin typeface=".VnAristote" panose="020B7200000000000000" pitchFamily="34" charset="0"/>
            </a:endParaRPr>
          </a:p>
        </p:txBody>
      </p:sp>
      <p:sp>
        <p:nvSpPr>
          <p:cNvPr id="17" name="WordArt 18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3771900" y="2362200"/>
            <a:ext cx="42672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11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11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11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1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cái</a:t>
            </a:r>
            <a:endParaRPr lang="en-US" sz="11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8549" y="3538658"/>
            <a:ext cx="24625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  k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H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50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257153" y="380210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*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Kết quả hình ảnh cho Hinh anh Bo hoa l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25" y="105847"/>
            <a:ext cx="9145196" cy="50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-512977" y="5295232"/>
            <a:ext cx="132588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B¸t</a:t>
            </a:r>
            <a:r>
              <a:rPr lang="en-US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96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hoa</a:t>
            </a:r>
            <a:r>
              <a:rPr lang="en-US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phong</a:t>
            </a:r>
            <a:r>
              <a:rPr lang="en-US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lan</a:t>
            </a:r>
            <a:r>
              <a:rPr lang="en-US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B61A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B61A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2614414" y="5297890"/>
            <a:ext cx="1600797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5888165" y="5284107"/>
            <a:ext cx="2001167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93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 bwMode="auto">
          <a:xfrm>
            <a:off x="14409" y="0"/>
            <a:ext cx="12215561" cy="685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4648200" y="882871"/>
            <a:ext cx="40005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7" descr="hchua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 t="25682" r="52805" b="35794"/>
          <a:stretch>
            <a:fillRect/>
          </a:stretch>
        </p:blipFill>
        <p:spPr bwMode="auto">
          <a:xfrm>
            <a:off x="8081565" y="3058509"/>
            <a:ext cx="2465566" cy="26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5652266" y="2514133"/>
            <a:ext cx="1992367" cy="3770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9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239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655833" y="2514133"/>
            <a:ext cx="1992367" cy="3770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018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5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5409" y="1832351"/>
            <a:ext cx="85814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rgbClr val="4F81BD">
                    <a:lumMod val="75000"/>
                  </a:srgbClr>
                </a:solidFill>
                <a:latin typeface=".VnTime" pitchFamily="34" charset="0"/>
              </a:rPr>
              <a:t>   </a:t>
            </a:r>
            <a:r>
              <a:rPr lang="en-US" altLang="en-US" sz="5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40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54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5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altLang="en-US" sz="5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5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5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alt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41" y="5361988"/>
            <a:ext cx="6791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016" y="101498"/>
            <a:ext cx="1377950" cy="9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913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968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573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67032" y="474345"/>
            <a:ext cx="8581467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rgbClr val="4F81BD">
                    <a:lumMod val="75000"/>
                  </a:srgbClr>
                </a:solidFill>
                <a:latin typeface=".VnTime" pitchFamily="34" charset="0"/>
              </a:rPr>
              <a:t>  </a:t>
            </a:r>
            <a:r>
              <a:rPr lang="en-US" altLang="en-US" sz="4000" b="1" dirty="0" smtClean="0">
                <a:solidFill>
                  <a:srgbClr val="4F81BD">
                    <a:lumMod val="75000"/>
                  </a:srgbClr>
                </a:solidFill>
                <a:latin typeface=".VnTime" pitchFamily="34" charset="0"/>
              </a:rPr>
              <a:t>     </a:t>
            </a:r>
            <a:r>
              <a:rPr lang="en-US" altLang="en-US" sz="54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altLang="en-US" sz="5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altLang="en-US" sz="5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5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altLang="en-US" sz="5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eaLnBrk="1" hangingPunct="1">
              <a:defRPr/>
            </a:pPr>
            <a:r>
              <a:rPr lang="en-US" altLang="en-US" sz="4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kèn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nhỏ</a:t>
            </a:r>
            <a:endParaRPr lang="en-US" altLang="en-US" sz="4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Nhụy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xinh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xinh</a:t>
            </a:r>
            <a:endParaRPr lang="en-US" altLang="en-US" sz="4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thơm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ngát</a:t>
            </a:r>
            <a:endParaRPr lang="en-US" altLang="en-US" sz="4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en-US" sz="4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altLang="en-US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41" y="5361988"/>
            <a:ext cx="6791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4" y="101498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ết quả hình ảnh cho Hình ảnh măt cuoi mặt mếu hỏ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75" y="4609754"/>
            <a:ext cx="1861332" cy="18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43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inh anh bo hoa loa 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18" y="204237"/>
            <a:ext cx="8975187" cy="51133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65835" y="5180406"/>
            <a:ext cx="88857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Hoa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loa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kÌn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86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hinh-nen-powerpoint-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78" y="1031855"/>
            <a:ext cx="328003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2627" y="3927455"/>
            <a:ext cx="106298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Hoa</a:t>
            </a:r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loa</a:t>
            </a:r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kÌn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7524" y="3944091"/>
            <a:ext cx="121058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1916" y="3928451"/>
            <a:ext cx="13532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a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1312" y="3932592"/>
            <a:ext cx="13532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a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1448" y="3932592"/>
            <a:ext cx="13179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082" y="3927454"/>
            <a:ext cx="13179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702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5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75" fill="hold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75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75" fill="hold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0691E-6 -2.69195E-6 L -0.16256 -0.446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5" y="-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524440" y="144909"/>
            <a:ext cx="4648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hinh-nen-powerpoint-4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2" y="1031855"/>
            <a:ext cx="360358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99449" y="1160572"/>
            <a:ext cx="274306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3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04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524440" y="144909"/>
            <a:ext cx="4648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hinh-nen-powerpoint-4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2" y="1031855"/>
            <a:ext cx="360358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99449" y="1160572"/>
            <a:ext cx="274306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3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40" y="2190310"/>
            <a:ext cx="619668" cy="331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2940149"/>
            <a:ext cx="1463040" cy="12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 bwMode="auto">
          <a:xfrm>
            <a:off x="5134708" y="4219502"/>
            <a:ext cx="1603716" cy="128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b="10713"/>
          <a:stretch/>
        </p:blipFill>
        <p:spPr>
          <a:xfrm rot="2437475">
            <a:off x="4584434" y="1399195"/>
            <a:ext cx="2528212" cy="1854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687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36E-7 3.3395E-6 L -0.00117 0.47548 " pathEditMode="relative" rAng="0" ptsTypes="AA">
                                      <p:cBhvr>
                                        <p:cTn id="6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37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42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42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524440" y="144909"/>
            <a:ext cx="4648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hinh-nen-powerpoint-4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2" y="1031855"/>
            <a:ext cx="360358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99449" y="1160572"/>
            <a:ext cx="274306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3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0"/>
          <a:stretch/>
        </p:blipFill>
        <p:spPr bwMode="auto">
          <a:xfrm rot="428469">
            <a:off x="5217252" y="2915724"/>
            <a:ext cx="1294228" cy="14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 bwMode="auto">
          <a:xfrm>
            <a:off x="5134708" y="4219502"/>
            <a:ext cx="1603716" cy="128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b="10713"/>
          <a:stretch/>
        </p:blipFill>
        <p:spPr>
          <a:xfrm rot="2437475">
            <a:off x="6063503" y="2201054"/>
            <a:ext cx="2528212" cy="1854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8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356E-6 3.33025E-6 L -0.06339 0.1660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6" y="83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524440" y="144909"/>
            <a:ext cx="4648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hinh-nen-powerpoint-4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2" y="1031855"/>
            <a:ext cx="360358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99449" y="1160572"/>
            <a:ext cx="274306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3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 bwMode="auto">
          <a:xfrm>
            <a:off x="5134708" y="4219502"/>
            <a:ext cx="1603716" cy="128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b="10713"/>
          <a:stretch/>
        </p:blipFill>
        <p:spPr>
          <a:xfrm rot="1198873">
            <a:off x="4994354" y="3098490"/>
            <a:ext cx="2528212" cy="1854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09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963E-6 1.23959E-6 L 0.07029 0.184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4" y="92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6"/>
            <a:ext cx="706654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47" y="5241470"/>
            <a:ext cx="5125453" cy="17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2779436" y="2276297"/>
            <a:ext cx="741421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7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646" y="238330"/>
            <a:ext cx="1998354" cy="49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81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inh-nen-powerpoint-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4059"/>
            <a:ext cx="144098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281049" y="895307"/>
            <a:ext cx="2319866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7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287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9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 rot="21094156">
            <a:off x="2870770" y="327503"/>
            <a:ext cx="4803787" cy="45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839">
            <a:off x="6165296" y="725824"/>
            <a:ext cx="5602019" cy="43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Hinh anh quyen truyen tranh cac lua tuoi mau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474">
            <a:off x="4600597" y="2600346"/>
            <a:ext cx="5210174" cy="39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953"/>
              </a:clrFrom>
              <a:clrTo>
                <a:srgbClr val="FFF95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"/>
          <a:stretch/>
        </p:blipFill>
        <p:spPr bwMode="auto">
          <a:xfrm>
            <a:off x="-48883" y="0"/>
            <a:ext cx="12295164" cy="73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hinh-nen-powerpoint-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883" y="1509931"/>
            <a:ext cx="144098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Kết quả hình ảnh cho hinh anh Bien quang cao banh kinh d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 b="15242"/>
          <a:stretch/>
        </p:blipFill>
        <p:spPr bwMode="auto">
          <a:xfrm>
            <a:off x="2897945" y="330574"/>
            <a:ext cx="9059090" cy="63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9" t="27308" r="37182" b="52885"/>
          <a:stretch/>
        </p:blipFill>
        <p:spPr bwMode="auto">
          <a:xfrm>
            <a:off x="365760" y="3179297"/>
            <a:ext cx="1069145" cy="123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-28136" y="1596678"/>
            <a:ext cx="2467343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7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5787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285E-7 1.04533E-6 L 0.47273 -0.37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7" y="-18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inh-nen-powerpoint-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4059"/>
            <a:ext cx="144098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Kết quả hình ảnh cho hinh anh vo to chu cua be mau giao l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44" y="0"/>
            <a:ext cx="5378491" cy="59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k chuan"/>
          <p:cNvPicPr preferRelativeResize="0"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48433" r="67393" b="40135"/>
          <a:stretch>
            <a:fillRect/>
          </a:stretch>
        </p:blipFill>
        <p:spPr bwMode="auto">
          <a:xfrm>
            <a:off x="-263539" y="1420157"/>
            <a:ext cx="2809791" cy="353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Kết quả hình ảnh cho Hinh anh vo tap to« tap viet chu 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7931" r="5729"/>
          <a:stretch/>
        </p:blipFill>
        <p:spPr bwMode="auto">
          <a:xfrm>
            <a:off x="6498814" y="858129"/>
            <a:ext cx="5452418" cy="56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Hinh anh vo tap to tap vi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157">
            <a:off x="3206362" y="1896294"/>
            <a:ext cx="5932466" cy="43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80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 bwMode="auto">
          <a:xfrm>
            <a:off x="14409" y="11483"/>
            <a:ext cx="12215561" cy="685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4648199" y="503044"/>
            <a:ext cx="453800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5461191" y="2935276"/>
            <a:ext cx="1992367" cy="3770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9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239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1941003" y="2349071"/>
            <a:ext cx="1992367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7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287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7" name="Picture 21" descr="k chuan"/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48433" r="67393" b="40135"/>
          <a:stretch>
            <a:fillRect/>
          </a:stretch>
        </p:blipFill>
        <p:spPr bwMode="auto">
          <a:xfrm>
            <a:off x="8166976" y="3343248"/>
            <a:ext cx="2311335" cy="285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370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>
            <p:custDataLst>
              <p:tags r:id="rId2"/>
            </p:custDataLst>
          </p:nvPr>
        </p:nvSpPr>
        <p:spPr>
          <a:xfrm>
            <a:off x="7557918" y="1007460"/>
            <a:ext cx="1992367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3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3640585" y="965801"/>
            <a:ext cx="1992367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3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8676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588" y="6249535"/>
            <a:ext cx="444341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3575252" y="346796"/>
            <a:ext cx="510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606" y="1143000"/>
            <a:ext cx="185139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61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>
            <p:custDataLst>
              <p:tags r:id="rId2"/>
            </p:custDataLst>
          </p:nvPr>
        </p:nvSpPr>
        <p:spPr>
          <a:xfrm>
            <a:off x="7527103" y="877681"/>
            <a:ext cx="1992367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3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3640585" y="965801"/>
            <a:ext cx="1992367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3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80" y="1136292"/>
            <a:ext cx="175292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79" y="6474618"/>
            <a:ext cx="444341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3575252" y="346796"/>
            <a:ext cx="510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99" y="1915647"/>
            <a:ext cx="619668" cy="331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8" t="39977" r="59155" b="27564"/>
          <a:stretch/>
        </p:blipFill>
        <p:spPr bwMode="auto">
          <a:xfrm>
            <a:off x="3363060" y="1915647"/>
            <a:ext cx="827941" cy="34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-6303"/>
          <a:stretch/>
        </p:blipFill>
        <p:spPr bwMode="auto">
          <a:xfrm>
            <a:off x="8076431" y="2606223"/>
            <a:ext cx="1616106" cy="14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 bwMode="auto">
          <a:xfrm>
            <a:off x="8088821" y="3944840"/>
            <a:ext cx="1603716" cy="128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t="38366" r="49833" b="23077"/>
          <a:stretch/>
        </p:blipFill>
        <p:spPr bwMode="auto">
          <a:xfrm>
            <a:off x="4191001" y="1726106"/>
            <a:ext cx="1730326" cy="41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06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4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9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3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1" dur="2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2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8076"/>
            <a:ext cx="1524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4699000"/>
            <a:ext cx="1724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000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30239"/>
            <a:ext cx="365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014"/>
            <a:ext cx="365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50801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855663"/>
            <a:ext cx="7032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595314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193676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176338"/>
            <a:ext cx="7048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46050"/>
            <a:ext cx="5445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87314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287339"/>
            <a:ext cx="4857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60400"/>
            <a:ext cx="485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1" y="25908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01600"/>
            <a:ext cx="4857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1911350"/>
            <a:ext cx="4873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3328212" y="1467346"/>
            <a:ext cx="6501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Nhìn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>
            <p:custDataLst>
              <p:tags r:id="rId19"/>
            </p:custDataLst>
          </p:nvPr>
        </p:nvSpPr>
        <p:spPr>
          <a:xfrm>
            <a:off x="3651122" y="2305546"/>
            <a:ext cx="6178678" cy="32316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6885" name="Picture 2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6964"/>
            <a:ext cx="5270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334000"/>
            <a:ext cx="123109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1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9400"/>
            <a:ext cx="2209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1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3657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1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"/>
            <a:ext cx="3657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1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13" y="98426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5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917575"/>
            <a:ext cx="7032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1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747714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1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227014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1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270001"/>
            <a:ext cx="7048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1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42875"/>
            <a:ext cx="5445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20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84139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2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284164"/>
            <a:ext cx="4857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9" name="Picture 22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631825"/>
            <a:ext cx="485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0" name="Picture 23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1" y="2681288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24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8425"/>
            <a:ext cx="4857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2" name="Picture 25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1" y="1993900"/>
            <a:ext cx="4873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2077700" cy="6858000"/>
          </a:xfrm>
          <a:prstGeom prst="rect">
            <a:avLst/>
          </a:prstGeom>
        </p:spPr>
      </p:pic>
      <p:sp>
        <p:nvSpPr>
          <p:cNvPr id="45" name="Rectangle 44"/>
          <p:cNvSpPr/>
          <p:nvPr>
            <p:custDataLst>
              <p:tags r:id="rId37"/>
            </p:custDataLst>
          </p:nvPr>
        </p:nvSpPr>
        <p:spPr>
          <a:xfrm>
            <a:off x="2568324" y="914400"/>
            <a:ext cx="72614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Nhìn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>
            <p:custDataLst>
              <p:tags r:id="rId38"/>
            </p:custDataLst>
          </p:nvPr>
        </p:nvSpPr>
        <p:spPr>
          <a:xfrm>
            <a:off x="2496362" y="1752600"/>
            <a:ext cx="7547751" cy="40934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hãy nhìn lên màn hình sẽ xuất hiện 1 vòng quay kì diệu. Trên vòng quay có các chữ cái các con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học. Vòng quay sẽ dừng lại khi tiếng nhạc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vào chữ cái nào thì các con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27152017yhFuWvO2.gif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7" cstate="print"/>
          <a:stretch>
            <a:fillRect/>
          </a:stretch>
        </p:blipFill>
        <p:spPr>
          <a:xfrm>
            <a:off x="5191403" y="1841590"/>
            <a:ext cx="585104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45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37" y="1143000"/>
            <a:ext cx="16271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7938658">
            <a:off x="3958594" y="4955212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>
            <p:custDataLst>
              <p:tags r:id="rId3"/>
            </p:custDataLst>
          </p:nvPr>
        </p:nvSpPr>
        <p:spPr>
          <a:xfrm rot="18140535">
            <a:off x="4150790" y="4843294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22856070"/>
              </p:ext>
            </p:extLst>
          </p:nvPr>
        </p:nvGraphicFramePr>
        <p:xfrm>
          <a:off x="34290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789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" y="5326715"/>
            <a:ext cx="1252537" cy="153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6213959"/>
            <a:ext cx="3695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-55941"/>
            <a:ext cx="914400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50775" y="6277146"/>
            <a:ext cx="371134" cy="371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981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7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633" y="1143000"/>
            <a:ext cx="169134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7938658">
            <a:off x="4110994" y="4879012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>
            <p:custDataLst>
              <p:tags r:id="rId3"/>
            </p:custDataLst>
          </p:nvPr>
        </p:nvSpPr>
        <p:spPr>
          <a:xfrm rot="18140535">
            <a:off x="4260850" y="4691063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4829088"/>
              </p:ext>
            </p:extLst>
          </p:nvPr>
        </p:nvGraphicFramePr>
        <p:xfrm>
          <a:off x="35814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789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6715"/>
            <a:ext cx="1026942" cy="153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79" y="6020955"/>
            <a:ext cx="4276725" cy="11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402" y="0"/>
            <a:ext cx="8786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84914" y="6242674"/>
            <a:ext cx="362340" cy="362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2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7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69" y="1143000"/>
            <a:ext cx="164123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7938658">
            <a:off x="4120471" y="4960938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>
            <p:custDataLst>
              <p:tags r:id="rId3"/>
            </p:custDataLst>
          </p:nvPr>
        </p:nvSpPr>
        <p:spPr>
          <a:xfrm rot="18140535">
            <a:off x="4213225" y="4772989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91325865"/>
              </p:ext>
            </p:extLst>
          </p:nvPr>
        </p:nvGraphicFramePr>
        <p:xfrm>
          <a:off x="3505200" y="6316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8921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61" y="5461000"/>
            <a:ext cx="117806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40" y="6291092"/>
            <a:ext cx="4276725" cy="86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0"/>
            <a:ext cx="1066800" cy="13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39500" y="6254750"/>
            <a:ext cx="419100" cy="41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675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7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6605" y="5094428"/>
            <a:ext cx="72042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Hoa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hång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032" name="Picture 8" descr="Kết quả hình ảnh cho hinh anh hoa ho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592" r="1923" b="2687"/>
          <a:stretch/>
        </p:blipFill>
        <p:spPr bwMode="auto">
          <a:xfrm>
            <a:off x="1983546" y="186398"/>
            <a:ext cx="8088922" cy="48932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386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1166284"/>
            <a:ext cx="195071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7938658">
            <a:off x="3958594" y="4955212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>
            <p:custDataLst>
              <p:tags r:id="rId3"/>
            </p:custDataLst>
          </p:nvPr>
        </p:nvSpPr>
        <p:spPr>
          <a:xfrm rot="18140535">
            <a:off x="4108450" y="4767263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02130052"/>
              </p:ext>
            </p:extLst>
          </p:nvPr>
        </p:nvGraphicFramePr>
        <p:xfrm>
          <a:off x="34290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789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6715"/>
            <a:ext cx="956603" cy="153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56" y="6092375"/>
            <a:ext cx="3695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171" y="0"/>
            <a:ext cx="914400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35442" y="6285933"/>
            <a:ext cx="342314" cy="342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236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22" y="1070939"/>
            <a:ext cx="183817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7938658">
            <a:off x="4120471" y="4960938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>
            <p:custDataLst>
              <p:tags r:id="rId3"/>
            </p:custDataLst>
          </p:nvPr>
        </p:nvSpPr>
        <p:spPr>
          <a:xfrm rot="18140535">
            <a:off x="4213225" y="4772989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87245345"/>
              </p:ext>
            </p:extLst>
          </p:nvPr>
        </p:nvGraphicFramePr>
        <p:xfrm>
          <a:off x="3505200" y="6316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8921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5338139"/>
            <a:ext cx="9425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53" y="6019919"/>
            <a:ext cx="4276725" cy="107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0"/>
            <a:ext cx="1066800" cy="13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37680" y="6232071"/>
            <a:ext cx="337038" cy="337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19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62" y="1143000"/>
            <a:ext cx="218767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>
            <p:custDataLst>
              <p:tags r:id="rId2"/>
            </p:custDataLst>
          </p:nvPr>
        </p:nvSpPr>
        <p:spPr>
          <a:xfrm rot="18140535">
            <a:off x="4108450" y="4812337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39940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9" y="0"/>
            <a:ext cx="1066800" cy="13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 rot="17938658">
            <a:off x="3958594" y="4955212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7905861"/>
              </p:ext>
            </p:extLst>
          </p:nvPr>
        </p:nvGraphicFramePr>
        <p:xfrm>
          <a:off x="34290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9945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" y="5606189"/>
            <a:ext cx="1023937" cy="125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02" y="6091797"/>
            <a:ext cx="4276725" cy="121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96651" y="6318874"/>
            <a:ext cx="378753" cy="378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977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18" y="1143000"/>
            <a:ext cx="188038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>
            <p:custDataLst>
              <p:tags r:id="rId2"/>
            </p:custDataLst>
          </p:nvPr>
        </p:nvSpPr>
        <p:spPr>
          <a:xfrm rot="18140535">
            <a:off x="4108450" y="4970463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64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99" y="195943"/>
            <a:ext cx="11610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 rot="17938658">
            <a:off x="3958594" y="5113338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5437446"/>
              </p:ext>
            </p:extLst>
          </p:nvPr>
        </p:nvGraphicFramePr>
        <p:xfrm>
          <a:off x="3429000" y="7677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40969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88290"/>
            <a:ext cx="1026942" cy="16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51" y="6000511"/>
            <a:ext cx="42767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81827" y="6200557"/>
            <a:ext cx="370449" cy="370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57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842868" y="154745"/>
            <a:ext cx="8496886" cy="6493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50" y="1143000"/>
            <a:ext cx="186825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7938658">
            <a:off x="4120471" y="4960938"/>
            <a:ext cx="531537" cy="152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>
            <p:custDataLst>
              <p:tags r:id="rId3"/>
            </p:custDataLst>
          </p:nvPr>
        </p:nvSpPr>
        <p:spPr>
          <a:xfrm rot="18140535">
            <a:off x="4213225" y="4772989"/>
            <a:ext cx="1062038" cy="54451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03350129"/>
              </p:ext>
            </p:extLst>
          </p:nvPr>
        </p:nvGraphicFramePr>
        <p:xfrm>
          <a:off x="3505200" y="6316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8921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" y="5295900"/>
            <a:ext cx="85749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4" y="6240780"/>
            <a:ext cx="4276725" cy="86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64" y="0"/>
            <a:ext cx="1066800" cy="13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ec non ky dieu - Segment1(00_00_20.118-00_00_29.674)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01399" y="6134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667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8076"/>
            <a:ext cx="1524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4699000"/>
            <a:ext cx="1724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000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30239"/>
            <a:ext cx="365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014"/>
            <a:ext cx="365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50801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855663"/>
            <a:ext cx="7032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595314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193676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176338"/>
            <a:ext cx="7048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46050"/>
            <a:ext cx="5445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87314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287339"/>
            <a:ext cx="4857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60400"/>
            <a:ext cx="485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1" y="25908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01600"/>
            <a:ext cx="4857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1911350"/>
            <a:ext cx="4873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3328212" y="1467346"/>
            <a:ext cx="6501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Nhìn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>
            <p:custDataLst>
              <p:tags r:id="rId19"/>
            </p:custDataLst>
          </p:nvPr>
        </p:nvSpPr>
        <p:spPr>
          <a:xfrm>
            <a:off x="3651122" y="2305546"/>
            <a:ext cx="6178678" cy="32316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6885" name="Picture 2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6964"/>
            <a:ext cx="5270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334000"/>
            <a:ext cx="123109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1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9400"/>
            <a:ext cx="2209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1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3657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1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"/>
            <a:ext cx="3657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1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13" y="98426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5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917575"/>
            <a:ext cx="7032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1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747714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1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227014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1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270001"/>
            <a:ext cx="7048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1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42875"/>
            <a:ext cx="5445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20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84139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2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284164"/>
            <a:ext cx="4857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9" name="Picture 22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631825"/>
            <a:ext cx="485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0" name="Picture 23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1" y="2681288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24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8425"/>
            <a:ext cx="4857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2" name="Picture 25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1" y="1993900"/>
            <a:ext cx="4873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 descr="Kết quả hình ảnh cho Hinh anh cam on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69" y="1022351"/>
            <a:ext cx="7143750" cy="426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805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8076"/>
            <a:ext cx="1524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4699000"/>
            <a:ext cx="1724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000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30239"/>
            <a:ext cx="365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014"/>
            <a:ext cx="365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50801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855663"/>
            <a:ext cx="7032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595314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193676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176338"/>
            <a:ext cx="7048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46050"/>
            <a:ext cx="5445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87314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287339"/>
            <a:ext cx="4857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60400"/>
            <a:ext cx="485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1" y="25908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01600"/>
            <a:ext cx="4857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1911350"/>
            <a:ext cx="4873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3328212" y="1467346"/>
            <a:ext cx="6501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Nhìn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>
            <p:custDataLst>
              <p:tags r:id="rId19"/>
            </p:custDataLst>
          </p:nvPr>
        </p:nvSpPr>
        <p:spPr>
          <a:xfrm>
            <a:off x="3651122" y="2305546"/>
            <a:ext cx="6178678" cy="32316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6885" name="Picture 2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6964"/>
            <a:ext cx="5270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334000"/>
            <a:ext cx="123109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1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9400"/>
            <a:ext cx="2209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1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3657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1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"/>
            <a:ext cx="3657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1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13" y="98426"/>
            <a:ext cx="703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5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917575"/>
            <a:ext cx="7032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1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747714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1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227014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1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270001"/>
            <a:ext cx="7048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1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42875"/>
            <a:ext cx="5445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20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84139"/>
            <a:ext cx="703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2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284164"/>
            <a:ext cx="4857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9" name="Picture 22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631825"/>
            <a:ext cx="485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0" name="Picture 23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1" y="2681288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24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8425"/>
            <a:ext cx="4857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2" name="Picture 25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1" y="1993900"/>
            <a:ext cx="4873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2077700" cy="6858000"/>
          </a:xfrm>
          <a:prstGeom prst="rect">
            <a:avLst/>
          </a:prstGeom>
        </p:spPr>
      </p:pic>
      <p:sp>
        <p:nvSpPr>
          <p:cNvPr id="45" name="Rectangle 44"/>
          <p:cNvSpPr/>
          <p:nvPr>
            <p:custDataLst>
              <p:tags r:id="rId37"/>
            </p:custDataLst>
          </p:nvPr>
        </p:nvSpPr>
        <p:spPr>
          <a:xfrm>
            <a:off x="2568324" y="308775"/>
            <a:ext cx="72614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>
            <p:custDataLst>
              <p:tags r:id="rId38"/>
            </p:custDataLst>
          </p:nvPr>
        </p:nvSpPr>
        <p:spPr>
          <a:xfrm>
            <a:off x="2496362" y="1146975"/>
            <a:ext cx="7547751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ư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27152017yhFuWvO2.gif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7" cstate="print"/>
          <a:stretch>
            <a:fillRect/>
          </a:stretch>
        </p:blipFill>
        <p:spPr>
          <a:xfrm>
            <a:off x="5091796" y="1303339"/>
            <a:ext cx="585104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93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541" y="3919583"/>
            <a:ext cx="7503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https://www.youtube.com/watch?v=6rkbi-wnqQ0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27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"/>
          <a:stretch/>
        </p:blipFill>
        <p:spPr bwMode="auto">
          <a:xfrm>
            <a:off x="-48883" y="219313"/>
            <a:ext cx="12295164" cy="68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>
            <p:custDataLst>
              <p:tags r:id="rId2"/>
            </p:custDataLst>
          </p:nvPr>
        </p:nvSpPr>
        <p:spPr>
          <a:xfrm>
            <a:off x="4005996" y="3765177"/>
            <a:ext cx="455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268115" y="1880045"/>
            <a:ext cx="2023311" cy="3770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9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k</a:t>
            </a:r>
            <a:endParaRPr lang="en-US" sz="239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076" name="Picture 4" descr="Kết quả hình ảnh cho Hinh anh quyen truyen tranh cac lua tuoi mau gia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80" y="82647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ết quả hình ảnh cho Hinh anh to b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0" y="1471759"/>
            <a:ext cx="4286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ết quả hình ảnh cho hinh anh quyen sa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6" y="3135017"/>
            <a:ext cx="4572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ết quả hình ảnh cho hinh anh quyen sa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7" y="419247"/>
            <a:ext cx="641357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06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90" y="1066800"/>
            <a:ext cx="408900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2085" y="4103076"/>
            <a:ext cx="86132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Hoa</a:t>
            </a:r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hång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3915" y="4109103"/>
            <a:ext cx="12474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9514" y="4095035"/>
            <a:ext cx="13179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6990" y="4091349"/>
            <a:ext cx="13532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a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5340" y="4103072"/>
            <a:ext cx="13179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«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7052" y="4112450"/>
            <a:ext cx="12474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n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681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565E-6 -4.49584E-6 L -0.01849 -0.489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"/>
          <a:stretch/>
        </p:blipFill>
        <p:spPr bwMode="auto">
          <a:xfrm>
            <a:off x="-48883" y="219313"/>
            <a:ext cx="12295164" cy="68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hinh anh quyen sa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7" y="419247"/>
            <a:ext cx="641357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>
            <p:custDataLst>
              <p:tags r:id="rId2"/>
            </p:custDataLst>
          </p:nvPr>
        </p:nvSpPr>
        <p:spPr>
          <a:xfrm>
            <a:off x="4005996" y="3765177"/>
            <a:ext cx="455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268115" y="1880045"/>
            <a:ext cx="2023311" cy="3770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39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239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080" name="Picture 8" descr="Kết quả hình ảnh cho Hinh anh to b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0" y="1471759"/>
            <a:ext cx="4286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8" y="189357"/>
            <a:ext cx="342111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189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hinh-nen-powerpoint-4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92200"/>
            <a:ext cx="5867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4488739" y="1036093"/>
            <a:ext cx="2831224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3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229100" y="533400"/>
            <a:ext cx="4000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95988"/>
            <a:ext cx="3667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81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3512426" y="1092200"/>
            <a:ext cx="2831224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3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7410" name="Picture 1" descr="hinh-nen-powerpoint-4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1092200"/>
            <a:ext cx="4412566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343400" y="152400"/>
            <a:ext cx="40005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7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26" y="6244431"/>
            <a:ext cx="4657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8" t="39977" r="59155" b="27564"/>
          <a:stretch/>
        </p:blipFill>
        <p:spPr bwMode="auto">
          <a:xfrm>
            <a:off x="3617450" y="1998329"/>
            <a:ext cx="827941" cy="34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t="38366" r="49833" b="23077"/>
          <a:stretch/>
        </p:blipFill>
        <p:spPr bwMode="auto">
          <a:xfrm>
            <a:off x="4445391" y="1827196"/>
            <a:ext cx="1730326" cy="41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b="10713"/>
          <a:stretch/>
        </p:blipFill>
        <p:spPr>
          <a:xfrm rot="1517195">
            <a:off x="3913979" y="1042752"/>
            <a:ext cx="2528212" cy="1854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7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" de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494E-6 -1.3136E-6 L -1.76494E-6 0.45907 " pathEditMode="relative" rAng="0" ptsTypes="AA">
                                      <p:cBhvr>
                                        <p:cTn id="6" dur="3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3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3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3512426" y="1092200"/>
            <a:ext cx="2831224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3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7410" name="Picture 1" descr="hinh-nen-powerpoint-4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1092200"/>
            <a:ext cx="4412566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343400" y="152400"/>
            <a:ext cx="40005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7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26" y="6244431"/>
            <a:ext cx="4657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t="38366" r="49833" b="23077"/>
          <a:stretch/>
        </p:blipFill>
        <p:spPr bwMode="auto">
          <a:xfrm>
            <a:off x="4445391" y="1827196"/>
            <a:ext cx="1730326" cy="41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b="10713"/>
          <a:stretch/>
        </p:blipFill>
        <p:spPr>
          <a:xfrm rot="1517195">
            <a:off x="4209401" y="2278290"/>
            <a:ext cx="2528212" cy="1854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45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746E-6 -0.00717 L 0.01042 -0.02405 L 0.02538 -0.03654 L 0.04269 -0.04718 L 0.05194 -0.0451 L 0.06573 -0.03654 L 0.07615 -0.01573 L 0.08083 0.00948 L 0.08304 0.04116 L 0.08539 0.07447 L 0.08656 0.10615 L 0.08656 0.15009 L 0.08656 0.18594 L 0.08773 0.23635 L 0.08773 0.28492 " pathEditMode="relative" rAng="0" ptsTypes="AAAAAAAAAAAAAAA">
                                      <p:cBhvr>
                                        <p:cTn id="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6" y="1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inh anh Bo hoa l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24" y="155913"/>
            <a:ext cx="8671436" cy="484003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-638303" y="5024071"/>
            <a:ext cx="13258800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Bã</a:t>
            </a:r>
            <a:r>
              <a:rPr lang="en-US" sz="11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hoa</a:t>
            </a:r>
            <a:r>
              <a:rPr lang="en-US" sz="11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hång</a:t>
            </a:r>
            <a:r>
              <a:rPr lang="en-US" sz="11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endParaRPr lang="en-US" sz="11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3267116" y="5028516"/>
            <a:ext cx="1600797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11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6467516" y="4995952"/>
            <a:ext cx="1600797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11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92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Hinh anh lang hoa de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4" y="-110359"/>
            <a:ext cx="8418786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523903" y="5081407"/>
            <a:ext cx="10303363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Giá</a:t>
            </a:r>
            <a:r>
              <a:rPr lang="en-US" sz="11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hoa</a:t>
            </a:r>
            <a:endParaRPr lang="en-US" sz="11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458265" y="5065335"/>
            <a:ext cx="1420837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h</a:t>
            </a:r>
            <a:endParaRPr lang="en-US" sz="11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4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46" fill="hold">
                                          <p:stCondLst>
                                            <p:cond delay="5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7" decel="50000" autoRev="1" fill="hold">
                                          <p:stCondLst>
                                            <p:cond delay="5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3" fill="hold">
                                          <p:stCondLst>
                                            <p:cond delay="10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9BE1DB-27B1-4EC4-8759-1BBC64BF1B4C}&quot;/&gt;&lt;isInvalidForFieldText val=&quot;0&quot;/&gt;&lt;Image&gt;&lt;filename val=&quot;C:\Users\I'MDEL~1\AppData\Local\Temp\PR\data\asimages\{999BE1DB-27B1-4EC4-8759-1BBC64BF1B4C}.png&quot;/&gt;&lt;left val=&quot;622&quot;/&gt;&lt;top val=&quot;46&quot;/&gt;&lt;width val=&quot;43&quot;/&gt;&lt;height val=&quot;7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AFC52D5-3E8B-40C5-814E-F6DA9C36A109}&quot;/&gt;&lt;isInvalidForFieldText val=&quot;0&quot;/&gt;&lt;Image&gt;&lt;filename val=&quot;C:\Users\I'MDEL~1\AppData\Local\Temp\PR\data\asimages\{8AFC52D5-3E8B-40C5-814E-F6DA9C36A109}.png&quot;/&gt;&lt;left val=&quot;664&quot;/&gt;&lt;top val=&quot;14&quot;/&gt;&lt;width val=&quot;56&quot;/&gt;&lt;height val=&quot;73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8D468B-3FBF-4A85-91F8-B402D250754A}&quot;/&gt;&lt;isInvalidForFieldText val=&quot;0&quot;/&gt;&lt;Image&gt;&lt;filename val=&quot;C:\Users\I'MDEL~1\AppData\Local\Temp\PR\data\asimages\{B98D468B-3FBF-4A85-91F8-B402D250754A}.png&quot;/&gt;&lt;left val=&quot;663&quot;/&gt;&lt;top val=&quot;92&quot;/&gt;&lt;width val=&quot;56&quot;/&gt;&lt;height val=&quot;64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F50801-DB8C-4E46-9B1F-4F26C634DB77}&quot;/&gt;&lt;isInvalidForFieldText val=&quot;0&quot;/&gt;&lt;Image&gt;&lt;filename val=&quot;C:\Users\I'MDEL~1\AppData\Local\Temp\PR\data\asimages\{7AF50801-DB8C-4E46-9B1F-4F26C634DB77}.png&quot;/&gt;&lt;left val=&quot;521&quot;/&gt;&lt;top val=&quot;11&quot;/&gt;&lt;width val=&quot;43&quot;/&gt;&lt;height val=&quot;57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8AC8D7-1F1D-4A49-9817-A086645E14C4}&quot;/&gt;&lt;isInvalidForFieldText val=&quot;0&quot;/&gt;&lt;Image&gt;&lt;filename val=&quot;C:\Users\I'MDEL~1\AppData\Local\Temp\PR\data\asimages\{C08AC8D7-1F1D-4A49-9817-A086645E14C4}.png&quot;/&gt;&lt;left val=&quot;443&quot;/&gt;&lt;top val=&quot;6&quot;/&gt;&lt;width val=&quot;56&quot;/&gt;&lt;height val=&quot;73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209802-D5ED-486B-82C6-1CB133925E44}&quot;/&gt;&lt;isInvalidForFieldText val=&quot;0&quot;/&gt;&lt;Image&gt;&lt;filename val=&quot;C:\Users\I'MDEL~1\AppData\Local\Temp\PR\data\asimages\{75209802-D5ED-486B-82C6-1CB133925E44}.png&quot;/&gt;&lt;left val=&quot;390&quot;/&gt;&lt;top val=&quot;22&quot;/&gt;&lt;width val=&quot;39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4DB6E76-6CB0-4FB1-90C4-6053DB08C84D}&quot;/&gt;&lt;isInvalidForFieldText val=&quot;0&quot;/&gt;&lt;Image&gt;&lt;filename val=&quot;C:\Users\I'MDEL~1\AppData\Local\Temp\PR\data\asimages\{F4DB6E76-6CB0-4FB1-90C4-6053DB08C84D}.png&quot;/&gt;&lt;left val=&quot;503&quot;/&gt;&lt;top val=&quot;51&quot;/&gt;&lt;width val=&quot;39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7199C15-142D-499A-A09B-7087CF696C10}&quot;/&gt;&lt;isInvalidForFieldText val=&quot;0&quot;/&gt;&lt;Image&gt;&lt;filename val=&quot;C:\Users\I'MDEL~1\AppData\Local\Temp\PR\data\asimages\{27199C15-142D-499A-A09B-7087CF696C10}.png&quot;/&gt;&lt;left val=&quot;683&quot;/&gt;&lt;top val=&quot;203&quot;/&gt;&lt;width val=&quot;31&quot;/&gt;&lt;height val=&quot;36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912259-CEBF-45BC-B395-93424404BC05}&quot;/&gt;&lt;isInvalidForFieldText val=&quot;0&quot;/&gt;&lt;Image&gt;&lt;filename val=&quot;C:\Users\I'MDEL~1\AppData\Local\Temp\PR\data\asimages\{57912259-CEBF-45BC-B395-93424404BC05}.png&quot;/&gt;&lt;left val=&quot;329&quot;/&gt;&lt;top val=&quot;7&quot;/&gt;&lt;width val=&quot;39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2357A85-CEEE-4CC1-9693-4DBFDE231364}&quot;/&gt;&lt;isInvalidForFieldText val=&quot;0&quot;/&gt;&lt;Image&gt;&lt;filename val=&quot;C:\Users\I'MDEL~1\AppData\Local\Temp\PR\data\asimages\{92357A85-CEEE-4CC1-9693-4DBFDE231364}.png&quot;/&gt;&lt;left val=&quot;677&quot;/&gt;&lt;top val=&quot;150&quot;/&gt;&lt;width val=&quot;39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A8DA01-ABC7-4F74-AB01-83BE8E9FE715}&quot;/&gt;&lt;isInvalidForFieldText val=&quot;0&quot;/&gt;&lt;Image&gt;&lt;filename val=&quot;C:\Users\I'MDEL~1\AppData\Local\Temp\PR\data\asimages\{63A8DA01-ABC7-4F74-AB01-83BE8E9FE715}_34.png&quot;/&gt;&lt;left val=&quot;141&quot;/&gt;&lt;top val=&quot;114&quot;/&gt;&lt;width val=&quot;512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85C8DD-F9AB-4E1B-A1E3-18DFD20FC952}&quot;/&gt;&lt;isInvalidForFieldText val=&quot;0&quot;/&gt;&lt;Image&gt;&lt;filename val=&quot;C:\Users\I'MDEL~1\AppData\Local\Temp\PR\data\asimages\{A985C8DD-F9AB-4E1B-A1E3-18DFD20FC952}_34.png&quot;/&gt;&lt;left val=&quot;167&quot;/&gt;&lt;top val=&quot;180&quot;/&gt;&lt;width val=&quot;487&quot;/&gt;&lt;height val=&quot;255&quot;/&gt;&lt;hasText val=&quot;1&quot;/&gt;&lt;/Image&gt;&lt;/ThreeDShapeInfo&gt;"/>
  <p:tag name="PRESENTER_SHAPETEXTINFO" val="&lt;ShapeTextInfo&gt;&lt;TableIndex row=&quot;-1&quot; col=&quot;-1&quot;&gt;&lt;linesCount val=&quot;7&quot;/&gt;&lt;lineCharCount val=&quot;14&quot;/&gt;&lt;lineCharCount val=&quot;37&quot;/&gt;&lt;lineCharCount val=&quot;36&quot;/&gt;&lt;lineCharCount val=&quot;36&quot;/&gt;&lt;lineCharCount val=&quot;37&quot;/&gt;&lt;lineCharCount val=&quot;40&quot;/&gt;&lt;lineCharCount val=&quot;22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7170A25-3244-4A9C-B2E6-B9840FAEA383}&quot;/&gt;&lt;isInvalidForFieldText val=&quot;0&quot;/&gt;&lt;Image&gt;&lt;filename val=&quot;C:\Users\I'MDEL~1\AppData\Local\Temp\PR\data\asimages\{C7170A25-3244-4A9C-B2E6-B9840FAEA383}.png&quot;/&gt;&lt;left val=&quot;371&quot;/&gt;&lt;top val=&quot;185&quot;/&gt;&lt;width val=&quot;42&quot;/&gt;&lt;height val=&quot;4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24B6AC-1E89-4E58-A4FD-40E678A59F50}&quot;/&gt;&lt;isInvalidForFieldText val=&quot;0&quot;/&gt;&lt;Image&gt;&lt;filename val=&quot;C:\Users\I'MDEL~1\AppData\Local\Temp\PR\data\asimages\{6F24B6AC-1E89-4E58-A4FD-40E678A59F50}.png&quot;/&gt;&lt;left val=&quot;5&quot;/&gt;&lt;top val=&quot;419&quot;/&gt;&lt;width val=&quot;97&quot;/&gt;&lt;height val=&quot;12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D60200-CD81-49C6-B0B0-F4EA99B505AD}&quot;/&gt;&lt;isInvalidForFieldText val=&quot;0&quot;/&gt;&lt;Image&gt;&lt;filename val=&quot;C:\Users\I'MDEL~1\AppData\Local\Temp\PR\data\asimages\{E8D60200-CD81-49C6-B0B0-F4EA99B505AD}.png&quot;/&gt;&lt;left val=&quot;89&quot;/&gt;&lt;top val=&quot;21&quot;/&gt;&lt;width val=&quot;174&quot;/&gt;&lt;height val=&quot;118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B634A0A-13B1-4B26-88D7-E6A709D24F14}&quot;/&gt;&lt;isInvalidForFieldText val=&quot;0&quot;/&gt;&lt;Image&gt;&lt;filename val=&quot;C:\Users\I'MDEL~1\AppData\Local\Temp\PR\data\asimages\{1B634A0A-13B1-4B26-88D7-E6A709D24F14}.png&quot;/&gt;&lt;left val=&quot;47&quot;/&gt;&lt;top val=&quot;29&quot;/&gt;&lt;width val=&quot;288&quot;/&gt;&lt;height val=&quot;53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4BE9A40-49C6-4AE1-BDFB-B19FAC85C0CF}&quot;/&gt;&lt;isInvalidForFieldText val=&quot;0&quot;/&gt;&lt;Image&gt;&lt;filename val=&quot;C:\Users\I'MDEL~1\AppData\Local\Temp\PR\data\asimages\{14BE9A40-49C6-4AE1-BDFB-B19FAC85C0CF}.png&quot;/&gt;&lt;left val=&quot;71&quot;/&gt;&lt;top val=&quot;0&quot;/&gt;&lt;width val=&quot;288&quot;/&gt;&lt;height val=&quot;49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A6A02A-DAA1-44E2-8833-46A5D442D298}&quot;/&gt;&lt;isInvalidForFieldText val=&quot;0&quot;/&gt;&lt;Image&gt;&lt;filename val=&quot;C:\Users\I'MDEL~1\AppData\Local\Temp\PR\data\asimages\{06A6A02A-DAA1-44E2-8833-46A5D442D298}.png&quot;/&gt;&lt;left val=&quot;594&quot;/&gt;&lt;top val=&quot;7&quot;/&gt;&lt;width val=&quot;56&quot;/&gt;&lt;height val=&quot;73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E08017F-627F-4620-B653-C00212B2CCF1}&quot;/&gt;&lt;isInvalidForFieldText val=&quot;0&quot;/&gt;&lt;Image&gt;&lt;filename val=&quot;C:\Users\I'MDEL~1\AppData\Local\Temp\PR\data\asimages\{5E08017F-627F-4620-B653-C00212B2CCF1}.png&quot;/&gt;&lt;left val=&quot;566&quot;/&gt;&lt;top val=&quot;71&quot;/&gt;&lt;width val=&quot;56&quot;/&gt;&lt;height val=&quot;59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94B68A-355E-4B85-9975-83556DA04C7B}&quot;/&gt;&lt;isInvalidForFieldText val=&quot;0&quot;/&gt;&lt;Image&gt;&lt;filename val=&quot;C:\Users\I'MDEL~1\AppData\Local\Temp\PR\data\asimages\{3794B68A-355E-4B85-9975-83556DA04C7B}.png&quot;/&gt;&lt;left val=&quot;634&quot;/&gt;&lt;top val=&quot;58&quot;/&gt;&lt;width val=&quot;43&quot;/&gt;&lt;height val=&quot;7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4A91396-2CF0-4B38-9F88-F028AD2C1EF3}&quot;/&gt;&lt;isInvalidForFieldText val=&quot;0&quot;/&gt;&lt;Image&gt;&lt;filename val=&quot;C:\Users\I'MDEL~1\AppData\Local\Temp\PR\data\asimages\{34A91396-2CF0-4B38-9F88-F028AD2C1EF3}.png&quot;/&gt;&lt;left val=&quot;665&quot;/&gt;&lt;top val=&quot;17&quot;/&gt;&lt;width val=&quot;56&quot;/&gt;&lt;height val=&quot;7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F38CF3-6479-492F-8D1F-9463EAA70A9D}&quot;/&gt;&lt;isInvalidForFieldText val=&quot;0&quot;/&gt;&lt;Image&gt;&lt;filename val=&quot;C:\Users\I'MDEL~1\AppData\Local\Temp\PR\data\asimages\{48F38CF3-6479-492F-8D1F-9463EAA70A9D}.png&quot;/&gt;&lt;left val=&quot;665&quot;/&gt;&lt;top val=&quot;99&quot;/&gt;&lt;width val=&quot;56&quot;/&gt;&lt;height val=&quot;64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280061-AE6E-4528-8D1C-989ED1737EF5}&quot;/&gt;&lt;isInvalidForFieldText val=&quot;0&quot;/&gt;&lt;Image&gt;&lt;filename val=&quot;C:\Users\I'MDEL~1\AppData\Local\Temp\PR\data\asimages\{03280061-AE6E-4528-8D1C-989ED1737EF5}.png&quot;/&gt;&lt;left val=&quot;533&quot;/&gt;&lt;top val=&quot;10&quot;/&gt;&lt;width val=&quot;43&quot;/&gt;&lt;height val=&quot;57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9FA7176-A90E-4FD6-9797-D29F65990AD5}&quot;/&gt;&lt;isInvalidForFieldText val=&quot;0&quot;/&gt;&lt;Image&gt;&lt;filename val=&quot;C:\Users\I'MDEL~1\AppData\Local\Temp\PR\data\asimages\{C9FA7176-A90E-4FD6-9797-D29F65990AD5}.png&quot;/&gt;&lt;left val=&quot;455&quot;/&gt;&lt;top val=&quot;6&quot;/&gt;&lt;width val=&quot;56&quot;/&gt;&lt;height val=&quot;73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4D9DBA-5C55-42F2-AA3F-E60BB314004C}&quot;/&gt;&lt;isInvalidForFieldText val=&quot;0&quot;/&gt;&lt;Image&gt;&lt;filename val=&quot;C:\Users\I'MDEL~1\AppData\Local\Temp\PR\data\asimages\{654D9DBA-5C55-42F2-AA3F-E60BB314004C}.png&quot;/&gt;&lt;left val=&quot;402&quot;/&gt;&lt;top val=&quot;21&quot;/&gt;&lt;width val=&quot;39&quot;/&gt;&lt;height val=&quot;55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2313C4-76EC-4BF6-BCC8-70254FCF563A}&quot;/&gt;&lt;isInvalidForFieldText val=&quot;0&quot;/&gt;&lt;Image&gt;&lt;filename val=&quot;C:\Users\I'MDEL~1\AppData\Local\Temp\PR\data\asimages\{5F2313C4-76EC-4BF6-BCC8-70254FCF563A}.png&quot;/&gt;&lt;left val=&quot;510&quot;/&gt;&lt;top val=&quot;49&quot;/&gt;&lt;width val=&quot;39&quot;/&gt;&lt;height val=&quot;55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D12C14-FFD3-4525-8EEA-CB0042E619C9}&quot;/&gt;&lt;isInvalidForFieldText val=&quot;0&quot;/&gt;&lt;Image&gt;&lt;filename val=&quot;C:\Users\I'MDEL~1\AppData\Local\Temp\PR\data\asimages\{D0D12C14-FFD3-4525-8EEA-CB0042E619C9}.png&quot;/&gt;&lt;left val=&quot;683&quot;/&gt;&lt;top val=&quot;210&quot;/&gt;&lt;width val=&quot;31&quot;/&gt;&lt;height val=&quot;37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0BC82A-FC3E-4E30-B6AE-3BBBC0D2D996}&quot;/&gt;&lt;isInvalidForFieldText val=&quot;0&quot;/&gt;&lt;Image&gt;&lt;filename val=&quot;C:\Users\I'MDEL~1\AppData\Local\Temp\PR\data\asimages\{0A0BC82A-FC3E-4E30-B6AE-3BBBC0D2D996}.png&quot;/&gt;&lt;left val=&quot;341&quot;/&gt;&lt;top val=&quot;7&quot;/&gt;&lt;width val=&quot;39&quot;/&gt;&lt;height val=&quot;5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9A9740-BB62-4E08-8E99-1BA024051B48}&quot;/&gt;&lt;isInvalidForFieldText val=&quot;0&quot;/&gt;&lt;Image&gt;&lt;filename val=&quot;C:\Users\I'MDEL~1\AppData\Local\Temp\PR\data\asimages\{009A9740-BB62-4E08-8E99-1BA024051B48}.png&quot;/&gt;&lt;left val=&quot;675&quot;/&gt;&lt;top val=&quot;156&quot;/&gt;&lt;width val=&quot;39&quot;/&gt;&lt;height val=&quot;5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01CC58-F96C-4EDA-A723-707C6D570371}&quot;/&gt;&lt;isInvalidForFieldText val=&quot;0&quot;/&gt;&lt;Image&gt;&lt;filename val=&quot;C:\Users\I'MDEL~1\AppData\Local\Temp\PR\data\asimages\{9201CC58-F96C-4EDA-A723-707C6D570371}_34.png&quot;/&gt;&lt;left val=&quot;81&quot;/&gt;&lt;top val=&quot;71&quot;/&gt;&lt;width val=&quot;572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872935099,C:\Users\i'm Dell\Desktop\Chuan Sweet\BG Elearning_pptx\Media.ppcx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D75D80-1A3D-4F83-822D-ED74E033BCFE}&quot;/&gt;&lt;isInvalidForFieldText val=&quot;0&quot;/&gt;&lt;Image&gt;&lt;filename val=&quot;C:\Users\I'MDEL~1\AppData\Local\Temp\PR\data\asimages\{E7D75D80-1A3D-4F83-822D-ED74E033BCFE}_34.png&quot;/&gt;&lt;left val=&quot;76&quot;/&gt;&lt;top val=&quot;137&quot;/&gt;&lt;width val=&quot;595&quot;/&gt;&lt;height val=&quot;284&quot;/&gt;&lt;hasText val=&quot;1&quot;/&gt;&lt;/Image&gt;&lt;/ThreeDShapeInfo&gt;"/>
  <p:tag name="PRESENTER_SHAPETEXTINFO" val="&lt;ShapeTextInfo&gt;&lt;TableIndex row=&quot;-1&quot; col=&quot;-1&quot;&gt;&lt;linesCount val=&quot;7&quot;/&gt;&lt;lineCharCount val=&quot;14&quot;/&gt;&lt;lineCharCount val=&quot;43&quot;/&gt;&lt;lineCharCount val=&quot;39&quot;/&gt;&lt;lineCharCount val=&quot;41&quot;/&gt;&lt;lineCharCount val=&quot;41&quot;/&gt;&lt;lineCharCount val=&quot;43&quot;/&gt;&lt;lineCharCount val=&quot;26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66268C9-F4C3-452E-ABCA-E960931B7136}&quot;/&gt;&lt;isInvalidForFieldText val=&quot;0&quot;/&gt;&lt;Image&gt;&lt;filename val=&quot;C:\Users\I'MDEL~1\AppData\Local\Temp\PR\data\asimages\{266268C9-F4C3-452E-ABCA-E960931B7136}.png&quot;/&gt;&lt;left val=&quot;288&quot;/&gt;&lt;top val=&quot;144&quot;/&gt;&lt;width val=&quot;47&quot;/&gt;&lt;height val=&quot;42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872935099,C:\Users\i'm Dell\Desktop\Chuan Sweet\BG Elearning_pptx\Media.ppcx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65FAA-50BA-4897-B749-832A01F7F332}&quot;/&gt;&lt;isInvalidForFieldText val=&quot;0&quot;/&gt;&lt;Image&gt;&lt;filename val=&quot;C:\Users\I'MDEL~1\AppData\Local\Temp\PR\data\asimages\{28365FAA-50BA-4897-B749-832A01F7F332}_36.png&quot;/&gt;&lt;left val=&quot;146&quot;/&gt;&lt;top val=&quot;400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966136-D8F1-45AF-9156-4809E3C91E8A}&quot;/&gt;&lt;isInvalidForFieldText val=&quot;0&quot;/&gt;&lt;Image&gt;&lt;filename val=&quot;C:\Users\I'MDEL~1\AppData\Local\Temp\PR\data\asimages\{C1966136-D8F1-45AF-9156-4809E3C91E8A}_36.png&quot;/&gt;&lt;left val=&quot;208&quot;/&gt;&lt;top val=&quot;357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4BC24-B162-4BEA-AA1C-4DB254E6169E}&quot;/&gt;&lt;isInvalidForFieldText val=&quot;0&quot;/&gt;&lt;Image&gt;&lt;filename val=&quot;C:\Users\I'MDEL~1\AppData\Local\Temp\PR\data\asimages\{5634BC24-B162-4BEA-AA1C-4DB254E6169E}_36.png&quot;/&gt;&lt;left val=&quot;149&quot;/&gt;&lt;top val=&quot;46&quot;/&gt;&lt;width val=&quot;480&quot;/&gt;&lt;height val=&quot;326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70611BE-C0AA-4026-A740-28B485DA6DB5}&quot;/&gt;&lt;isInvalidForFieldText val=&quot;0&quot;/&gt;&lt;Image&gt;&lt;filename val=&quot;C:\Users\I'MDEL~1\AppData\Local\Temp\PR\data\asimages\{E70611BE-C0AA-4026-A740-28B485DA6DB5}.png&quot;/&gt;&lt;left val=&quot;2&quot;/&gt;&lt;top val=&quot;418&quot;/&gt;&lt;width val=&quot;99&quot;/&gt;&lt;height val=&quot;121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C9B29C-C967-471E-BFE4-52981C06D29A}&quot;/&gt;&lt;isInvalidForFieldText val=&quot;0&quot;/&gt;&lt;Image&gt;&lt;filename val=&quot;C:\Users\I'MDEL~1\AppData\Local\Temp\PR\data\asimages\{5FC9B29C-C967-471E-BFE4-52981C06D29A}.png&quot;/&gt;&lt;left val=&quot;302&quot;/&gt;&lt;top val=&quot;477&quot;/&gt;&lt;width val=&quot;291&quot;/&gt;&lt;height val=&quot;63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4156AF-DE77-4E10-90FB-696F45EC2BC3}&quot;/&gt;&lt;isInvalidForFieldText val=&quot;0&quot;/&gt;&lt;Image&gt;&lt;filename val=&quot;C:\Users\I'MDEL~1\AppData\Local\Temp\PR\data\asimages\{944156AF-DE77-4E10-90FB-696F45EC2BC3}.png&quot;/&gt;&lt;left val=&quot;647&quot;/&gt;&lt;top val=&quot;0&quot;/&gt;&lt;width val=&quot;72&quot;/&gt;&lt;height val=&quot;94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872935099,C:\Users\i'm Dell\Desktop\Chuan Sweet\BG Elearning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44BEABD-AE8F-438D-86A5-F4769AAEAA4D}&quot;/&gt;&lt;isInvalidForFieldText val=&quot;0&quot;/&gt;&lt;Image&gt;&lt;filename val=&quot;C:\Users\I'MDEL~1\AppData\Local\Temp\PR\data\asimages\{144BEABD-AE8F-438D-86A5-F4769AAEAA4D}.png&quot;/&gt;&lt;left val=&quot;1&quot;/&gt;&lt;top val=&quot;0&quot;/&gt;&lt;width val=&quot;721&quot;/&gt;&lt;height val=&quot;540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93CBAA-244F-4CF3-A5D5-96C339BD1939}&quot;/&gt;&lt;isInvalidForFieldText val=&quot;0&quot;/&gt;&lt;Image&gt;&lt;filename val=&quot;C:\Users\I'MDEL~1\AppData\Local\Temp\PR\data\asimages\{1A93CBAA-244F-4CF3-A5D5-96C339BD1939}_35.png&quot;/&gt;&lt;left val=&quot;158&quot;/&gt;&lt;top val=&quot;394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641824-B225-4DD0-B4BC-464CAF24B0F3}&quot;/&gt;&lt;isInvalidForFieldText val=&quot;0&quot;/&gt;&lt;Image&gt;&lt;filename val=&quot;C:\Users\I'MDEL~1\AppData\Local\Temp\PR\data\asimages\{C2641824-B225-4DD0-B4BC-464CAF24B0F3}_35.png&quot;/&gt;&lt;left val=&quot;220&quot;/&gt;&lt;top val=&quot;351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641233-7DDB-4846-A87E-BEA33201689E}&quot;/&gt;&lt;isInvalidForFieldText val=&quot;0&quot;/&gt;&lt;Image&gt;&lt;filename val=&quot;C:\Users\I'MDEL~1\AppData\Local\Temp\PR\data\asimages\{E3641233-7DDB-4846-A87E-BEA33201689E}_35.png&quot;/&gt;&lt;left val=&quot;161&quot;/&gt;&lt;top val=&quot;41&quot;/&gt;&lt;width val=&quot;480&quot;/&gt;&lt;height val=&quot;323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214070D-5659-46EC-8677-940E14B04A0D}&quot;/&gt;&lt;isInvalidForFieldText val=&quot;0&quot;/&gt;&lt;Image&gt;&lt;filename val=&quot;C:\Users\I'MDEL~1\AppData\Local\Temp\PR\data\asimages\{2214070D-5659-46EC-8677-940E14B04A0D}.png&quot;/&gt;&lt;left val=&quot;2&quot;/&gt;&lt;top val=&quot;418&quot;/&gt;&lt;width val=&quot;99&quot;/&gt;&lt;height val=&quot;121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F5E6EDB-F867-4143-845C-B6D1968F836B}&quot;/&gt;&lt;isInvalidForFieldText val=&quot;0&quot;/&gt;&lt;Image&gt;&lt;filename val=&quot;C:\Users\I'MDEL~1\AppData\Local\Temp\PR\data\asimages\{1F5E6EDB-F867-4143-845C-B6D1968F836B}.png&quot;/&gt;&lt;left val=&quot;293&quot;/&gt;&lt;top val=&quot;419&quot;/&gt;&lt;width val=&quot;337&quot;/&gt;&lt;height val=&quot;143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E617CE-A778-4112-9FA6-8817A33C6451}&quot;/&gt;&lt;isInvalidForFieldText val=&quot;0&quot;/&gt;&lt;Image&gt;&lt;filename val=&quot;C:\Users\I'MDEL~1\AppData\Local\Temp\PR\data\asimages\{E4E617CE-A778-4112-9FA6-8817A33C6451}.png&quot;/&gt;&lt;left val=&quot;650&quot;/&gt;&lt;top val=&quot;0&quot;/&gt;&lt;width val=&quot;70&quot;/&gt;&lt;height val=&quot;90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872935099,C:\Users\i'm Dell\Desktop\Chuan Sweet\BG Elearning_pptx\Media.ppcx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13E682-1E49-4D83-90EB-C4ECC708C281}&quot;/&gt;&lt;isInvalidForFieldText val=&quot;0&quot;/&gt;&lt;Image&gt;&lt;filename val=&quot;C:\Users\I'MDEL~1\AppData\Local\Temp\PR\data\asimages\{0D13E682-1E49-4D83-90EB-C4ECC708C281}_37.png&quot;/&gt;&lt;left val=&quot;158&quot;/&gt;&lt;top val=&quot;401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51FF42-2D40-4E2E-9B9A-F6558EAB626F}&quot;/&gt;&lt;isInvalidForFieldText val=&quot;0&quot;/&gt;&lt;Image&gt;&lt;filename val=&quot;C:\Users\I'MDEL~1\AppData\Local\Temp\PR\data\asimages\{8551FF42-2D40-4E2E-9B9A-F6558EAB626F}_37.png&quot;/&gt;&lt;left val=&quot;216&quot;/&gt;&lt;top val=&quot;357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B23144-EA18-4E05-813B-ABA00D95D25F}&quot;/&gt;&lt;isInvalidForFieldText val=&quot;0&quot;/&gt;&lt;Image&gt;&lt;filename val=&quot;C:\Users\I'MDEL~1\AppData\Local\Temp\PR\data\asimages\{3CB23144-EA18-4E05-813B-ABA00D95D25F}_37.png&quot;/&gt;&lt;left val=&quot;155&quot;/&gt;&lt;top val=&quot;49&quot;/&gt;&lt;width val=&quot;480&quot;/&gt;&lt;height val=&quot;321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67B8FD7-555D-44DB-8865-2A431FCF91D1}&quot;/&gt;&lt;isInvalidForFieldText val=&quot;1&quot;/&gt;&lt;Image&gt;&lt;filename val=&quot;C:\Users\I'MDEL~1\AppData\Local\Temp\PR\data\asimages\{967B8FD7-555D-44DB-8865-2A431FCF91D1}_1_T.png&quot;/&gt;&lt;left val=&quot;80&quot;/&gt;&lt;top val=&quot;10&quot;/&gt;&lt;width val=&quot;595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2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D907F6-4815-4DBD-81CC-25055B53D311}&quot;/&gt;&lt;isInvalidForFieldText val=&quot;0&quot;/&gt;&lt;Image&gt;&lt;filename val=&quot;C:\Users\I'MDEL~1\AppData\Local\Temp\PR\data\asimages\{9CD907F6-4815-4DBD-81CC-25055B53D311}.png&quot;/&gt;&lt;left val=&quot;2&quot;/&gt;&lt;top val=&quot;425&quot;/&gt;&lt;width val=&quot;93&quot;/&gt;&lt;height val=&quot;114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E3465D5-1442-4639-AF22-B21FE5D74D85}&quot;/&gt;&lt;isInvalidForFieldText val=&quot;0&quot;/&gt;&lt;Image&gt;&lt;filename val=&quot;C:\Users\I'MDEL~1\AppData\Local\Temp\PR\data\asimages\{3E3465D5-1442-4639-AF22-B21FE5D74D85}.png&quot;/&gt;&lt;left val=&quot;227&quot;/&gt;&lt;top val=&quot;467&quot;/&gt;&lt;width val=&quot;337&quot;/&gt;&lt;height val=&quot;107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3F7A584-CFCA-4003-B0F3-DF7DAF7A0544}&quot;/&gt;&lt;isInvalidForFieldText val=&quot;0&quot;/&gt;&lt;Image&gt;&lt;filename val=&quot;C:\Users\I'MDEL~1\AppData\Local\Temp\PR\data\asimages\{D3F7A584-CFCA-4003-B0F3-DF7DAF7A0544}.png&quot;/&gt;&lt;left val=&quot;635&quot;/&gt;&lt;top val=&quot;0&quot;/&gt;&lt;width val=&quot;84&quot;/&gt;&lt;height val=&quot;110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872935099,C:\Users\i'm Dell\Desktop\Chuan Sweet\BG Elearning_pptx\Media.ppcx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65FAA-50BA-4897-B749-832A01F7F332}&quot;/&gt;&lt;isInvalidForFieldText val=&quot;0&quot;/&gt;&lt;Image&gt;&lt;filename val=&quot;C:\Users\I'MDEL~1\AppData\Local\Temp\PR\data\asimages\{28365FAA-50BA-4897-B749-832A01F7F332}_36.png&quot;/&gt;&lt;left val=&quot;146&quot;/&gt;&lt;top val=&quot;400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966136-D8F1-45AF-9156-4809E3C91E8A}&quot;/&gt;&lt;isInvalidForFieldText val=&quot;0&quot;/&gt;&lt;Image&gt;&lt;filename val=&quot;C:\Users\I'MDEL~1\AppData\Local\Temp\PR\data\asimages\{C1966136-D8F1-45AF-9156-4809E3C91E8A}_36.png&quot;/&gt;&lt;left val=&quot;208&quot;/&gt;&lt;top val=&quot;357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4BC24-B162-4BEA-AA1C-4DB254E6169E}&quot;/&gt;&lt;isInvalidForFieldText val=&quot;0&quot;/&gt;&lt;Image&gt;&lt;filename val=&quot;C:\Users\I'MDEL~1\AppData\Local\Temp\PR\data\asimages\{5634BC24-B162-4BEA-AA1C-4DB254E6169E}_36.png&quot;/&gt;&lt;left val=&quot;149&quot;/&gt;&lt;top val=&quot;46&quot;/&gt;&lt;width val=&quot;480&quot;/&gt;&lt;height val=&quot;326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70611BE-C0AA-4026-A740-28B485DA6DB5}&quot;/&gt;&lt;isInvalidForFieldText val=&quot;0&quot;/&gt;&lt;Image&gt;&lt;filename val=&quot;C:\Users\I'MDEL~1\AppData\Local\Temp\PR\data\asimages\{E70611BE-C0AA-4026-A740-28B485DA6DB5}.png&quot;/&gt;&lt;left val=&quot;2&quot;/&gt;&lt;top val=&quot;418&quot;/&gt;&lt;width val=&quot;99&quot;/&gt;&lt;height val=&quot;121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C9B29C-C967-471E-BFE4-52981C06D29A}&quot;/&gt;&lt;isInvalidForFieldText val=&quot;0&quot;/&gt;&lt;Image&gt;&lt;filename val=&quot;C:\Users\I'MDEL~1\AppData\Local\Temp\PR\data\asimages\{5FC9B29C-C967-471E-BFE4-52981C06D29A}.png&quot;/&gt;&lt;left val=&quot;302&quot;/&gt;&lt;top val=&quot;477&quot;/&gt;&lt;width val=&quot;291&quot;/&gt;&lt;height val=&quot;63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4156AF-DE77-4E10-90FB-696F45EC2BC3}&quot;/&gt;&lt;isInvalidForFieldText val=&quot;0&quot;/&gt;&lt;Image&gt;&lt;filename val=&quot;C:\Users\I'MDEL~1\AppData\Local\Temp\PR\data\asimages\{944156AF-DE77-4E10-90FB-696F45EC2BC3}.png&quot;/&gt;&lt;left val=&quot;647&quot;/&gt;&lt;top val=&quot;0&quot;/&gt;&lt;width val=&quot;72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B1B114-74C7-41D8-9CBE-938875563009}&quot;/&gt;&lt;isInvalidForFieldText val=&quot;1&quot;/&gt;&lt;Image&gt;&lt;filename val=&quot;C:\Users\I'MDEL~1\AppData\Local\Temp\PR\data\asimages\{EBB1B114-74C7-41D8-9CBE-938875563009}_1_T.png&quot;/&gt;&lt;left val=&quot;188&quot;/&gt;&lt;top val=&quot;230&quot;/&gt;&lt;width val=&quot;409&quot;/&gt;&lt;height val=&quot;9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872935099,C:\Users\i'm Dell\Desktop\Chuan Sweet\BG Elearning_pptx\Media.ppc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13E682-1E49-4D83-90EB-C4ECC708C281}&quot;/&gt;&lt;isInvalidForFieldText val=&quot;0&quot;/&gt;&lt;Image&gt;&lt;filename val=&quot;C:\Users\I'MDEL~1\AppData\Local\Temp\PR\data\asimages\{0D13E682-1E49-4D83-90EB-C4ECC708C281}_37.png&quot;/&gt;&lt;left val=&quot;158&quot;/&gt;&lt;top val=&quot;401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51FF42-2D40-4E2E-9B9A-F6558EAB626F}&quot;/&gt;&lt;isInvalidForFieldText val=&quot;0&quot;/&gt;&lt;Image&gt;&lt;filename val=&quot;C:\Users\I'MDEL~1\AppData\Local\Temp\PR\data\asimages\{8551FF42-2D40-4E2E-9B9A-F6558EAB626F}_37.png&quot;/&gt;&lt;left val=&quot;216&quot;/&gt;&lt;top val=&quot;357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B23144-EA18-4E05-813B-ABA00D95D25F}&quot;/&gt;&lt;isInvalidForFieldText val=&quot;0&quot;/&gt;&lt;Image&gt;&lt;filename val=&quot;C:\Users\I'MDEL~1\AppData\Local\Temp\PR\data\asimages\{3CB23144-EA18-4E05-813B-ABA00D95D25F}_37.png&quot;/&gt;&lt;left val=&quot;155&quot;/&gt;&lt;top val=&quot;49&quot;/&gt;&lt;width val=&quot;480&quot;/&gt;&lt;height val=&quot;321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D907F6-4815-4DBD-81CC-25055B53D311}&quot;/&gt;&lt;isInvalidForFieldText val=&quot;0&quot;/&gt;&lt;Image&gt;&lt;filename val=&quot;C:\Users\I'MDEL~1\AppData\Local\Temp\PR\data\asimages\{9CD907F6-4815-4DBD-81CC-25055B53D311}.png&quot;/&gt;&lt;left val=&quot;2&quot;/&gt;&lt;top val=&quot;425&quot;/&gt;&lt;width val=&quot;93&quot;/&gt;&lt;height val=&quot;114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E3465D5-1442-4639-AF22-B21FE5D74D85}&quot;/&gt;&lt;isInvalidForFieldText val=&quot;0&quot;/&gt;&lt;Image&gt;&lt;filename val=&quot;C:\Users\I'MDEL~1\AppData\Local\Temp\PR\data\asimages\{3E3465D5-1442-4639-AF22-B21FE5D74D85}.png&quot;/&gt;&lt;left val=&quot;227&quot;/&gt;&lt;top val=&quot;467&quot;/&gt;&lt;width val=&quot;337&quot;/&gt;&lt;height val=&quot;107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3F7A584-CFCA-4003-B0F3-DF7DAF7A0544}&quot;/&gt;&lt;isInvalidForFieldText val=&quot;0&quot;/&gt;&lt;Image&gt;&lt;filename val=&quot;C:\Users\I'MDEL~1\AppData\Local\Temp\PR\data\asimages\{D3F7A584-CFCA-4003-B0F3-DF7DAF7A0544}.png&quot;/&gt;&lt;left val=&quot;635&quot;/&gt;&lt;top val=&quot;0&quot;/&gt;&lt;width val=&quot;84&quot;/&gt;&lt;height val=&quot;110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872935099,C:\Users\i'm Dell\Desktop\Chuan Sweet\BG Elearning_pptx\Media.ppcx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73448C-01CC-4959-9AD7-B01C3BC69199}&quot;/&gt;&lt;isInvalidForFieldText val=&quot;0&quot;/&gt;&lt;Image&gt;&lt;filename val=&quot;C:\Users\I'MDEL~1\AppData\Local\Temp\PR\data\asimages\{CC73448C-01CC-4959-9AD7-B01C3BC69199}_38.png&quot;/&gt;&lt;left val=&quot;208&quot;/&gt;&lt;top val=&quot;361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C294B21-9767-4C1C-A129-7E21B5DA69B2}&quot;/&gt;&lt;isInvalidForFieldText val=&quot;0&quot;/&gt;&lt;Image&gt;&lt;filename val=&quot;C:\Users\I'MDEL~1\AppData\Local\Temp\PR\data\asimages\{5C294B21-9767-4C1C-A129-7E21B5DA69B2}.png&quot;/&gt;&lt;left val=&quot;635&quot;/&gt;&lt;top val=&quot;0&quot;/&gt;&lt;width val=&quot;84&quot;/&gt;&lt;height val=&quot;11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C3F527-5DFC-4C5F-B57C-E14DAEBDD981}&quot;/&gt;&lt;isInvalidForFieldText val=&quot;1&quot;/&gt;&lt;Image&gt;&lt;filename val=&quot;C:\Users\I'MDEL~1\AppData\Local\Temp\PR\data\asimages\{38C3F527-5DFC-4C5F-B57C-E14DAEBDD981}_1_T.png&quot;/&gt;&lt;left val=&quot;200&quot;/&gt;&lt;top val=&quot;266&quot;/&gt;&lt;width val=&quot;371&quot;/&gt;&lt;height val=&quot;118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9217DC-9564-459B-9D74-80DA5E527DAC}&quot;/&gt;&lt;isInvalidForFieldText val=&quot;0&quot;/&gt;&lt;Image&gt;&lt;filename val=&quot;C:\Users\I'MDEL~1\AppData\Local\Temp\PR\data\asimages\{D09217DC-9564-459B-9D74-80DA5E527DAC}_38.png&quot;/&gt;&lt;left val=&quot;146&quot;/&gt;&lt;top val=&quot;400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5F4BC52-1FD9-4F1D-BE25-972DEB817158}&quot;/&gt;&lt;isInvalidForFieldText val=&quot;0&quot;/&gt;&lt;Image&gt;&lt;filename val=&quot;C:\Users\I'MDEL~1\AppData\Local\Temp\PR\data\asimages\{95F4BC52-1FD9-4F1D-BE25-972DEB817158}_38.png&quot;/&gt;&lt;left val=&quot;149&quot;/&gt;&lt;top val=&quot;47&quot;/&gt;&lt;width val=&quot;480&quot;/&gt;&lt;height val=&quot;323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CAD771-0666-43A7-97DB-1FC678A9AD28}&quot;/&gt;&lt;isInvalidForFieldText val=&quot;0&quot;/&gt;&lt;Image&gt;&lt;filename val=&quot;C:\Users\I'MDEL~1\AppData\Local\Temp\PR\data\asimages\{61CAD771-0666-43A7-97DB-1FC678A9AD28}.png&quot;/&gt;&lt;left val=&quot;2&quot;/&gt;&lt;top val=&quot;437&quot;/&gt;&lt;width val=&quot;81&quot;/&gt;&lt;height val=&quot;99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F8319D1-B7E3-41FF-9469-91E6FF0905FE}&quot;/&gt;&lt;isInvalidForFieldText val=&quot;0&quot;/&gt;&lt;Image&gt;&lt;filename val=&quot;C:\Users\I'MDEL~1\AppData\Local\Temp\PR\data\asimages\{4F8319D1-B7E3-41FF-9469-91E6FF0905FE}.png&quot;/&gt;&lt;left val=&quot;293&quot;/&gt;&lt;top val=&quot;419&quot;/&gt;&lt;width val=&quot;337&quot;/&gt;&lt;height val=&quot;143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872935099,C:\Users\i'm Dell\Desktop\Chuan Sweet\BG Elearning_pptx\Media.ppcx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4AA4BA-A897-4009-8A5C-6B6D2177F22B}&quot;/&gt;&lt;isInvalidForFieldText val=&quot;0&quot;/&gt;&lt;Image&gt;&lt;filename val=&quot;C:\Users\I'MDEL~1\AppData\Local\Temp\PR\data\asimages\{B54AA4BA-A897-4009-8A5C-6B6D2177F22B}_39.png&quot;/&gt;&lt;left val=&quot;208&quot;/&gt;&lt;top val=&quot;373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5BD2E59-8194-4FA0-BE46-607661A668C8}&quot;/&gt;&lt;isInvalidForFieldText val=&quot;0&quot;/&gt;&lt;Image&gt;&lt;filename val=&quot;C:\Users\I'MDEL~1\AppData\Local\Temp\PR\data\asimages\{55BD2E59-8194-4FA0-BE46-607661A668C8}.png&quot;/&gt;&lt;left val=&quot;628&quot;/&gt;&lt;top val=&quot;0&quot;/&gt;&lt;width val=&quot;92&quot;/&gt;&lt;height val=&quot;90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EF97A8D-AB8F-405B-AA74-2EE10A3A5E55}&quot;/&gt;&lt;isInvalidForFieldText val=&quot;0&quot;/&gt;&lt;Image&gt;&lt;filename val=&quot;C:\Users\I'MDEL~1\AppData\Local\Temp\PR\data\asimages\{4EF97A8D-AB8F-405B-AA74-2EE10A3A5E55}_39.png&quot;/&gt;&lt;left val=&quot;146&quot;/&gt;&lt;top val=&quot;413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AB351D-0D53-46D2-9401-479BFE3DB138}&quot;/&gt;&lt;isInvalidForFieldText val=&quot;0&quot;/&gt;&lt;Image&gt;&lt;filename val=&quot;C:\Users\I'MDEL~1\AppData\Local\Temp\PR\data\asimages\{E7AB351D-0D53-46D2-9401-479BFE3DB138}_39.png&quot;/&gt;&lt;left val=&quot;149&quot;/&gt;&lt;top val=&quot;60&quot;/&gt;&lt;width val=&quot;480&quot;/&gt;&lt;height val=&quot;323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9832C75-38A0-4C01-950A-744EEADD0E77}&quot;/&gt;&lt;isInvalidForFieldText val=&quot;0&quot;/&gt;&lt;Image&gt;&lt;filename val=&quot;C:\Users\I'MDEL~1\AppData\Local\Temp\PR\data\asimages\{49832C75-38A0-4C01-950A-744EEADD0E77}.png&quot;/&gt;&lt;left val=&quot;2&quot;/&gt;&lt;top val=&quot;408&quot;/&gt;&lt;width val=&quot;105&quot;/&gt;&lt;height val=&quot;128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872935099,C:\Users\i'm Dell\Desktop\Chuan Sweet\BG Elearning_pptx\Media.ppcx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27DDF3-2AB6-46DC-AE5C-0B48D3A68DD5}&quot;/&gt;&lt;isInvalidForFieldText val=&quot;0&quot;/&gt;&lt;Image&gt;&lt;filename val=&quot;C:\Users\I'MDEL~1\AppData\Local\Temp\PR\data\asimages\{6E27DDF3-2AB6-46DC-AE5C-0B48D3A68DD5}.png&quot;/&gt;&lt;left val=&quot;227&quot;/&gt;&lt;top val=&quot;473&quot;/&gt;&lt;width val=&quot;337&quot;/&gt;&lt;height val=&quot;83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872935099,C:\Users\i'm Dell\Desktop\Chuan Sweet\BG Elearning_pptx\Media.ppcx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13E682-1E49-4D83-90EB-C4ECC708C281}&quot;/&gt;&lt;isInvalidForFieldText val=&quot;0&quot;/&gt;&lt;Image&gt;&lt;filename val=&quot;C:\Users\I'MDEL~1\AppData\Local\Temp\PR\data\asimages\{0D13E682-1E49-4D83-90EB-C4ECC708C281}_37.png&quot;/&gt;&lt;left val=&quot;158&quot;/&gt;&lt;top val=&quot;401&quot;/&gt;&lt;width val=&quot;133&quot;/&gt;&lt;height val=&quot;10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51FF42-2D40-4E2E-9B9A-F6558EAB626F}&quot;/&gt;&lt;isInvalidForFieldText val=&quot;0&quot;/&gt;&lt;Image&gt;&lt;filename val=&quot;C:\Users\I'MDEL~1\AppData\Local\Temp\PR\data\asimages\{8551FF42-2D40-4E2E-9B9A-F6558EAB626F}_37.png&quot;/&gt;&lt;left val=&quot;216&quot;/&gt;&lt;top val=&quot;357&quot;/&gt;&lt;width val=&quot;72&quot;/&gt;&lt;height val=&quot;8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B23144-EA18-4E05-813B-ABA00D95D25F}&quot;/&gt;&lt;isInvalidForFieldText val=&quot;0&quot;/&gt;&lt;Image&gt;&lt;filename val=&quot;C:\Users\I'MDEL~1\AppData\Local\Temp\PR\data\asimages\{3CB23144-EA18-4E05-813B-ABA00D95D25F}_37.png&quot;/&gt;&lt;left val=&quot;155&quot;/&gt;&lt;top val=&quot;49&quot;/&gt;&lt;width val=&quot;480&quot;/&gt;&lt;height val=&quot;321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D907F6-4815-4DBD-81CC-25055B53D311}&quot;/&gt;&lt;isInvalidForFieldText val=&quot;0&quot;/&gt;&lt;Image&gt;&lt;filename val=&quot;C:\Users\I'MDEL~1\AppData\Local\Temp\PR\data\asimages\{9CD907F6-4815-4DBD-81CC-25055B53D311}.png&quot;/&gt;&lt;left val=&quot;2&quot;/&gt;&lt;top val=&quot;425&quot;/&gt;&lt;width val=&quot;93&quot;/&gt;&lt;height val=&quot;114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E3465D5-1442-4639-AF22-B21FE5D74D85}&quot;/&gt;&lt;isInvalidForFieldText val=&quot;0&quot;/&gt;&lt;Image&gt;&lt;filename val=&quot;C:\Users\I'MDEL~1\AppData\Local\Temp\PR\data\asimages\{3E3465D5-1442-4639-AF22-B21FE5D74D85}.png&quot;/&gt;&lt;left val=&quot;227&quot;/&gt;&lt;top val=&quot;467&quot;/&gt;&lt;width val=&quot;337&quot;/&gt;&lt;height val=&quot;107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3F7A584-CFCA-4003-B0F3-DF7DAF7A0544}&quot;/&gt;&lt;isInvalidForFieldText val=&quot;0&quot;/&gt;&lt;Image&gt;&lt;filename val=&quot;C:\Users\I'MDEL~1\AppData\Local\Temp\PR\data\asimages\{D3F7A584-CFCA-4003-B0F3-DF7DAF7A0544}.png&quot;/&gt;&lt;left val=&quot;635&quot;/&gt;&lt;top val=&quot;0&quot;/&gt;&lt;width val=&quot;84&quot;/&gt;&lt;height val=&quot;11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872935099,C:\Users\i'm Dell\Desktop\Chuan Sweet\BG Elearning_pptx\Media.ppcx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999B060-F08E-4C73-96D5-48530FD4991D}&quot;/&gt;&lt;isInvalidForFieldText val=&quot;0&quot;/&gt;&lt;Image&gt;&lt;filename val=&quot;C:\Users\I'MDEL~1\AppData\Local\Temp\PR\data\asimages\{6999B060-F08E-4C73-96D5-48530FD4991D}.png&quot;/&gt;&lt;left val=&quot;1&quot;/&gt;&lt;top val=&quot;369&quot;/&gt;&lt;width val=&quot;136&quot;/&gt;&lt;height val=&quot;17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DE0FCE3-9BB4-418F-9F44-E5A8D598F4D3}&quot;/&gt;&lt;isInvalidForFieldText val=&quot;0&quot;/&gt;&lt;Image&gt;&lt;filename val=&quot;C:\Users\I'MDEL~1\AppData\Local\Temp\PR\data\asimages\{6DE0FCE3-9BB4-418F-9F44-E5A8D598F4D3}_9.png&quot;/&gt;&lt;left val=&quot;1&quot;/&gt;&lt;top val=&quot;0&quot;/&gt;&lt;width val=&quot;557&quot;/&gt;&lt;height val=&quot;540&quot;/&gt;&lt;hasText val=&quot;1&quot;/&gt;&lt;/Image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20B243-4C2B-418E-87F0-42BED81BFE09}&quot;/&gt;&lt;isInvalidForFieldText val=&quot;0&quot;/&gt;&lt;Image&gt;&lt;filename val=&quot;C:\Users\I'MDEL~1\AppData\Local\Temp\PR\data\asimages\{0320B243-4C2B-418E-87F0-42BED81BFE09}.png&quot;/&gt;&lt;left val=&quot;-36&quot;/&gt;&lt;top val=&quot;9&quot;/&gt;&lt;width val=&quot;288&quot;/&gt;&lt;height val=&quot;118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1BE8788-BBBD-4259-9DA2-41C4636AC213}&quot;/&gt;&lt;isInvalidForFieldText val=&quot;0&quot;/&gt;&lt;Image&gt;&lt;filename val=&quot;C:\Users\I'MDEL~1\AppData\Local\Temp\PR\data\asimages\{21BE8788-BBBD-4259-9DA2-41C4636AC213}.png&quot;/&gt;&lt;left val=&quot;27&quot;/&gt;&lt;top val=&quot;49&quot;/&gt;&lt;width val=&quot;288&quot;/&gt;&lt;height val=&quot;85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FA6EC79-5012-416B-BF51-155523713FCB}&quot;/&gt;&lt;isInvalidForFieldText val=&quot;0&quot;/&gt;&lt;Image&gt;&lt;filename val=&quot;C:\Users\I'MDEL~1\AppData\Local\Temp\PR\data\asimages\{2FA6EC79-5012-416B-BF51-155523713FCB}.png&quot;/&gt;&lt;left val=&quot;89&quot;/&gt;&lt;top val=&quot;17&quot;/&gt;&lt;width val=&quot;288&quot;/&gt;&lt;height val=&quot;85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FFFEA9-4A01-45FC-80B2-A2DC6F7B65D0}&quot;/&gt;&lt;isInvalidForFieldText val=&quot;0&quot;/&gt;&lt;Image&gt;&lt;filename val=&quot;C:\Users\I'MDEL~1\AppData\Local\Temp\PR\data\asimages\{48FFFEA9-4A01-45FC-80B2-A2DC6F7B65D0}.png&quot;/&gt;&lt;left val=&quot;576&quot;/&gt;&lt;top val=&quot;3&quot;/&gt;&lt;width val=&quot;56&quot;/&gt;&lt;height val=&quot;7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70EFD2-93D6-4330-90FE-AF84E9DB145B}&quot;/&gt;&lt;isInvalidForFieldText val=&quot;0&quot;/&gt;&lt;Image&gt;&lt;filename val=&quot;C:\Users\I'MDEL~1\AppData\Local\Temp\PR\data\asimages\{CE70EFD2-93D6-4330-90FE-AF84E9DB145B}.png&quot;/&gt;&lt;left val=&quot;556&quot;/&gt;&lt;top val=&quot;66&quot;/&gt;&lt;width val=&quot;56&quot;/&gt;&lt;height val=&quot;59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9BE1DB-27B1-4EC4-8759-1BBC64BF1B4C}&quot;/&gt;&lt;isInvalidForFieldText val=&quot;0&quot;/&gt;&lt;Image&gt;&lt;filename val=&quot;C:\Users\I'MDEL~1\AppData\Local\Temp\PR\data\asimages\{999BE1DB-27B1-4EC4-8759-1BBC64BF1B4C}.png&quot;/&gt;&lt;left val=&quot;622&quot;/&gt;&lt;top val=&quot;46&quot;/&gt;&lt;width val=&quot;43&quot;/&gt;&lt;height val=&quot;73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AFC52D5-3E8B-40C5-814E-F6DA9C36A109}&quot;/&gt;&lt;isInvalidForFieldText val=&quot;0&quot;/&gt;&lt;Image&gt;&lt;filename val=&quot;C:\Users\I'MDEL~1\AppData\Local\Temp\PR\data\asimages\{8AFC52D5-3E8B-40C5-814E-F6DA9C36A109}.png&quot;/&gt;&lt;left val=&quot;664&quot;/&gt;&lt;top val=&quot;14&quot;/&gt;&lt;width val=&quot;56&quot;/&gt;&lt;height val=&quot;73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8D468B-3FBF-4A85-91F8-B402D250754A}&quot;/&gt;&lt;isInvalidForFieldText val=&quot;0&quot;/&gt;&lt;Image&gt;&lt;filename val=&quot;C:\Users\I'MDEL~1\AppData\Local\Temp\PR\data\asimages\{B98D468B-3FBF-4A85-91F8-B402D250754A}.png&quot;/&gt;&lt;left val=&quot;663&quot;/&gt;&lt;top val=&quot;92&quot;/&gt;&lt;width val=&quot;56&quot;/&gt;&lt;height val=&quot;64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F50801-DB8C-4E46-9B1F-4F26C634DB77}&quot;/&gt;&lt;isInvalidForFieldText val=&quot;0&quot;/&gt;&lt;Image&gt;&lt;filename val=&quot;C:\Users\I'MDEL~1\AppData\Local\Temp\PR\data\asimages\{7AF50801-DB8C-4E46-9B1F-4F26C634DB77}.png&quot;/&gt;&lt;left val=&quot;521&quot;/&gt;&lt;top val=&quot;11&quot;/&gt;&lt;width val=&quot;43&quot;/&gt;&lt;height val=&quot;57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8AC8D7-1F1D-4A49-9817-A086645E14C4}&quot;/&gt;&lt;isInvalidForFieldText val=&quot;0&quot;/&gt;&lt;Image&gt;&lt;filename val=&quot;C:\Users\I'MDEL~1\AppData\Local\Temp\PR\data\asimages\{C08AC8D7-1F1D-4A49-9817-A086645E14C4}.png&quot;/&gt;&lt;left val=&quot;443&quot;/&gt;&lt;top val=&quot;6&quot;/&gt;&lt;width val=&quot;56&quot;/&gt;&lt;height val=&quot;7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53F419-6336-4042-B8C8-99E8BF3BCF84}&quot;/&gt;&lt;isInvalidForFieldText val=&quot;0&quot;/&gt;&lt;Image&gt;&lt;filename val=&quot;C:\Users\I'MDEL~1\AppData\Local\Temp\PR\data\asimages\{9F53F419-6336-4042-B8C8-99E8BF3BCF84}.png&quot;/&gt;&lt;left val=&quot;177&quot;/&gt;&lt;top val=&quot;353&quot;/&gt;&lt;width val=&quot;537&quot;/&gt;&lt;height val=&quot;186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209802-D5ED-486B-82C6-1CB133925E44}&quot;/&gt;&lt;isInvalidForFieldText val=&quot;0&quot;/&gt;&lt;Image&gt;&lt;filename val=&quot;C:\Users\I'MDEL~1\AppData\Local\Temp\PR\data\asimages\{75209802-D5ED-486B-82C6-1CB133925E44}.png&quot;/&gt;&lt;left val=&quot;390&quot;/&gt;&lt;top val=&quot;22&quot;/&gt;&lt;width val=&quot;39&quot;/&gt;&lt;height val=&quot;55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4DB6E76-6CB0-4FB1-90C4-6053DB08C84D}&quot;/&gt;&lt;isInvalidForFieldText val=&quot;0&quot;/&gt;&lt;Image&gt;&lt;filename val=&quot;C:\Users\I'MDEL~1\AppData\Local\Temp\PR\data\asimages\{F4DB6E76-6CB0-4FB1-90C4-6053DB08C84D}.png&quot;/&gt;&lt;left val=&quot;503&quot;/&gt;&lt;top val=&quot;51&quot;/&gt;&lt;width val=&quot;39&quot;/&gt;&lt;height val=&quot;55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7199C15-142D-499A-A09B-7087CF696C10}&quot;/&gt;&lt;isInvalidForFieldText val=&quot;0&quot;/&gt;&lt;Image&gt;&lt;filename val=&quot;C:\Users\I'MDEL~1\AppData\Local\Temp\PR\data\asimages\{27199C15-142D-499A-A09B-7087CF696C10}.png&quot;/&gt;&lt;left val=&quot;683&quot;/&gt;&lt;top val=&quot;203&quot;/&gt;&lt;width val=&quot;31&quot;/&gt;&lt;height val=&quot;36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912259-CEBF-45BC-B395-93424404BC05}&quot;/&gt;&lt;isInvalidForFieldText val=&quot;0&quot;/&gt;&lt;Image&gt;&lt;filename val=&quot;C:\Users\I'MDEL~1\AppData\Local\Temp\PR\data\asimages\{57912259-CEBF-45BC-B395-93424404BC05}.png&quot;/&gt;&lt;left val=&quot;329&quot;/&gt;&lt;top val=&quot;7&quot;/&gt;&lt;width val=&quot;39&quot;/&gt;&lt;height val=&quot;55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2357A85-CEEE-4CC1-9693-4DBFDE231364}&quot;/&gt;&lt;isInvalidForFieldText val=&quot;0&quot;/&gt;&lt;Image&gt;&lt;filename val=&quot;C:\Users\I'MDEL~1\AppData\Local\Temp\PR\data\asimages\{92357A85-CEEE-4CC1-9693-4DBFDE231364}.png&quot;/&gt;&lt;left val=&quot;677&quot;/&gt;&lt;top val=&quot;150&quot;/&gt;&lt;width val=&quot;39&quot;/&gt;&lt;height val=&quot;55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A8DA01-ABC7-4F74-AB01-83BE8E9FE715}&quot;/&gt;&lt;isInvalidForFieldText val=&quot;0&quot;/&gt;&lt;Image&gt;&lt;filename val=&quot;C:\Users\I'MDEL~1\AppData\Local\Temp\PR\data\asimages\{63A8DA01-ABC7-4F74-AB01-83BE8E9FE715}_34.png&quot;/&gt;&lt;left val=&quot;141&quot;/&gt;&lt;top val=&quot;114&quot;/&gt;&lt;width val=&quot;512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85C8DD-F9AB-4E1B-A1E3-18DFD20FC952}&quot;/&gt;&lt;isInvalidForFieldText val=&quot;0&quot;/&gt;&lt;Image&gt;&lt;filename val=&quot;C:\Users\I'MDEL~1\AppData\Local\Temp\PR\data\asimages\{A985C8DD-F9AB-4E1B-A1E3-18DFD20FC952}_34.png&quot;/&gt;&lt;left val=&quot;167&quot;/&gt;&lt;top val=&quot;180&quot;/&gt;&lt;width val=&quot;487&quot;/&gt;&lt;height val=&quot;255&quot;/&gt;&lt;hasText val=&quot;1&quot;/&gt;&lt;/Image&gt;&lt;/ThreeDShapeInfo&gt;"/>
  <p:tag name="PRESENTER_SHAPETEXTINFO" val="&lt;ShapeTextInfo&gt;&lt;TableIndex row=&quot;-1&quot; col=&quot;-1&quot;&gt;&lt;linesCount val=&quot;7&quot;/&gt;&lt;lineCharCount val=&quot;14&quot;/&gt;&lt;lineCharCount val=&quot;37&quot;/&gt;&lt;lineCharCount val=&quot;36&quot;/&gt;&lt;lineCharCount val=&quot;36&quot;/&gt;&lt;lineCharCount val=&quot;37&quot;/&gt;&lt;lineCharCount val=&quot;40&quot;/&gt;&lt;lineCharCount val=&quot;22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7170A25-3244-4A9C-B2E6-B9840FAEA383}&quot;/&gt;&lt;isInvalidForFieldText val=&quot;0&quot;/&gt;&lt;Image&gt;&lt;filename val=&quot;C:\Users\I'MDEL~1\AppData\Local\Temp\PR\data\asimages\{C7170A25-3244-4A9C-B2E6-B9840FAEA383}.png&quot;/&gt;&lt;left val=&quot;371&quot;/&gt;&lt;top val=&quot;185&quot;/&gt;&lt;width val=&quot;42&quot;/&gt;&lt;height val=&quot;42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24B6AC-1E89-4E58-A4FD-40E678A59F50}&quot;/&gt;&lt;isInvalidForFieldText val=&quot;0&quot;/&gt;&lt;Image&gt;&lt;filename val=&quot;C:\Users\I'MDEL~1\AppData\Local\Temp\PR\data\asimages\{6F24B6AC-1E89-4E58-A4FD-40E678A59F50}.png&quot;/&gt;&lt;left val=&quot;5&quot;/&gt;&lt;top val=&quot;419&quot;/&gt;&lt;width val=&quot;97&quot;/&gt;&lt;height val=&quot;125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D60200-CD81-49C6-B0B0-F4EA99B505AD}&quot;/&gt;&lt;isInvalidForFieldText val=&quot;0&quot;/&gt;&lt;Image&gt;&lt;filename val=&quot;C:\Users\I'MDEL~1\AppData\Local\Temp\PR\data\asimages\{E8D60200-CD81-49C6-B0B0-F4EA99B505AD}.png&quot;/&gt;&lt;left val=&quot;89&quot;/&gt;&lt;top val=&quot;21&quot;/&gt;&lt;width val=&quot;174&quot;/&gt;&lt;height val=&quot;118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B55BC9-5CD7-4370-988B-6C4A71A581F8}&quot;/&gt;&lt;isInvalidForFieldText val=&quot;0&quot;/&gt;&lt;Image&gt;&lt;filename val=&quot;C:\Users\I'MDEL~1\AppData\Local\Temp\PR\data\asimages\{33B55BC9-5CD7-4370-988B-6C4A71A581F8}_9.png&quot;/&gt;&lt;left val=&quot;254&quot;/&gt;&lt;top val=&quot;260&quot;/&gt;&lt;width val=&quot;30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B634A0A-13B1-4B26-88D7-E6A709D24F14}&quot;/&gt;&lt;isInvalidForFieldText val=&quot;0&quot;/&gt;&lt;Image&gt;&lt;filename val=&quot;C:\Users\I'MDEL~1\AppData\Local\Temp\PR\data\asimages\{1B634A0A-13B1-4B26-88D7-E6A709D24F14}.png&quot;/&gt;&lt;left val=&quot;47&quot;/&gt;&lt;top val=&quot;29&quot;/&gt;&lt;width val=&quot;288&quot;/&gt;&lt;height val=&quot;53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4BE9A40-49C6-4AE1-BDFB-B19FAC85C0CF}&quot;/&gt;&lt;isInvalidForFieldText val=&quot;0&quot;/&gt;&lt;Image&gt;&lt;filename val=&quot;C:\Users\I'MDEL~1\AppData\Local\Temp\PR\data\asimages\{14BE9A40-49C6-4AE1-BDFB-B19FAC85C0CF}.png&quot;/&gt;&lt;left val=&quot;71&quot;/&gt;&lt;top val=&quot;0&quot;/&gt;&lt;width val=&quot;288&quot;/&gt;&lt;height val=&quot;49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A6A02A-DAA1-44E2-8833-46A5D442D298}&quot;/&gt;&lt;isInvalidForFieldText val=&quot;0&quot;/&gt;&lt;Image&gt;&lt;filename val=&quot;C:\Users\I'MDEL~1\AppData\Local\Temp\PR\data\asimages\{06A6A02A-DAA1-44E2-8833-46A5D442D298}.png&quot;/&gt;&lt;left val=&quot;594&quot;/&gt;&lt;top val=&quot;7&quot;/&gt;&lt;width val=&quot;56&quot;/&gt;&lt;height val=&quot;73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E08017F-627F-4620-B653-C00212B2CCF1}&quot;/&gt;&lt;isInvalidForFieldText val=&quot;0&quot;/&gt;&lt;Image&gt;&lt;filename val=&quot;C:\Users\I'MDEL~1\AppData\Local\Temp\PR\data\asimages\{5E08017F-627F-4620-B653-C00212B2CCF1}.png&quot;/&gt;&lt;left val=&quot;566&quot;/&gt;&lt;top val=&quot;71&quot;/&gt;&lt;width val=&quot;56&quot;/&gt;&lt;height val=&quot;59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94B68A-355E-4B85-9975-83556DA04C7B}&quot;/&gt;&lt;isInvalidForFieldText val=&quot;0&quot;/&gt;&lt;Image&gt;&lt;filename val=&quot;C:\Users\I'MDEL~1\AppData\Local\Temp\PR\data\asimages\{3794B68A-355E-4B85-9975-83556DA04C7B}.png&quot;/&gt;&lt;left val=&quot;634&quot;/&gt;&lt;top val=&quot;58&quot;/&gt;&lt;width val=&quot;43&quot;/&gt;&lt;height val=&quot;73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4A91396-2CF0-4B38-9F88-F028AD2C1EF3}&quot;/&gt;&lt;isInvalidForFieldText val=&quot;0&quot;/&gt;&lt;Image&gt;&lt;filename val=&quot;C:\Users\I'MDEL~1\AppData\Local\Temp\PR\data\asimages\{34A91396-2CF0-4B38-9F88-F028AD2C1EF3}.png&quot;/&gt;&lt;left val=&quot;665&quot;/&gt;&lt;top val=&quot;17&quot;/&gt;&lt;width val=&quot;56&quot;/&gt;&lt;height val=&quot;73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F38CF3-6479-492F-8D1F-9463EAA70A9D}&quot;/&gt;&lt;isInvalidForFieldText val=&quot;0&quot;/&gt;&lt;Image&gt;&lt;filename val=&quot;C:\Users\I'MDEL~1\AppData\Local\Temp\PR\data\asimages\{48F38CF3-6479-492F-8D1F-9463EAA70A9D}.png&quot;/&gt;&lt;left val=&quot;665&quot;/&gt;&lt;top val=&quot;99&quot;/&gt;&lt;width val=&quot;56&quot;/&gt;&lt;height val=&quot;64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280061-AE6E-4528-8D1C-989ED1737EF5}&quot;/&gt;&lt;isInvalidForFieldText val=&quot;0&quot;/&gt;&lt;Image&gt;&lt;filename val=&quot;C:\Users\I'MDEL~1\AppData\Local\Temp\PR\data\asimages\{03280061-AE6E-4528-8D1C-989ED1737EF5}.png&quot;/&gt;&lt;left val=&quot;533&quot;/&gt;&lt;top val=&quot;10&quot;/&gt;&lt;width val=&quot;43&quot;/&gt;&lt;height val=&quot;57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9FA7176-A90E-4FD6-9797-D29F65990AD5}&quot;/&gt;&lt;isInvalidForFieldText val=&quot;0&quot;/&gt;&lt;Image&gt;&lt;filename val=&quot;C:\Users\I'MDEL~1\AppData\Local\Temp\PR\data\asimages\{C9FA7176-A90E-4FD6-9797-D29F65990AD5}.png&quot;/&gt;&lt;left val=&quot;455&quot;/&gt;&lt;top val=&quot;6&quot;/&gt;&lt;width val=&quot;56&quot;/&gt;&lt;height val=&quot;73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4D9DBA-5C55-42F2-AA3F-E60BB314004C}&quot;/&gt;&lt;isInvalidForFieldText val=&quot;0&quot;/&gt;&lt;Image&gt;&lt;filename val=&quot;C:\Users\I'MDEL~1\AppData\Local\Temp\PR\data\asimages\{654D9DBA-5C55-42F2-AA3F-E60BB314004C}.png&quot;/&gt;&lt;left val=&quot;402&quot;/&gt;&lt;top val=&quot;21&quot;/&gt;&lt;width val=&quot;39&quot;/&gt;&lt;height val=&quot;5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2474E56-EC16-41CF-AEB6-E12C979E21DD}&quot;/&gt;&lt;isInvalidForFieldText val=&quot;0&quot;/&gt;&lt;Image&gt;&lt;filename val=&quot;C:\Users\I'MDEL~1\AppData\Local\Temp\PR\data\asimages\{12474E56-EC16-41CF-AEB6-E12C979E21DD}.png&quot;/&gt;&lt;left val=&quot;515&quot;/&gt;&lt;top val=&quot;3&quot;/&gt;&lt;width val=&quot;202&quot;/&gt;&lt;height val=&quot;51&quot;/&gt;&lt;hasText val=&quot;1&quot;/&gt;&lt;/Image&gt;&lt;/ThreeDShape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2313C4-76EC-4BF6-BCC8-70254FCF563A}&quot;/&gt;&lt;isInvalidForFieldText val=&quot;0&quot;/&gt;&lt;Image&gt;&lt;filename val=&quot;C:\Users\I'MDEL~1\AppData\Local\Temp\PR\data\asimages\{5F2313C4-76EC-4BF6-BCC8-70254FCF563A}.png&quot;/&gt;&lt;left val=&quot;510&quot;/&gt;&lt;top val=&quot;49&quot;/&gt;&lt;width val=&quot;39&quot;/&gt;&lt;height val=&quot;55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D12C14-FFD3-4525-8EEA-CB0042E619C9}&quot;/&gt;&lt;isInvalidForFieldText val=&quot;0&quot;/&gt;&lt;Image&gt;&lt;filename val=&quot;C:\Users\I'MDEL~1\AppData\Local\Temp\PR\data\asimages\{D0D12C14-FFD3-4525-8EEA-CB0042E619C9}.png&quot;/&gt;&lt;left val=&quot;683&quot;/&gt;&lt;top val=&quot;210&quot;/&gt;&lt;width val=&quot;31&quot;/&gt;&lt;height val=&quot;37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0BC82A-FC3E-4E30-B6AE-3BBBC0D2D996}&quot;/&gt;&lt;isInvalidForFieldText val=&quot;0&quot;/&gt;&lt;Image&gt;&lt;filename val=&quot;C:\Users\I'MDEL~1\AppData\Local\Temp\PR\data\asimages\{0A0BC82A-FC3E-4E30-B6AE-3BBBC0D2D996}.png&quot;/&gt;&lt;left val=&quot;341&quot;/&gt;&lt;top val=&quot;7&quot;/&gt;&lt;width val=&quot;39&quot;/&gt;&lt;height val=&quot;55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9A9740-BB62-4E08-8E99-1BA024051B48}&quot;/&gt;&lt;isInvalidForFieldText val=&quot;0&quot;/&gt;&lt;Image&gt;&lt;filename val=&quot;C:\Users\I'MDEL~1\AppData\Local\Temp\PR\data\asimages\{009A9740-BB62-4E08-8E99-1BA024051B48}.png&quot;/&gt;&lt;left val=&quot;675&quot;/&gt;&lt;top val=&quot;156&quot;/&gt;&lt;width val=&quot;39&quot;/&gt;&lt;height val=&quot;55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872935099,C:\Users\i'm Dell\Desktop\Chuan Sweet\BG Elearning_pptx\Media.ppcx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999B060-F08E-4C73-96D5-48530FD4991D}&quot;/&gt;&lt;isInvalidForFieldText val=&quot;0&quot;/&gt;&lt;Image&gt;&lt;filename val=&quot;C:\Users\I'MDEL~1\AppData\Local\Temp\PR\data\asimages\{6999B060-F08E-4C73-96D5-48530FD4991D}.png&quot;/&gt;&lt;left val=&quot;1&quot;/&gt;&lt;top val=&quot;369&quot;/&gt;&lt;width val=&quot;136&quot;/&gt;&lt;height val=&quot;175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20B243-4C2B-418E-87F0-42BED81BFE09}&quot;/&gt;&lt;isInvalidForFieldText val=&quot;0&quot;/&gt;&lt;Image&gt;&lt;filename val=&quot;C:\Users\I'MDEL~1\AppData\Local\Temp\PR\data\asimages\{0320B243-4C2B-418E-87F0-42BED81BFE09}.png&quot;/&gt;&lt;left val=&quot;-36&quot;/&gt;&lt;top val=&quot;9&quot;/&gt;&lt;width val=&quot;288&quot;/&gt;&lt;height val=&quot;118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1BE8788-BBBD-4259-9DA2-41C4636AC213}&quot;/&gt;&lt;isInvalidForFieldText val=&quot;0&quot;/&gt;&lt;Image&gt;&lt;filename val=&quot;C:\Users\I'MDEL~1\AppData\Local\Temp\PR\data\asimages\{21BE8788-BBBD-4259-9DA2-41C4636AC213}.png&quot;/&gt;&lt;left val=&quot;27&quot;/&gt;&lt;top val=&quot;49&quot;/&gt;&lt;width val=&quot;288&quot;/&gt;&lt;height val=&quot;85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FA6EC79-5012-416B-BF51-155523713FCB}&quot;/&gt;&lt;isInvalidForFieldText val=&quot;0&quot;/&gt;&lt;Image&gt;&lt;filename val=&quot;C:\Users\I'MDEL~1\AppData\Local\Temp\PR\data\asimages\{2FA6EC79-5012-416B-BF51-155523713FCB}.png&quot;/&gt;&lt;left val=&quot;89&quot;/&gt;&lt;top val=&quot;17&quot;/&gt;&lt;width val=&quot;288&quot;/&gt;&lt;height val=&quot;85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FFFEA9-4A01-45FC-80B2-A2DC6F7B65D0}&quot;/&gt;&lt;isInvalidForFieldText val=&quot;0&quot;/&gt;&lt;Image&gt;&lt;filename val=&quot;C:\Users\I'MDEL~1\AppData\Local\Temp\PR\data\asimages\{48FFFEA9-4A01-45FC-80B2-A2DC6F7B65D0}.png&quot;/&gt;&lt;left val=&quot;576&quot;/&gt;&lt;top val=&quot;3&quot;/&gt;&lt;width val=&quot;56&quot;/&gt;&lt;height val=&quot;7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72935099,C:\Users\i'm Dell\Desktop\Chuan Sweet\BG Elearning_pptx\Media.ppcx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70EFD2-93D6-4330-90FE-AF84E9DB145B}&quot;/&gt;&lt;isInvalidForFieldText val=&quot;0&quot;/&gt;&lt;Image&gt;&lt;filename val=&quot;C:\Users\I'MDEL~1\AppData\Local\Temp\PR\data\asimages\{CE70EFD2-93D6-4330-90FE-AF84E9DB145B}.png&quot;/&gt;&lt;left val=&quot;556&quot;/&gt;&lt;top val=&quot;66&quot;/&gt;&lt;width val=&quot;56&quot;/&gt;&lt;height val=&quot;59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9BE1DB-27B1-4EC4-8759-1BBC64BF1B4C}&quot;/&gt;&lt;isInvalidForFieldText val=&quot;0&quot;/&gt;&lt;Image&gt;&lt;filename val=&quot;C:\Users\I'MDEL~1\AppData\Local\Temp\PR\data\asimages\{999BE1DB-27B1-4EC4-8759-1BBC64BF1B4C}.png&quot;/&gt;&lt;left val=&quot;622&quot;/&gt;&lt;top val=&quot;46&quot;/&gt;&lt;width val=&quot;43&quot;/&gt;&lt;height val=&quot;73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AFC52D5-3E8B-40C5-814E-F6DA9C36A109}&quot;/&gt;&lt;isInvalidForFieldText val=&quot;0&quot;/&gt;&lt;Image&gt;&lt;filename val=&quot;C:\Users\I'MDEL~1\AppData\Local\Temp\PR\data\asimages\{8AFC52D5-3E8B-40C5-814E-F6DA9C36A109}.png&quot;/&gt;&lt;left val=&quot;664&quot;/&gt;&lt;top val=&quot;14&quot;/&gt;&lt;width val=&quot;56&quot;/&gt;&lt;height val=&quot;73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8D468B-3FBF-4A85-91F8-B402D250754A}&quot;/&gt;&lt;isInvalidForFieldText val=&quot;0&quot;/&gt;&lt;Image&gt;&lt;filename val=&quot;C:\Users\I'MDEL~1\AppData\Local\Temp\PR\data\asimages\{B98D468B-3FBF-4A85-91F8-B402D250754A}.png&quot;/&gt;&lt;left val=&quot;663&quot;/&gt;&lt;top val=&quot;92&quot;/&gt;&lt;width val=&quot;56&quot;/&gt;&lt;height val=&quot;64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F50801-DB8C-4E46-9B1F-4F26C634DB77}&quot;/&gt;&lt;isInvalidForFieldText val=&quot;0&quot;/&gt;&lt;Image&gt;&lt;filename val=&quot;C:\Users\I'MDEL~1\AppData\Local\Temp\PR\data\asimages\{7AF50801-DB8C-4E46-9B1F-4F26C634DB77}.png&quot;/&gt;&lt;left val=&quot;521&quot;/&gt;&lt;top val=&quot;11&quot;/&gt;&lt;width val=&quot;43&quot;/&gt;&lt;height val=&quot;57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8AC8D7-1F1D-4A49-9817-A086645E14C4}&quot;/&gt;&lt;isInvalidForFieldText val=&quot;0&quot;/&gt;&lt;Image&gt;&lt;filename val=&quot;C:\Users\I'MDEL~1\AppData\Local\Temp\PR\data\asimages\{C08AC8D7-1F1D-4A49-9817-A086645E14C4}.png&quot;/&gt;&lt;left val=&quot;443&quot;/&gt;&lt;top val=&quot;6&quot;/&gt;&lt;width val=&quot;56&quot;/&gt;&lt;height val=&quot;73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209802-D5ED-486B-82C6-1CB133925E44}&quot;/&gt;&lt;isInvalidForFieldText val=&quot;0&quot;/&gt;&lt;Image&gt;&lt;filename val=&quot;C:\Users\I'MDEL~1\AppData\Local\Temp\PR\data\asimages\{75209802-D5ED-486B-82C6-1CB133925E44}.png&quot;/&gt;&lt;left val=&quot;390&quot;/&gt;&lt;top val=&quot;22&quot;/&gt;&lt;width val=&quot;39&quot;/&gt;&lt;height val=&quot;55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4DB6E76-6CB0-4FB1-90C4-6053DB08C84D}&quot;/&gt;&lt;isInvalidForFieldText val=&quot;0&quot;/&gt;&lt;Image&gt;&lt;filename val=&quot;C:\Users\I'MDEL~1\AppData\Local\Temp\PR\data\asimages\{F4DB6E76-6CB0-4FB1-90C4-6053DB08C84D}.png&quot;/&gt;&lt;left val=&quot;503&quot;/&gt;&lt;top val=&quot;51&quot;/&gt;&lt;width val=&quot;39&quot;/&gt;&lt;height val=&quot;55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7199C15-142D-499A-A09B-7087CF696C10}&quot;/&gt;&lt;isInvalidForFieldText val=&quot;0&quot;/&gt;&lt;Image&gt;&lt;filename val=&quot;C:\Users\I'MDEL~1\AppData\Local\Temp\PR\data\asimages\{27199C15-142D-499A-A09B-7087CF696C10}.png&quot;/&gt;&lt;left val=&quot;683&quot;/&gt;&lt;top val=&quot;203&quot;/&gt;&lt;width val=&quot;31&quot;/&gt;&lt;height val=&quot;36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912259-CEBF-45BC-B395-93424404BC05}&quot;/&gt;&lt;isInvalidForFieldText val=&quot;0&quot;/&gt;&lt;Image&gt;&lt;filename val=&quot;C:\Users\I'MDEL~1\AppData\Local\Temp\PR\data\asimages\{57912259-CEBF-45BC-B395-93424404BC05}.png&quot;/&gt;&lt;left val=&quot;329&quot;/&gt;&lt;top val=&quot;7&quot;/&gt;&lt;width val=&quot;39&quot;/&gt;&lt;height val=&quot;5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72935099,C:\Users\i'm Dell\Desktop\Chuan Sweet\BG Elearning_pptx\Media.ppcx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2357A85-CEEE-4CC1-9693-4DBFDE231364}&quot;/&gt;&lt;isInvalidForFieldText val=&quot;0&quot;/&gt;&lt;Image&gt;&lt;filename val=&quot;C:\Users\I'MDEL~1\AppData\Local\Temp\PR\data\asimages\{92357A85-CEEE-4CC1-9693-4DBFDE231364}.png&quot;/&gt;&lt;left val=&quot;677&quot;/&gt;&lt;top val=&quot;150&quot;/&gt;&lt;width val=&quot;39&quot;/&gt;&lt;height val=&quot;55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A8DA01-ABC7-4F74-AB01-83BE8E9FE715}&quot;/&gt;&lt;isInvalidForFieldText val=&quot;0&quot;/&gt;&lt;Image&gt;&lt;filename val=&quot;C:\Users\I'MDEL~1\AppData\Local\Temp\PR\data\asimages\{63A8DA01-ABC7-4F74-AB01-83BE8E9FE715}_34.png&quot;/&gt;&lt;left val=&quot;141&quot;/&gt;&lt;top val=&quot;114&quot;/&gt;&lt;width val=&quot;512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85C8DD-F9AB-4E1B-A1E3-18DFD20FC952}&quot;/&gt;&lt;isInvalidForFieldText val=&quot;0&quot;/&gt;&lt;Image&gt;&lt;filename val=&quot;C:\Users\I'MDEL~1\AppData\Local\Temp\PR\data\asimages\{A985C8DD-F9AB-4E1B-A1E3-18DFD20FC952}_34.png&quot;/&gt;&lt;left val=&quot;167&quot;/&gt;&lt;top val=&quot;180&quot;/&gt;&lt;width val=&quot;487&quot;/&gt;&lt;height val=&quot;255&quot;/&gt;&lt;hasText val=&quot;1&quot;/&gt;&lt;/Image&gt;&lt;/ThreeDShapeInfo&gt;"/>
  <p:tag name="PRESENTER_SHAPETEXTINFO" val="&lt;ShapeTextInfo&gt;&lt;TableIndex row=&quot;-1&quot; col=&quot;-1&quot;&gt;&lt;linesCount val=&quot;7&quot;/&gt;&lt;lineCharCount val=&quot;14&quot;/&gt;&lt;lineCharCount val=&quot;37&quot;/&gt;&lt;lineCharCount val=&quot;36&quot;/&gt;&lt;lineCharCount val=&quot;36&quot;/&gt;&lt;lineCharCount val=&quot;37&quot;/&gt;&lt;lineCharCount val=&quot;40&quot;/&gt;&lt;lineCharCount val=&quot;22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7170A25-3244-4A9C-B2E6-B9840FAEA383}&quot;/&gt;&lt;isInvalidForFieldText val=&quot;0&quot;/&gt;&lt;Image&gt;&lt;filename val=&quot;C:\Users\I'MDEL~1\AppData\Local\Temp\PR\data\asimages\{C7170A25-3244-4A9C-B2E6-B9840FAEA383}.png&quot;/&gt;&lt;left val=&quot;371&quot;/&gt;&lt;top val=&quot;185&quot;/&gt;&lt;width val=&quot;42&quot;/&gt;&lt;height val=&quot;42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24B6AC-1E89-4E58-A4FD-40E678A59F50}&quot;/&gt;&lt;isInvalidForFieldText val=&quot;0&quot;/&gt;&lt;Image&gt;&lt;filename val=&quot;C:\Users\I'MDEL~1\AppData\Local\Temp\PR\data\asimages\{6F24B6AC-1E89-4E58-A4FD-40E678A59F50}.png&quot;/&gt;&lt;left val=&quot;5&quot;/&gt;&lt;top val=&quot;419&quot;/&gt;&lt;width val=&quot;97&quot;/&gt;&lt;height val=&quot;125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D60200-CD81-49C6-B0B0-F4EA99B505AD}&quot;/&gt;&lt;isInvalidForFieldText val=&quot;0&quot;/&gt;&lt;Image&gt;&lt;filename val=&quot;C:\Users\I'MDEL~1\AppData\Local\Temp\PR\data\asimages\{E8D60200-CD81-49C6-B0B0-F4EA99B505AD}.png&quot;/&gt;&lt;left val=&quot;89&quot;/&gt;&lt;top val=&quot;21&quot;/&gt;&lt;width val=&quot;174&quot;/&gt;&lt;height val=&quot;118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B634A0A-13B1-4B26-88D7-E6A709D24F14}&quot;/&gt;&lt;isInvalidForFieldText val=&quot;0&quot;/&gt;&lt;Image&gt;&lt;filename val=&quot;C:\Users\I'MDEL~1\AppData\Local\Temp\PR\data\asimages\{1B634A0A-13B1-4B26-88D7-E6A709D24F14}.png&quot;/&gt;&lt;left val=&quot;47&quot;/&gt;&lt;top val=&quot;29&quot;/&gt;&lt;width val=&quot;288&quot;/&gt;&lt;height val=&quot;53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4BE9A40-49C6-4AE1-BDFB-B19FAC85C0CF}&quot;/&gt;&lt;isInvalidForFieldText val=&quot;0&quot;/&gt;&lt;Image&gt;&lt;filename val=&quot;C:\Users\I'MDEL~1\AppData\Local\Temp\PR\data\asimages\{14BE9A40-49C6-4AE1-BDFB-B19FAC85C0CF}.png&quot;/&gt;&lt;left val=&quot;71&quot;/&gt;&lt;top val=&quot;0&quot;/&gt;&lt;width val=&quot;288&quot;/&gt;&lt;height val=&quot;49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A6A02A-DAA1-44E2-8833-46A5D442D298}&quot;/&gt;&lt;isInvalidForFieldText val=&quot;0&quot;/&gt;&lt;Image&gt;&lt;filename val=&quot;C:\Users\I'MDEL~1\AppData\Local\Temp\PR\data\asimages\{06A6A02A-DAA1-44E2-8833-46A5D442D298}.png&quot;/&gt;&lt;left val=&quot;594&quot;/&gt;&lt;top val=&quot;7&quot;/&gt;&lt;width val=&quot;56&quot;/&gt;&lt;height val=&quot;73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E08017F-627F-4620-B653-C00212B2CCF1}&quot;/&gt;&lt;isInvalidForFieldText val=&quot;0&quot;/&gt;&lt;Image&gt;&lt;filename val=&quot;C:\Users\I'MDEL~1\AppData\Local\Temp\PR\data\asimages\{5E08017F-627F-4620-B653-C00212B2CCF1}.png&quot;/&gt;&lt;left val=&quot;566&quot;/&gt;&lt;top val=&quot;71&quot;/&gt;&lt;width val=&quot;56&quot;/&gt;&lt;height val=&quot;59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872935099,C:\Users\i'm Dell\Desktop\Chuan Sweet\BG Elearning_pptx\Media.ppcx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94B68A-355E-4B85-9975-83556DA04C7B}&quot;/&gt;&lt;isInvalidForFieldText val=&quot;0&quot;/&gt;&lt;Image&gt;&lt;filename val=&quot;C:\Users\I'MDEL~1\AppData\Local\Temp\PR\data\asimages\{3794B68A-355E-4B85-9975-83556DA04C7B}.png&quot;/&gt;&lt;left val=&quot;634&quot;/&gt;&lt;top val=&quot;58&quot;/&gt;&lt;width val=&quot;43&quot;/&gt;&lt;height val=&quot;73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4A91396-2CF0-4B38-9F88-F028AD2C1EF3}&quot;/&gt;&lt;isInvalidForFieldText val=&quot;0&quot;/&gt;&lt;Image&gt;&lt;filename val=&quot;C:\Users\I'MDEL~1\AppData\Local\Temp\PR\data\asimages\{34A91396-2CF0-4B38-9F88-F028AD2C1EF3}.png&quot;/&gt;&lt;left val=&quot;665&quot;/&gt;&lt;top val=&quot;17&quot;/&gt;&lt;width val=&quot;56&quot;/&gt;&lt;height val=&quot;73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F38CF3-6479-492F-8D1F-9463EAA70A9D}&quot;/&gt;&lt;isInvalidForFieldText val=&quot;0&quot;/&gt;&lt;Image&gt;&lt;filename val=&quot;C:\Users\I'MDEL~1\AppData\Local\Temp\PR\data\asimages\{48F38CF3-6479-492F-8D1F-9463EAA70A9D}.png&quot;/&gt;&lt;left val=&quot;665&quot;/&gt;&lt;top val=&quot;99&quot;/&gt;&lt;width val=&quot;56&quot;/&gt;&lt;height val=&quot;64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280061-AE6E-4528-8D1C-989ED1737EF5}&quot;/&gt;&lt;isInvalidForFieldText val=&quot;0&quot;/&gt;&lt;Image&gt;&lt;filename val=&quot;C:\Users\I'MDEL~1\AppData\Local\Temp\PR\data\asimages\{03280061-AE6E-4528-8D1C-989ED1737EF5}.png&quot;/&gt;&lt;left val=&quot;533&quot;/&gt;&lt;top val=&quot;10&quot;/&gt;&lt;width val=&quot;43&quot;/&gt;&lt;height val=&quot;57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9FA7176-A90E-4FD6-9797-D29F65990AD5}&quot;/&gt;&lt;isInvalidForFieldText val=&quot;0&quot;/&gt;&lt;Image&gt;&lt;filename val=&quot;C:\Users\I'MDEL~1\AppData\Local\Temp\PR\data\asimages\{C9FA7176-A90E-4FD6-9797-D29F65990AD5}.png&quot;/&gt;&lt;left val=&quot;455&quot;/&gt;&lt;top val=&quot;6&quot;/&gt;&lt;width val=&quot;56&quot;/&gt;&lt;height val=&quot;73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4D9DBA-5C55-42F2-AA3F-E60BB314004C}&quot;/&gt;&lt;isInvalidForFieldText val=&quot;0&quot;/&gt;&lt;Image&gt;&lt;filename val=&quot;C:\Users\I'MDEL~1\AppData\Local\Temp\PR\data\asimages\{654D9DBA-5C55-42F2-AA3F-E60BB314004C}.png&quot;/&gt;&lt;left val=&quot;402&quot;/&gt;&lt;top val=&quot;21&quot;/&gt;&lt;width val=&quot;39&quot;/&gt;&lt;height val=&quot;55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2313C4-76EC-4BF6-BCC8-70254FCF563A}&quot;/&gt;&lt;isInvalidForFieldText val=&quot;0&quot;/&gt;&lt;Image&gt;&lt;filename val=&quot;C:\Users\I'MDEL~1\AppData\Local\Temp\PR\data\asimages\{5F2313C4-76EC-4BF6-BCC8-70254FCF563A}.png&quot;/&gt;&lt;left val=&quot;510&quot;/&gt;&lt;top val=&quot;49&quot;/&gt;&lt;width val=&quot;39&quot;/&gt;&lt;height val=&quot;55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D12C14-FFD3-4525-8EEA-CB0042E619C9}&quot;/&gt;&lt;isInvalidForFieldText val=&quot;0&quot;/&gt;&lt;Image&gt;&lt;filename val=&quot;C:\Users\I'MDEL~1\AppData\Local\Temp\PR\data\asimages\{D0D12C14-FFD3-4525-8EEA-CB0042E619C9}.png&quot;/&gt;&lt;left val=&quot;683&quot;/&gt;&lt;top val=&quot;210&quot;/&gt;&lt;width val=&quot;31&quot;/&gt;&lt;height val=&quot;37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0BC82A-FC3E-4E30-B6AE-3BBBC0D2D996}&quot;/&gt;&lt;isInvalidForFieldText val=&quot;0&quot;/&gt;&lt;Image&gt;&lt;filename val=&quot;C:\Users\I'MDEL~1\AppData\Local\Temp\PR\data\asimages\{0A0BC82A-FC3E-4E30-B6AE-3BBBC0D2D996}.png&quot;/&gt;&lt;left val=&quot;341&quot;/&gt;&lt;top val=&quot;7&quot;/&gt;&lt;width val=&quot;39&quot;/&gt;&lt;height val=&quot;55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9A9740-BB62-4E08-8E99-1BA024051B48}&quot;/&gt;&lt;isInvalidForFieldText val=&quot;0&quot;/&gt;&lt;Image&gt;&lt;filename val=&quot;C:\Users\I'MDEL~1\AppData\Local\Temp\PR\data\asimages\{009A9740-BB62-4E08-8E99-1BA024051B48}.png&quot;/&gt;&lt;left val=&quot;675&quot;/&gt;&lt;top val=&quot;156&quot;/&gt;&lt;width val=&quot;39&quot;/&gt;&lt;height val=&quot;5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01CC58-F96C-4EDA-A723-707C6D570371}&quot;/&gt;&lt;isInvalidForFieldText val=&quot;0&quot;/&gt;&lt;Image&gt;&lt;filename val=&quot;C:\Users\I'MDEL~1\AppData\Local\Temp\PR\data\asimages\{9201CC58-F96C-4EDA-A723-707C6D570371}_34.png&quot;/&gt;&lt;left val=&quot;81&quot;/&gt;&lt;top val=&quot;71&quot;/&gt;&lt;width val=&quot;572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D75D80-1A3D-4F83-822D-ED74E033BCFE}&quot;/&gt;&lt;isInvalidForFieldText val=&quot;0&quot;/&gt;&lt;Image&gt;&lt;filename val=&quot;C:\Users\I'MDEL~1\AppData\Local\Temp\PR\data\asimages\{E7D75D80-1A3D-4F83-822D-ED74E033BCFE}_34.png&quot;/&gt;&lt;left val=&quot;76&quot;/&gt;&lt;top val=&quot;137&quot;/&gt;&lt;width val=&quot;595&quot;/&gt;&lt;height val=&quot;284&quot;/&gt;&lt;hasText val=&quot;1&quot;/&gt;&lt;/Image&gt;&lt;/ThreeDShapeInfo&gt;"/>
  <p:tag name="PRESENTER_SHAPETEXTINFO" val="&lt;ShapeTextInfo&gt;&lt;TableIndex row=&quot;-1&quot; col=&quot;-1&quot;&gt;&lt;linesCount val=&quot;7&quot;/&gt;&lt;lineCharCount val=&quot;14&quot;/&gt;&lt;lineCharCount val=&quot;43&quot;/&gt;&lt;lineCharCount val=&quot;39&quot;/&gt;&lt;lineCharCount val=&quot;41&quot;/&gt;&lt;lineCharCount val=&quot;41&quot;/&gt;&lt;lineCharCount val=&quot;43&quot;/&gt;&lt;lineCharCount val=&quot;26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66268C9-F4C3-452E-ABCA-E960931B7136}&quot;/&gt;&lt;isInvalidForFieldText val=&quot;0&quot;/&gt;&lt;Image&gt;&lt;filename val=&quot;C:\Users\I'MDEL~1\AppData\Local\Temp\PR\data\asimages\{266268C9-F4C3-452E-ABCA-E960931B7136}.png&quot;/&gt;&lt;left val=&quot;288&quot;/&gt;&lt;top val=&quot;144&quot;/&gt;&lt;width val=&quot;47&quot;/&gt;&lt;height val=&quot;42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872935099,C:\Users\i'm Dell\Desktop\Chuan Sweet\BG Elearning_pptx\Media.ppcx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DC6382-008F-4835-B4B4-C0C4F04B06DD}&quot;/&gt;&lt;isInvalidForFieldText val=&quot;0&quot;/&gt;&lt;Image&gt;&lt;filename val=&quot;C:\Users\I'MDEL~1\AppData\Local\Temp\PR\data\asimages\{B9DC6382-008F-4835-B4B4-C0C4F04B06DD}_13.png&quot;/&gt;&lt;left val=&quot;194&quot;/&gt;&lt;top val=&quot;296&quot;/&gt;&lt;width val=&quot;36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872935099,C:\Users\i'm Dell\Desktop\Chuan Sweet\BG Elearning_pptx\Media.ppcx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DC6382-008F-4835-B4B4-C0C4F04B06DD}&quot;/&gt;&lt;isInvalidForFieldText val=&quot;0&quot;/&gt;&lt;Image&gt;&lt;filename val=&quot;C:\Users\I'MDEL~1\AppData\Local\Temp\PR\data\asimages\{B9DC6382-008F-4835-B4B4-C0C4F04B06DD}_13.png&quot;/&gt;&lt;left val=&quot;194&quot;/&gt;&lt;top val=&quot;296&quot;/&gt;&lt;width val=&quot;36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3653EB74-257F-4D69-A05F-6B685F611CC2}_11.png&quot;/&gt;&lt;left val=&quot;200&quot;/&gt;&lt;top val=&quot;35&quot;/&gt;&lt;width val=&quot;3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B4CBA6-F0A4-400F-B5B4-7411974032EF}&quot;/&gt;&lt;isInvalidForFieldText val=&quot;0&quot;/&gt;&lt;Image&gt;&lt;filename val=&quot;C:\Users\I'MDEL~1\AppData\Local\Temp\PR\data\asimages\{13B4CBA6-F0A4-400F-B5B4-7411974032EF}.png&quot;/&gt;&lt;left val=&quot;311&quot;/&gt;&lt;top val=&quot;419&quot;/&gt;&lt;width val=&quot;289&quot;/&gt;&lt;height val=&quot;10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72935099,C:\Users\i'm Dell\Desktop\Chuan Sweet\BG Elearning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603C1D9C-A924-4600-BF30-A71C7CD9ECCE}_12.png&quot;/&gt;&lt;left val=&quot;209&quot;/&gt;&lt;top val=&quot;-4&quot;/&gt;&lt;width val=&quot;344&quot;/&gt;&lt;height val=&quot;13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7DB691A-F382-4D52-B214-4C14064AF8D4}&quot;/&gt;&lt;isInvalidForFieldText val=&quot;0&quot;/&gt;&lt;Image&gt;&lt;filename val=&quot;C:\Users\I'MDEL~1\AppData\Local\Temp\PR\data\asimages\{B7DB691A-F382-4D52-B214-4C14064AF8D4}.png&quot;/&gt;&lt;left val=&quot;197&quot;/&gt;&lt;top val=&quot;437&quot;/&gt;&lt;width val=&quot;367&quot;/&gt;&lt;height val=&quot;6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872935099,C:\Users\i'm Dell\Desktop\Chuan Sweet\BG Elearning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603C1D9C-A924-4600-BF30-A71C7CD9ECCE}_12.png&quot;/&gt;&lt;left val=&quot;209&quot;/&gt;&lt;top val=&quot;-4&quot;/&gt;&lt;width val=&quot;344&quot;/&gt;&lt;height val=&quot;13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7DB691A-F382-4D52-B214-4C14064AF8D4}&quot;/&gt;&lt;isInvalidForFieldText val=&quot;0&quot;/&gt;&lt;Image&gt;&lt;filename val=&quot;C:\Users\I'MDEL~1\AppData\Local\Temp\PR\data\asimages\{B7DB691A-F382-4D52-B214-4C14064AF8D4}.png&quot;/&gt;&lt;left val=&quot;197&quot;/&gt;&lt;top val=&quot;437&quot;/&gt;&lt;width val=&quot;367&quot;/&gt;&lt;height val=&quot;6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75EC7858-D0DD-4344-AFEE-FE98A97FF32F}_23.png&quot;/&gt;&lt;left val=&quot;131&quot;/&gt;&lt;top val=&quot;0&quot;/&gt;&lt;width val=&quot;413&quot;/&gt;&lt;height val=&quot;15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872935099,C:\Users\i'm Dell\Desktop\Chuan Sweet\BG Elearning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EC1265-E25C-4286-BA29-426019BE7BFC}&quot;/&gt;&lt;isInvalidForFieldText val=&quot;0&quot;/&gt;&lt;Image&gt;&lt;filename val=&quot;C:\Users\I'MDEL~1\AppData\Local\Temp\PR\data\asimages\{7BEC1265-E25C-4286-BA29-426019BE7BFC}_16.png&quot;/&gt;&lt;left val=&quot;-3&quot;/&gt;&lt;top val=&quot;-3&quot;/&gt;&lt;width val=&quot;751&quot;/&gt;&lt;height val=&quot;58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9CE9A2-FDC1-46F2-AAFA-D3FEA9DC2242}&quot;/&gt;&lt;isInvalidForFieldText val=&quot;1&quot;/&gt;&lt;Image&gt;&lt;filename val=&quot;C:\Users\I'MDEL~1\AppData\Local\Temp\PR\data\asimages\{C79CE9A2-FDC1-46F2-AAFA-D3FEA9DC2242}_16_T.png&quot;/&gt;&lt;left val=&quot;222&quot;/&gt;&lt;top val=&quot;60&quot;/&gt;&lt;width val=&quot;343&quot;/&gt;&lt;height val=&quot;101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872935099,C:\Users\i'm Dell\Desktop\Chuan Sweet\BG Elearning_pptx\Media.ppc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805FCB-2793-4917-BE0A-D44538BC7508}&quot;/&gt;&lt;isInvalidForFieldText val=&quot;0&quot;/&gt;&lt;Image&gt;&lt;filename val=&quot;C:\Users\I'MDEL~1\AppData\Local\Temp\PR\data\asimages\{9C805FCB-2793-4917-BE0A-D44538BC7508}_19.png&quot;/&gt;&lt;left val=&quot;0&quot;/&gt;&lt;top val=&quot;0&quot;/&gt;&lt;width val=&quot;612&quot;/&gt;&lt;height val=&quot;540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42236790-FE83-45BA-B36B-155487CCD168}_19.png&quot;/&gt;&lt;left val=&quot;131&quot;/&gt;&lt;top val=&quot;168&quot;/&gt;&lt;width val=&quot;636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9AAFAC-9592-4CC0-A2AC-3A3C690BE423}&quot;/&gt;&lt;isInvalidForFieldText val=&quot;0&quot;/&gt;&lt;Image&gt;&lt;filename val=&quot;C:\Users\I'MDEL~1\AppData\Local\Temp\PR\data\asimages\{9A9AAFAC-9592-4CC0-A2AC-3A3C690BE423}.png&quot;/&gt;&lt;left val=&quot;161&quot;/&gt;&lt;top val=&quot;413&quot;/&gt;&lt;width val=&quot;535&quot;/&gt;&lt;height val=&quot;126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30D011F-CCF7-41E3-B438-25302C8537D1}&quot;/&gt;&lt;isInvalidForFieldText val=&quot;0&quot;/&gt;&lt;Image&gt;&lt;filename val=&quot;C:\Users\I'MDEL~1\AppData\Local\Temp\PR\data\asimages\{830D011F-CCF7-41E3-B438-25302C8537D1}.png&quot;/&gt;&lt;left val=&quot;611&quot;/&gt;&lt;top val=&quot;5&quot;/&gt;&lt;width val=&quot;109&quot;/&gt;&lt;height val=&quot;76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4782B69-55B6-4D10-AB2D-B4BC97167D49}&quot;/&gt;&lt;isInvalidForFieldText val=&quot;0&quot;/&gt;&lt;Image&gt;&lt;filename val=&quot;C:\Users\I'MDEL~1\AppData\Local\Temp\PR\data\asimages\{74782B69-55B6-4D10-AB2D-B4BC97167D49}.png&quot;/&gt;&lt;left val=&quot;59&quot;/&gt;&lt;top val=&quot;24&quot;/&gt;&lt;width val=&quot;288&quot;/&gt;&lt;height val=&quot;11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872935099,C:\Users\i'm Dell\Desktop\Chuan Sweet\BG Elearning_pptx\Media.ppcx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805FCB-2793-4917-BE0A-D44538BC7508}&quot;/&gt;&lt;isInvalidForFieldText val=&quot;0&quot;/&gt;&lt;Image&gt;&lt;filename val=&quot;C:\Users\I'MDEL~1\AppData\Local\Temp\PR\data\asimages\{9C805FCB-2793-4917-BE0A-D44538BC7508}_19.png&quot;/&gt;&lt;left val=&quot;0&quot;/&gt;&lt;top val=&quot;0&quot;/&gt;&lt;width val=&quot;612&quot;/&gt;&lt;height val=&quot;54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42236790-FE83-45BA-B36B-155487CCD168}_19.png&quot;/&gt;&lt;left val=&quot;131&quot;/&gt;&lt;top val=&quot;168&quot;/&gt;&lt;width val=&quot;636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9AAFAC-9592-4CC0-A2AC-3A3C690BE423}&quot;/&gt;&lt;isInvalidForFieldText val=&quot;0&quot;/&gt;&lt;Image&gt;&lt;filename val=&quot;C:\Users\I'MDEL~1\AppData\Local\Temp\PR\data\asimages\{9A9AAFAC-9592-4CC0-A2AC-3A3C690BE423}.png&quot;/&gt;&lt;left val=&quot;161&quot;/&gt;&lt;top val=&quot;413&quot;/&gt;&lt;width val=&quot;535&quot;/&gt;&lt;height val=&quot;126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4782B69-55B6-4D10-AB2D-B4BC97167D49}&quot;/&gt;&lt;isInvalidForFieldText val=&quot;0&quot;/&gt;&lt;Image&gt;&lt;filename val=&quot;C:\Users\I'MDEL~1\AppData\Local\Temp\PR\data\asimages\{74782B69-55B6-4D10-AB2D-B4BC97167D49}.png&quot;/&gt;&lt;left val=&quot;59&quot;/&gt;&lt;top val=&quot;24&quot;/&gt;&lt;width val=&quot;288&quot;/&gt;&lt;height val=&quot;11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75EC7858-D0DD-4344-AFEE-FE98A97FF32F}_23.png&quot;/&gt;&lt;left val=&quot;131&quot;/&gt;&lt;top val=&quot;0&quot;/&gt;&lt;width val=&quot;413&quot;/&gt;&lt;height val=&quot;15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75EC7858-D0DD-4344-AFEE-FE98A97FF32F}_23.png&quot;/&gt;&lt;left val=&quot;131&quot;/&gt;&lt;top val=&quot;0&quot;/&gt;&lt;width val=&quot;413&quot;/&gt;&lt;height val=&quot;15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75EC7858-D0DD-4344-AFEE-FE98A97FF32F}_23.png&quot;/&gt;&lt;left val=&quot;131&quot;/&gt;&lt;top val=&quot;0&quot;/&gt;&lt;width val=&quot;413&quot;/&gt;&lt;height val=&quot;15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872935099,C:\Users\i'm Dell\Desktop\Chuan Sweet\BG Elearning_pptx\Media.ppcx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75EC7858-D0DD-4344-AFEE-FE98A97FF32F}_23.png&quot;/&gt;&lt;left val=&quot;131&quot;/&gt;&lt;top val=&quot;0&quot;/&gt;&lt;width val=&quot;413&quot;/&gt;&lt;height val=&quot;15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872935099,C:\Users\i'm Dell\Desktop\Chuan Sweet\BG Elearning_pptx\Media.ppcx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872935099,C:\Users\i'm Dell\Desktop\Chuan Sweet\BG Elearning_pptx\Media.ppc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EC1265-E25C-4286-BA29-426019BE7BFC}&quot;/&gt;&lt;isInvalidForFieldText val=&quot;0&quot;/&gt;&lt;Image&gt;&lt;filename val=&quot;C:\Users\I'MDEL~1\AppData\Local\Temp\PR\data\asimages\{7BEC1265-E25C-4286-BA29-426019BE7BFC}_16.png&quot;/&gt;&lt;left val=&quot;-3&quot;/&gt;&lt;top val=&quot;-3&quot;/&gt;&lt;width val=&quot;751&quot;/&gt;&lt;height val=&quot;58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9CE9A2-FDC1-46F2-AAFA-D3FEA9DC2242}&quot;/&gt;&lt;isInvalidForFieldText val=&quot;1&quot;/&gt;&lt;Image&gt;&lt;filename val=&quot;C:\Users\I'MDEL~1\AppData\Local\Temp\PR\data\asimages\{C79CE9A2-FDC1-46F2-AAFA-D3FEA9DC2242}_16_T.png&quot;/&gt;&lt;left val=&quot;222&quot;/&gt;&lt;top val=&quot;60&quot;/&gt;&lt;width val=&quot;343&quot;/&gt;&lt;height val=&quot;101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872935099,C:\Users\i'm Dell\Desktop\Chuan Sweet\BG Elearning_pptx\Media.ppc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165804-1692-48E6-BF24-27982C2EC969}&quot;/&gt;&lt;isInvalidForFieldText val=&quot;0&quot;/&gt;&lt;Image&gt;&lt;filename val=&quot;C:\Users\I'MDEL~1\AppData\Local\Temp\PR\data\asimages\{65165804-1692-48E6-BF24-27982C2EC969}.png&quot;/&gt;&lt;left val=&quot;209&quot;/&gt;&lt;top val=&quot;479&quot;/&gt;&lt;width val=&quot;350&quot;/&gt;&lt;height val=&quot;6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F5F3B305-F5A2-4A07-90F5-2B7A66FCD24F}_26.png&quot;/&gt;&lt;left val=&quot;149&quot;/&gt;&lt;top val=&quot;0&quot;/&gt;&lt;width val=&quot;441&quot;/&gt;&lt;height val=&quot;152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872935099,C:\Users\i'm Dell\Desktop\Chuan Sweet\BG Elearning_pptx\Media.ppcx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C02CEF-398C-48EC-B886-99296AB3C480}&quot;/&gt;&lt;isInvalidForFieldText val=&quot;1&quot;/&gt;&lt;Image&gt;&lt;filename val=&quot;C:\Users\I'MDEL~1\AppData\Local\Temp\PR\data\asimages\{30C02CEF-398C-48EC-B886-99296AB3C480}_11_T.png&quot;/&gt;&lt;left val=&quot;249&quot;/&gt;&lt;top val=&quot;63&quot;/&gt;&lt;width val=&quot;252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165804-1692-48E6-BF24-27982C2EC969}&quot;/&gt;&lt;isInvalidForFieldText val=&quot;0&quot;/&gt;&lt;Image&gt;&lt;filename val=&quot;C:\Users\I'MDEL~1\AppData\Local\Temp\PR\data\asimages\{65165804-1692-48E6-BF24-27982C2EC969}.png&quot;/&gt;&lt;left val=&quot;209&quot;/&gt;&lt;top val=&quot;479&quot;/&gt;&lt;width val=&quot;350&quot;/&gt;&lt;height val=&quot;61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I'MDEL~1\AppData\Local\Temp\PR\data\asimages\{F5F3B305-F5A2-4A07-90F5-2B7A66FCD24F}_26.png&quot;/&gt;&lt;left val=&quot;149&quot;/&gt;&lt;top val=&quot;0&quot;/&gt;&lt;width val=&quot;441&quot;/&gt;&lt;height val=&quot;152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872935099,C:\Users\i'm Dell\Desktop\Chuan Sweet\BG Elearning_pptx\Media.ppcx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999B060-F08E-4C73-96D5-48530FD4991D}&quot;/&gt;&lt;isInvalidForFieldText val=&quot;0&quot;/&gt;&lt;Image&gt;&lt;filename val=&quot;C:\Users\I'MDEL~1\AppData\Local\Temp\PR\data\asimages\{6999B060-F08E-4C73-96D5-48530FD4991D}.png&quot;/&gt;&lt;left val=&quot;1&quot;/&gt;&lt;top val=&quot;369&quot;/&gt;&lt;width val=&quot;136&quot;/&gt;&lt;height val=&quot;17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20B243-4C2B-418E-87F0-42BED81BFE09}&quot;/&gt;&lt;isInvalidForFieldText val=&quot;0&quot;/&gt;&lt;Image&gt;&lt;filename val=&quot;C:\Users\I'MDEL~1\AppData\Local\Temp\PR\data\asimages\{0320B243-4C2B-418E-87F0-42BED81BFE09}.png&quot;/&gt;&lt;left val=&quot;-36&quot;/&gt;&lt;top val=&quot;9&quot;/&gt;&lt;width val=&quot;288&quot;/&gt;&lt;height val=&quot;118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1BE8788-BBBD-4259-9DA2-41C4636AC213}&quot;/&gt;&lt;isInvalidForFieldText val=&quot;0&quot;/&gt;&lt;Image&gt;&lt;filename val=&quot;C:\Users\I'MDEL~1\AppData\Local\Temp\PR\data\asimages\{21BE8788-BBBD-4259-9DA2-41C4636AC213}.png&quot;/&gt;&lt;left val=&quot;27&quot;/&gt;&lt;top val=&quot;49&quot;/&gt;&lt;width val=&quot;288&quot;/&gt;&lt;height val=&quot;8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FA6EC79-5012-416B-BF51-155523713FCB}&quot;/&gt;&lt;isInvalidForFieldText val=&quot;0&quot;/&gt;&lt;Image&gt;&lt;filename val=&quot;C:\Users\I'MDEL~1\AppData\Local\Temp\PR\data\asimages\{2FA6EC79-5012-416B-BF51-155523713FCB}.png&quot;/&gt;&lt;left val=&quot;89&quot;/&gt;&lt;top val=&quot;17&quot;/&gt;&lt;width val=&quot;288&quot;/&gt;&lt;height val=&quot;8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FFFEA9-4A01-45FC-80B2-A2DC6F7B65D0}&quot;/&gt;&lt;isInvalidForFieldText val=&quot;0&quot;/&gt;&lt;Image&gt;&lt;filename val=&quot;C:\Users\I'MDEL~1\AppData\Local\Temp\PR\data\asimages\{48FFFEA9-4A01-45FC-80B2-A2DC6F7B65D0}.png&quot;/&gt;&lt;left val=&quot;576&quot;/&gt;&lt;top val=&quot;3&quot;/&gt;&lt;width val=&quot;56&quot;/&gt;&lt;height val=&quot;73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70EFD2-93D6-4330-90FE-AF84E9DB145B}&quot;/&gt;&lt;isInvalidForFieldText val=&quot;0&quot;/&gt;&lt;Image&gt;&lt;filename val=&quot;C:\Users\I'MDEL~1\AppData\Local\Temp\PR\data\asimages\{CE70EFD2-93D6-4330-90FE-AF84E9DB145B}.png&quot;/&gt;&lt;left val=&quot;556&quot;/&gt;&lt;top val=&quot;66&quot;/&gt;&lt;width val=&quot;56&quot;/&gt;&lt;height val=&quot;59&quot;/&gt;&lt;hasText val=&quot;1&quot;/&gt;&lt;/Image&gt;&lt;/ThreeDShapeInfo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638</Words>
  <Application>Microsoft Office PowerPoint</Application>
  <PresentationFormat>Custom</PresentationFormat>
  <Paragraphs>170</Paragraphs>
  <Slides>40</Slides>
  <Notes>36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i'm Dell</dc:creator>
  <cp:lastModifiedBy>Windows User</cp:lastModifiedBy>
  <cp:revision>167</cp:revision>
  <dcterms:created xsi:type="dcterms:W3CDTF">2016-10-25T09:18:07Z</dcterms:created>
  <dcterms:modified xsi:type="dcterms:W3CDTF">2018-01-30T15:14:26Z</dcterms:modified>
</cp:coreProperties>
</file>