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5E5F-0844-405A-AC70-2D585445DD1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49F9-4101-4FAB-ADF9-CFC984086CE6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7146" y="-27503"/>
            <a:ext cx="9657686" cy="7533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9" y="2289646"/>
            <a:ext cx="6264696" cy="128337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5400" b="1" cap="all" spc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  <a:endParaRPr lang="en-US" sz="5400" b="1" cap="all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7233" y="3977769"/>
            <a:ext cx="24657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000" b="1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- X</a:t>
            </a:r>
            <a:endParaRPr lang="vi-VN" sz="8000" b="1" dirty="0" smtClean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7819" y="2967335"/>
            <a:ext cx="4788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ni abo"/>
              </a:rPr>
              <a:t>Your text here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ni ab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9632" y="404664"/>
            <a:ext cx="2446122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</a:t>
            </a:r>
            <a:endParaRPr lang="vi-VN" sz="35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3635"/>
          <a:stretch>
            <a:fillRect/>
          </a:stretch>
        </p:blipFill>
        <p:spPr bwMode="auto">
          <a:xfrm>
            <a:off x="4624908" y="1399331"/>
            <a:ext cx="28448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2474" r="11223" b="1"/>
          <a:stretch>
            <a:fillRect/>
          </a:stretch>
        </p:blipFill>
        <p:spPr bwMode="auto">
          <a:xfrm>
            <a:off x="4716016" y="3356992"/>
            <a:ext cx="2781300" cy="17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44624"/>
            <a:ext cx="576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 smtClean="0"/>
              <a:t>S</a:t>
            </a:r>
            <a:endParaRPr lang="vi-VN" sz="400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1916832"/>
            <a:ext cx="7200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dirty="0" smtClean="0"/>
              <a:t>S</a:t>
            </a:r>
            <a:endParaRPr lang="vi-VN" sz="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8" t="51450" r="30417" b="21574"/>
          <a:stretch>
            <a:fillRect/>
          </a:stretch>
        </p:blipFill>
        <p:spPr>
          <a:xfrm>
            <a:off x="5899460" y="2594701"/>
            <a:ext cx="2776996" cy="285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vni abo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THU</dc:creator>
  <cp:lastModifiedBy>Thư Phạm</cp:lastModifiedBy>
  <cp:revision>10</cp:revision>
  <dcterms:created xsi:type="dcterms:W3CDTF">2021-04-12T01:06:00Z</dcterms:created>
  <dcterms:modified xsi:type="dcterms:W3CDTF">2022-01-04T00:54:58Z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0DBC317CA08346858D6AF1BD8908D664</vt:lpwstr>
  </property>
  <property fmtid="{D5CDD505-2E9C-101B-9397-08002B2CF9AE}" pid="3" name="KSOProductBuildVer">
    <vt:lpwstr>1033-11.2.0.10426</vt:lpwstr>
  </property>
</Properties>
</file>