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</p:sldIdLst>
  <p:sldSz cx="9144000" cy="6858000" type="screen4x3"/>
  <p:notesSz cx="6858000" cy="9144000"/>
  <p:custShowLst>
    <p:custShow name="Custom Show 1" id="0">
      <p:sldLst>
        <p:sld r:id="rId2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62" autoAdjust="0"/>
    <p:restoredTop sz="94660"/>
  </p:normalViewPr>
  <p:slideViewPr>
    <p:cSldViewPr>
      <p:cViewPr varScale="1">
        <p:scale>
          <a:sx n="68" d="100"/>
          <a:sy n="68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E88A6-B674-4B00-AA2D-6F5BE884B660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1C106-D8C9-4F8C-A926-1A3546B11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EAD9AA-F121-4238-A0B2-37C93B770E3D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1C106-D8C9-4F8C-A926-1A3546B1193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9E9F-998A-419D-A7E8-EF5591F9BD9F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F76B-337E-4AE7-92D6-E33877A9C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9E9F-998A-419D-A7E8-EF5591F9BD9F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F76B-337E-4AE7-92D6-E33877A9C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9E9F-998A-419D-A7E8-EF5591F9BD9F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F76B-337E-4AE7-92D6-E33877A9C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9E9F-998A-419D-A7E8-EF5591F9BD9F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F76B-337E-4AE7-92D6-E33877A9C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9E9F-998A-419D-A7E8-EF5591F9BD9F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F76B-337E-4AE7-92D6-E33877A9C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9E9F-998A-419D-A7E8-EF5591F9BD9F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F76B-337E-4AE7-92D6-E33877A9C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9E9F-998A-419D-A7E8-EF5591F9BD9F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F76B-337E-4AE7-92D6-E33877A9C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9E9F-998A-419D-A7E8-EF5591F9BD9F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F76B-337E-4AE7-92D6-E33877A9C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9E9F-998A-419D-A7E8-EF5591F9BD9F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F76B-337E-4AE7-92D6-E33877A9C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9E9F-998A-419D-A7E8-EF5591F9BD9F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F76B-337E-4AE7-92D6-E33877A9C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9E9F-998A-419D-A7E8-EF5591F9BD9F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F76B-337E-4AE7-92D6-E33877A9C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D9E9F-998A-419D-A7E8-EF5591F9BD9F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1F76B-337E-4AE7-92D6-E33877A9C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LORAL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04800" y="0"/>
            <a:ext cx="9956800" cy="746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WordArt 3"/>
          <p:cNvSpPr>
            <a:spLocks noChangeArrowheads="1" noChangeShapeType="1" noTextEdit="1"/>
          </p:cNvSpPr>
          <p:nvPr/>
        </p:nvSpPr>
        <p:spPr bwMode="auto">
          <a:xfrm>
            <a:off x="1981200" y="4343400"/>
            <a:ext cx="6496050" cy="828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13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Bác</a:t>
            </a:r>
            <a:r>
              <a:rPr lang="en-US" sz="413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13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Hồ</a:t>
            </a:r>
            <a:r>
              <a:rPr lang="en-US" sz="413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13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Kính</a:t>
            </a:r>
            <a:r>
              <a:rPr lang="en-US" sz="413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13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Yêu</a:t>
            </a:r>
            <a:endParaRPr lang="en-US" sz="413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5365" name="Picture 5" descr="Picture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5705475"/>
            <a:ext cx="1371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2438400" y="5486400"/>
            <a:ext cx="3733800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sz="3000" b="1" dirty="0" smtClean="0">
              <a:solidFill>
                <a:srgbClr val="FF0066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3000" b="1" dirty="0" smtClean="0">
                <a:solidFill>
                  <a:srgbClr val="FF0066"/>
                </a:solidFill>
              </a:rPr>
              <a:t>GV</a:t>
            </a:r>
            <a:r>
              <a:rPr lang="en-US" sz="3000" b="1" dirty="0">
                <a:solidFill>
                  <a:srgbClr val="FF0066"/>
                </a:solidFill>
              </a:rPr>
              <a:t>: </a:t>
            </a:r>
            <a:r>
              <a:rPr lang="en-US" sz="3000" b="1" dirty="0" err="1" smtClean="0">
                <a:solidFill>
                  <a:srgbClr val="FF0066"/>
                </a:solidFill>
              </a:rPr>
              <a:t>Nguyễn</a:t>
            </a:r>
            <a:r>
              <a:rPr lang="en-US" sz="3000" b="1" dirty="0" smtClean="0">
                <a:solidFill>
                  <a:srgbClr val="FF0066"/>
                </a:solidFill>
              </a:rPr>
              <a:t> </a:t>
            </a:r>
            <a:r>
              <a:rPr lang="en-US" sz="3000" b="1" dirty="0" err="1" smtClean="0">
                <a:solidFill>
                  <a:srgbClr val="FF0066"/>
                </a:solidFill>
              </a:rPr>
              <a:t>Thị</a:t>
            </a:r>
            <a:r>
              <a:rPr lang="en-US" sz="3000" b="1" dirty="0" smtClean="0">
                <a:solidFill>
                  <a:srgbClr val="FF0066"/>
                </a:solidFill>
              </a:rPr>
              <a:t> </a:t>
            </a:r>
            <a:r>
              <a:rPr lang="en-US" sz="3000" b="1" dirty="0" err="1" smtClean="0">
                <a:solidFill>
                  <a:srgbClr val="FF0066"/>
                </a:solidFill>
              </a:rPr>
              <a:t>Hằng</a:t>
            </a:r>
            <a:endParaRPr lang="en-US" sz="3000" b="1" dirty="0">
              <a:solidFill>
                <a:srgbClr val="FF0066"/>
              </a:solidFill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1374775" y="1676400"/>
            <a:ext cx="7769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imes New Roman" pitchFamily="18" charset="0"/>
              </a:rPr>
              <a:t>PHÒNG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imes New Roman" pitchFamily="18" charset="0"/>
              </a:rPr>
              <a:t>GIÁO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imes New Roman" pitchFamily="18" charset="0"/>
              </a:rPr>
              <a:t>DỤC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imes New Roman" pitchFamily="18" charset="0"/>
              </a:rPr>
              <a:t>VÀ ĐÀO TẠO QUẬN LONG BIÊN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imes New Roman" pitchFamily="18" charset="0"/>
              </a:rPr>
              <a:t>TRƯỜNG MẦM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imes New Roman" pitchFamily="18" charset="0"/>
              </a:rPr>
              <a:t>NON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imes New Roman" pitchFamily="18" charset="0"/>
              </a:rPr>
              <a:t>SƠN CA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057400" y="31242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Lĩnh</a:t>
            </a:r>
            <a:r>
              <a:rPr lang="en-US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vực</a:t>
            </a:r>
            <a:r>
              <a:rPr lang="en-US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phát</a:t>
            </a: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triển</a:t>
            </a: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nhận</a:t>
            </a:r>
            <a:r>
              <a:rPr lang="en-US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thức</a:t>
            </a:r>
            <a:endParaRPr lang="en-US" sz="40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lăng Bac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ac 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52400"/>
            <a:ext cx="8763000" cy="67056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ac 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52400"/>
            <a:ext cx="8610600" cy="6705600"/>
          </a:xfr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ac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228600"/>
            <a:ext cx="8610600" cy="662940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ac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28600"/>
            <a:ext cx="9143999" cy="6629400"/>
          </a:xfr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ac 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2400"/>
            <a:ext cx="8915400" cy="65532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ac 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228600"/>
            <a:ext cx="8991599" cy="6629400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ac 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52400"/>
            <a:ext cx="8763000" cy="67056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ac 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228600"/>
            <a:ext cx="8686800" cy="64008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32</Words>
  <Application>Microsoft Office PowerPoint</Application>
  <PresentationFormat>On-screen Show (4:3)</PresentationFormat>
  <Paragraphs>8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  <vt:variant>
        <vt:lpstr>Custom Shows</vt:lpstr>
      </vt:variant>
      <vt:variant>
        <vt:i4>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Custom Show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 10 TCT Computer</dc:creator>
  <cp:lastModifiedBy>WIN 10 TCT Computer</cp:lastModifiedBy>
  <cp:revision>9</cp:revision>
  <dcterms:created xsi:type="dcterms:W3CDTF">2017-05-18T01:55:44Z</dcterms:created>
  <dcterms:modified xsi:type="dcterms:W3CDTF">2017-05-19T07:12:07Z</dcterms:modified>
</cp:coreProperties>
</file>