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43D44-21C2-4110-A74A-0749A8134A43}" type="datetimeFigureOut">
              <a:rPr lang="en-US" smtClean="0"/>
              <a:t>24/03/2021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1D374-5E54-4F8A-8850-2471397E6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194C1-A6F5-4699-AC31-B0791BA923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5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24/03/2021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24/03/2021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24/03/2021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24/03/2021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24/03/2021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24/03/2021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24/03/2021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24/03/2021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24/03/2021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24/03/2021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24/03/2021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2FC10-FB34-4ED7-96DC-DFF6CD764736}" type="datetimeFigureOut">
              <a:rPr lang="en-US" smtClean="0"/>
              <a:t>24/03/2021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ltimo\Downloads\AnhPhiCongOiBeat-V.A-4009484.mp3" TargetMode="External"/><Relationship Id="rId6" Type="http://schemas.openxmlformats.org/officeDocument/2006/relationships/image" Target="../media/image15.gif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lkom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5" y="-71462"/>
            <a:ext cx="8760415" cy="4071966"/>
          </a:xfrm>
          <a:prstGeom prst="rect">
            <a:avLst/>
          </a:prstGeom>
        </p:spPr>
      </p:pic>
      <p:sp>
        <p:nvSpPr>
          <p:cNvPr id="4" name="Subtitle 4"/>
          <p:cNvSpPr txBox="1">
            <a:spLocks/>
          </p:cNvSpPr>
          <p:nvPr/>
        </p:nvSpPr>
        <p:spPr>
          <a:xfrm>
            <a:off x="0" y="3500438"/>
            <a:ext cx="9144000" cy="14996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90872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PHÒNG GIÁO DỤC &amp; ĐÀO TẠO QUẬN LONG BIÊN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TRƯỜNG MẦM NON SƠN CA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2132856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TÌM HIỂU MỘT SỐ PTGT ĐƯỜNG HÀNG KHÔNG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704" y="3900115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    </a:t>
            </a:r>
            <a:r>
              <a:rPr lang="en-US" sz="2400" b="1" dirty="0" err="1" smtClean="0">
                <a:solidFill>
                  <a:srgbClr val="002060"/>
                </a:solidFill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</a:rPr>
              <a:t>Mẫu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nhỡ</a:t>
            </a:r>
            <a:r>
              <a:rPr lang="en-US" sz="2400" b="1" dirty="0" smtClean="0">
                <a:solidFill>
                  <a:srgbClr val="002060"/>
                </a:solidFill>
              </a:rPr>
              <a:t> 4 – 5 </a:t>
            </a:r>
            <a:r>
              <a:rPr lang="en-US" sz="2400" b="1" dirty="0" err="1" smtClean="0">
                <a:solidFill>
                  <a:srgbClr val="002060"/>
                </a:solidFill>
              </a:rPr>
              <a:t>tuổi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</a:rPr>
              <a:t>Hoàng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</a:rPr>
              <a:t> Mai </a:t>
            </a:r>
            <a:r>
              <a:rPr lang="en-US" sz="2400" b="1" dirty="0" err="1" smtClean="0">
                <a:solidFill>
                  <a:srgbClr val="002060"/>
                </a:solidFill>
              </a:rPr>
              <a:t>Hương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               </a:t>
            </a:r>
            <a:r>
              <a:rPr lang="en-US" sz="2400" b="1" dirty="0" err="1" smtClean="0">
                <a:solidFill>
                  <a:srgbClr val="002060"/>
                </a:solidFill>
              </a:rPr>
              <a:t>Lương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kim</a:t>
            </a:r>
            <a:r>
              <a:rPr lang="en-US" sz="2400" b="1" dirty="0" smtClean="0">
                <a:solidFill>
                  <a:srgbClr val="002060"/>
                </a:solidFill>
              </a:rPr>
              <a:t> Dung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620482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Năm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học</a:t>
            </a:r>
            <a:r>
              <a:rPr lang="en-US" b="1" dirty="0" smtClean="0">
                <a:solidFill>
                  <a:srgbClr val="FF0000"/>
                </a:solidFill>
              </a:rPr>
              <a:t> : 2020 - 2021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-142900"/>
            <a:ext cx="5686956" cy="3857652"/>
          </a:xfrm>
          <a:prstGeom prst="rect">
            <a:avLst/>
          </a:prstGeom>
        </p:spPr>
      </p:pic>
      <p:pic>
        <p:nvPicPr>
          <p:cNvPr id="5" name="Picture 4" descr="image002(9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00438"/>
            <a:ext cx="4572032" cy="3429025"/>
          </a:xfrm>
          <a:prstGeom prst="rect">
            <a:avLst/>
          </a:prstGeom>
        </p:spPr>
      </p:pic>
      <p:pic>
        <p:nvPicPr>
          <p:cNvPr id="6" name="Picture 5" descr="Yak-1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845" y="0"/>
            <a:ext cx="5441225" cy="3500414"/>
          </a:xfrm>
          <a:prstGeom prst="rect">
            <a:avLst/>
          </a:prstGeom>
        </p:spPr>
      </p:pic>
      <p:pic>
        <p:nvPicPr>
          <p:cNvPr id="2" name="Picture 1" descr="b3d70d39-acf4-4bbc-8b1a-18f3e2c2cfc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346" y="3500438"/>
            <a:ext cx="5500726" cy="36610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751402" y="3535772"/>
            <a:ext cx="707154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-214346" y="3500438"/>
            <a:ext cx="9715568" cy="95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_vien-tren-tua-de-ba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5786" y="928671"/>
            <a:ext cx="6715172" cy="1643075"/>
          </a:xfrm>
          <a:prstGeom prst="rect">
            <a:avLst/>
          </a:prstGeom>
        </p:spPr>
      </p:pic>
      <p:sp>
        <p:nvSpPr>
          <p:cNvPr id="4" name="Title 7"/>
          <p:cNvSpPr txBox="1">
            <a:spLocks/>
          </p:cNvSpPr>
          <p:nvPr/>
        </p:nvSpPr>
        <p:spPr>
          <a:xfrm>
            <a:off x="571472" y="285728"/>
            <a:ext cx="7772400" cy="1470025"/>
          </a:xfrm>
          <a:prstGeom prst="rect">
            <a:avLst/>
          </a:prstGeom>
        </p:spPr>
        <p:txBody>
          <a:bodyPr>
            <a:noAutofit/>
            <a:scene3d>
              <a:camera prst="obliqueTop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TRÒ CHƠI</a:t>
            </a:r>
            <a:endParaRPr kumimoji="0" lang="en-US" sz="10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inh-Anh-Dong-Cuc-Dep-Sieu-De-Thuong-Trang-Tri-Blog- (319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99570" y="3915679"/>
            <a:ext cx="1268019" cy="4580943"/>
          </a:xfrm>
          <a:prstGeom prst="rect">
            <a:avLst/>
          </a:prstGeom>
        </p:spPr>
      </p:pic>
      <p:pic>
        <p:nvPicPr>
          <p:cNvPr id="6" name="AnhPhiCongOiBeat-V.A-400948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214290"/>
            <a:ext cx="1143008" cy="1143008"/>
          </a:xfrm>
          <a:prstGeom prst="rect">
            <a:avLst/>
          </a:prstGeom>
        </p:spPr>
      </p:pic>
      <p:pic>
        <p:nvPicPr>
          <p:cNvPr id="8" name="Picture 7" descr="4189_hinh_anh_dong_maybay_truc_thang_31__yd5k_zps5fd3c67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18" y="2285992"/>
            <a:ext cx="8215370" cy="3477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6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ìaasdfds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644130" cy="59994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2910" y="5340"/>
            <a:ext cx="835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TÌM 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HIỂU VỀ CÁC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-bay-vietnam-airlin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4111">
            <a:off x="67200" y="-99699"/>
            <a:ext cx="9077625" cy="5518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3571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.VnArial" pitchFamily="34" charset="0"/>
              </a:rPr>
              <a:t>MÁY BAY </a:t>
            </a:r>
            <a:r>
              <a:rPr lang="en-US" sz="6000" b="1" dirty="0" smtClean="0">
                <a:latin typeface=".VnArial" pitchFamily="34" charset="0"/>
              </a:rPr>
              <a:t>DÂN DỤNG</a:t>
            </a:r>
            <a:endParaRPr lang="en-US" sz="6000" b="1" dirty="0">
              <a:latin typeface=".Vn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3993 0.23449 C -0.16077 0.14491 -0.08143 0.05533 0.01284 0.02523 C 0.10659 -0.00486 0.19496 0.11759 0.32326 0.05394 C 0.45156 -0.00926 0.67083 -0.26852 0.78316 -0.35509 C 0.89513 -0.44143 0.94566 -0.45347 0.99635 -0.46528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00" y="-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37 -0.4199 L -2.5E-6 -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4912_Binhthuan_kinh+khi+ca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031" y="-285776"/>
            <a:ext cx="5901927" cy="6715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061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.VnArial" pitchFamily="34" charset="0"/>
              </a:rPr>
              <a:t>KHINH KHÍ CẦU</a:t>
            </a:r>
            <a:endParaRPr lang="en-US" sz="5400" b="1" dirty="0">
              <a:latin typeface=".Vn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omanh.com-Khinh-Khí-Cầu-5-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0485"/>
            <a:ext cx="9144000" cy="2943225"/>
          </a:xfrm>
          <a:prstGeom prst="rect">
            <a:avLst/>
          </a:prstGeom>
        </p:spPr>
      </p:pic>
      <p:pic>
        <p:nvPicPr>
          <p:cNvPr id="3" name="Picture 2" descr="amthucgiaitri-le-hoi-khinh-khi-cau-quoc-te-tai-phan-thiet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290"/>
            <a:ext cx="4459027" cy="3143248"/>
          </a:xfrm>
          <a:prstGeom prst="rect">
            <a:avLst/>
          </a:prstGeom>
        </p:spPr>
      </p:pic>
      <p:pic>
        <p:nvPicPr>
          <p:cNvPr id="4" name="Picture 3" descr="1-tung-bung-ngam-khi-ca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214314"/>
            <a:ext cx="4786314" cy="3143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.VnArial" pitchFamily="34" charset="0"/>
              </a:rPr>
              <a:t>TÀU VŨ TRỤ</a:t>
            </a:r>
            <a:endParaRPr lang="en-US" sz="5400" b="1" dirty="0">
              <a:latin typeface=".Vn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074912_Binhthuan_kinh+khi+c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0"/>
            <a:ext cx="3327661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o-hinh-truc-thang-UH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1838">
            <a:off x="4481196" y="3971093"/>
            <a:ext cx="5138002" cy="3076171"/>
          </a:xfrm>
          <a:prstGeom prst="rect">
            <a:avLst/>
          </a:prstGeom>
        </p:spPr>
      </p:pic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4658265" cy="3429000"/>
          </a:xfrm>
          <a:prstGeom prst="rect">
            <a:avLst/>
          </a:prstGeom>
        </p:spPr>
      </p:pic>
      <p:pic>
        <p:nvPicPr>
          <p:cNvPr id="4" name="Picture 3" descr="may-bay-vietnam-airlin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47395">
            <a:off x="-13595" y="4003263"/>
            <a:ext cx="4453050" cy="2707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12"/>
            <a:ext cx="3786182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2074912_Binhthuan_kinh+khi+ca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987" y="1571612"/>
            <a:ext cx="3812169" cy="433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786182" y="1571612"/>
            <a:ext cx="5357818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y-bay-vietnam-airlin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83542">
            <a:off x="3850797" y="2090514"/>
            <a:ext cx="5356442" cy="32564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60811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96434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14612" y="285728"/>
            <a:ext cx="357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 SÁNH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3210026"/>
            <a:ext cx="657229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571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MỞ RỘNG</a:t>
            </a:r>
            <a:endParaRPr lang="en-US" sz="11500" b="1" cap="none" spc="0" dirty="0">
              <a:ln w="571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379" y="285728"/>
            <a:ext cx="6750891" cy="2857520"/>
          </a:xfrm>
          <a:prstGeom prst="rect">
            <a:avLst/>
          </a:prstGeom>
        </p:spPr>
      </p:pic>
      <p:pic>
        <p:nvPicPr>
          <p:cNvPr id="7" name="Picture 6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835" y="285728"/>
            <a:ext cx="6750891" cy="285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72</Words>
  <Application>Microsoft Office PowerPoint</Application>
  <PresentationFormat>On-screen Show (4:3)</PresentationFormat>
  <Paragraphs>15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.VnArial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Administrator</cp:lastModifiedBy>
  <cp:revision>6</cp:revision>
  <dcterms:created xsi:type="dcterms:W3CDTF">2016-04-06T13:56:36Z</dcterms:created>
  <dcterms:modified xsi:type="dcterms:W3CDTF">2021-03-24T05:29:10Z</dcterms:modified>
</cp:coreProperties>
</file>