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69" r:id="rId4"/>
    <p:sldId id="257" r:id="rId5"/>
    <p:sldId id="258" r:id="rId6"/>
    <p:sldId id="260" r:id="rId7"/>
    <p:sldId id="263" r:id="rId8"/>
    <p:sldId id="267" r:id="rId9"/>
    <p:sldId id="264" r:id="rId10"/>
    <p:sldId id="265" r:id="rId11"/>
    <p:sldId id="266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E520"/>
    <a:srgbClr val="CF2D01"/>
    <a:srgbClr val="5C9AE6"/>
    <a:srgbClr val="CC00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92EE-FC76-435D-9A08-6F616E352CC0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8A930-384E-42EB-A911-DFFFC3085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80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92EE-FC76-435D-9A08-6F616E352CC0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8A930-384E-42EB-A911-DFFFC3085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4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92EE-FC76-435D-9A08-6F616E352CC0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8A930-384E-42EB-A911-DFFFC3085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92EE-FC76-435D-9A08-6F616E352CC0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8A930-384E-42EB-A911-DFFFC3085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672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92EE-FC76-435D-9A08-6F616E352CC0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8A930-384E-42EB-A911-DFFFC3085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51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92EE-FC76-435D-9A08-6F616E352CC0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8A930-384E-42EB-A911-DFFFC3085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657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92EE-FC76-435D-9A08-6F616E352CC0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8A930-384E-42EB-A911-DFFFC3085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31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92EE-FC76-435D-9A08-6F616E352CC0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8A930-384E-42EB-A911-DFFFC3085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76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92EE-FC76-435D-9A08-6F616E352CC0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8A930-384E-42EB-A911-DFFFC3085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18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92EE-FC76-435D-9A08-6F616E352CC0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8A930-384E-42EB-A911-DFFFC3085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67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92EE-FC76-435D-9A08-6F616E352CC0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8A930-384E-42EB-A911-DFFFC3085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57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D92EE-FC76-435D-9A08-6F616E352CC0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8A930-384E-42EB-A911-DFFFC3085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7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3.png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6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048000"/>
            <a:ext cx="6400800" cy="17526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hoạn</a:t>
            </a:r>
            <a:r>
              <a:rPr lang="en-US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endParaRPr lang="en-US" b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r>
              <a:rPr lang="en-US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4 – 5 </a:t>
            </a:r>
            <a:r>
              <a:rPr lang="en-US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b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: 25 – 30 </a:t>
            </a:r>
            <a:r>
              <a:rPr lang="en-US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b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3/2023</a:t>
            </a:r>
          </a:p>
          <a:p>
            <a:pPr algn="l"/>
            <a:r>
              <a:rPr lang="en-US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Đào Thanh Thủy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33600" y="152400"/>
            <a:ext cx="4835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THẠCH CẦU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" y="1259677"/>
            <a:ext cx="541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 XÃ HỘI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0A46EF-206B-467B-AF0A-9BFD94E7E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227" y="815836"/>
            <a:ext cx="1339850" cy="133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8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4000"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685800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kỹ năng thoat hiểm khi có hỏa hoạ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" y="1447800"/>
            <a:ext cx="67056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3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50000" r="-5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152400"/>
            <a:ext cx="6686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3400" y="914400"/>
            <a:ext cx="4191000" cy="2976265"/>
            <a:chOff x="533400" y="914400"/>
            <a:chExt cx="4191000" cy="2976265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914400"/>
              <a:ext cx="4191000" cy="2514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981200" y="3429000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Điện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76800" y="990600"/>
            <a:ext cx="3924662" cy="2976265"/>
            <a:chOff x="4912164" y="914400"/>
            <a:chExt cx="3924662" cy="2976265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2164" y="914400"/>
              <a:ext cx="3862187" cy="2514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715000" y="3429000"/>
              <a:ext cx="31218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Dao,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sắc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nhọn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85800" y="3962400"/>
            <a:ext cx="4038600" cy="2895600"/>
            <a:chOff x="685800" y="3962400"/>
            <a:chExt cx="4038600" cy="2895600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3962400"/>
              <a:ext cx="4038600" cy="2514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524000" y="6396335"/>
              <a:ext cx="31218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Lan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can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cầu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thang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29200" y="3962400"/>
            <a:ext cx="3886200" cy="2895600"/>
            <a:chOff x="5029200" y="3962400"/>
            <a:chExt cx="3886200" cy="2895600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3962400"/>
              <a:ext cx="3886200" cy="251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562600" y="6396335"/>
              <a:ext cx="31218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962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800" y="838200"/>
            <a:ext cx="41168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clip thuc hanh thoat hie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2057400"/>
            <a:ext cx="35052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6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6000" r="-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456237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3400" y="990600"/>
            <a:ext cx="80772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fontAlgn="base"/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men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  <a:p>
            <a:pPr fontAlgn="base"/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114.</a:t>
            </a:r>
          </a:p>
          <a:p>
            <a:pPr fontAlgn="base"/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do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chập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0"/>
            <a:ext cx="76517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181600"/>
            <a:ext cx="54991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49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t="-122000" r="-15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76600" y="457200"/>
            <a:ext cx="1970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CHUẨN BỊ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67000" y="213360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71600" y="1371600"/>
            <a:ext cx="563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Power point</a:t>
            </a:r>
          </a:p>
          <a:p>
            <a:pPr marL="342900" indent="-342900">
              <a:buFontTx/>
              <a:buChar char="-"/>
            </a:pP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1600" y="2590800"/>
            <a:ext cx="53027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endParaRPr lang="en-US" sz="2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endParaRPr lang="en-US" sz="2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761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90600" y="457200"/>
            <a:ext cx="5638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bừng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dẻ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than,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củi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68857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077200" cy="605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89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36000" r="-6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94" y="1365132"/>
            <a:ext cx="4038600" cy="296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324600"/>
            <a:ext cx="10775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đun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thắp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616" y="1427124"/>
            <a:ext cx="3886200" cy="2914650"/>
          </a:xfrm>
        </p:spPr>
      </p:pic>
      <p:sp>
        <p:nvSpPr>
          <p:cNvPr id="7" name="TextBox 6"/>
          <p:cNvSpPr txBox="1"/>
          <p:nvPr/>
        </p:nvSpPr>
        <p:spPr>
          <a:xfrm rot="10800000" flipV="1">
            <a:off x="533400" y="4379704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endParaRPr lang="en-US" sz="24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1371600" y="533400"/>
            <a:ext cx="6499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 rot="10800000" flipV="1">
            <a:off x="4724400" y="4408338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hoạn</a:t>
            </a:r>
            <a:endParaRPr lang="en-US" sz="24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33000" r="-4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0" y="228600"/>
            <a:ext cx="754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599"/>
            <a:ext cx="3810000" cy="251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90599"/>
            <a:ext cx="3733800" cy="2468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42030"/>
            <a:ext cx="3810000" cy="2611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54262"/>
            <a:ext cx="3810000" cy="259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3505200"/>
            <a:ext cx="3124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3429000"/>
            <a:ext cx="4419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" y="6427113"/>
            <a:ext cx="3124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chập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10200" y="6441320"/>
            <a:ext cx="3124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87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32000" r="-1000" b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u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990600"/>
            <a:ext cx="701574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6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8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81000"/>
            <a:ext cx="10472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Là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nhỏ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tình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huống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đó</a:t>
            </a:r>
            <a:r>
              <a:rPr lang="en-US" sz="2800" b="1" dirty="0">
                <a:solidFill>
                  <a:srgbClr val="FF0000"/>
                </a:solidFill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</a:rPr>
              <a:t>sẽ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xử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lý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thế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nào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1600200"/>
            <a:ext cx="4427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b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2057400"/>
            <a:ext cx="533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Nhóm </a:t>
            </a:r>
            <a:r>
              <a:rPr lang="en-US" sz="24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4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: Khi </a:t>
            </a:r>
            <a:r>
              <a:rPr lang="en-US" sz="24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có người lớn ở nhà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2514600"/>
            <a:ext cx="3631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Nhóm </a:t>
            </a:r>
            <a:r>
              <a:rPr lang="en-US" sz="24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4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: Khi</a:t>
            </a:r>
            <a:r>
              <a:rPr lang="en-US" sz="24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24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vi-VN" sz="2400" b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200" y="2895600"/>
            <a:ext cx="571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Nhóm </a:t>
            </a:r>
            <a:r>
              <a:rPr lang="en-US" sz="24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24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: Khi</a:t>
            </a:r>
            <a:r>
              <a:rPr lang="en-US" sz="24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24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khói</a:t>
            </a:r>
            <a:endParaRPr lang="vi-VN" sz="2400" b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4038600"/>
            <a:ext cx="8991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/>
              <a:buChar char="Þ"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114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men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339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450</Words>
  <Application>Microsoft Office PowerPoint</Application>
  <PresentationFormat>On-screen Show (4:3)</PresentationFormat>
  <Paragraphs>51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Phienbanmoi.com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LEHAIT</dc:creator>
  <cp:lastModifiedBy>Admin</cp:lastModifiedBy>
  <cp:revision>41</cp:revision>
  <dcterms:created xsi:type="dcterms:W3CDTF">2017-10-28T02:11:03Z</dcterms:created>
  <dcterms:modified xsi:type="dcterms:W3CDTF">2023-03-25T14:01:58Z</dcterms:modified>
</cp:coreProperties>
</file>