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1" r:id="rId7"/>
    <p:sldId id="260" r:id="rId8"/>
    <p:sldId id="263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CC69F-BB5B-4221-8836-7602B5EE9EBD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5F08F-AACA-4742-A731-F6287696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EDF09-8409-44B6-B869-9EF876336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8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EDF09-8409-44B6-B869-9EF8763367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3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5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1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7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4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7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7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E932-77EE-4D7B-AEEB-B978536BE075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DA712-99D5-4396-890F-ADE7D46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Ảnh đẹp | Chi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29"/>
            <a:ext cx="9144000" cy="51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0955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45290"/>
            <a:ext cx="876433" cy="876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000250"/>
            <a:ext cx="64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( 4-5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5616" y="469665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i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2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3350"/>
            <a:ext cx="8096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 biết buổi sáng và buổi chiều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4276695" cy="3563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ood Afternoon WhatsApp Status in English, Messages, Images, Wishes,  Quotes, Photo #goodafternoon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27" y="1458191"/>
            <a:ext cx="4275713" cy="34141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3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-31174" y="742950"/>
            <a:ext cx="9175173" cy="44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51955"/>
            <a:ext cx="63141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hát: Thể dục buổi sáng</a:t>
            </a:r>
          </a:p>
        </p:txBody>
      </p:sp>
      <p:pic>
        <p:nvPicPr>
          <p:cNvPr id="5" name="Nhạc thiếu nhi vui nhộn cho bé- Tập thể dục buổi sá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33350"/>
            <a:ext cx="609600" cy="60960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897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33350"/>
            <a:ext cx="78458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Ôn nhận biết ban ngày- ban đêm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4775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1"/>
          <a:stretch/>
        </p:blipFill>
        <p:spPr bwMode="auto">
          <a:xfrm>
            <a:off x="4450240" y="1047751"/>
            <a:ext cx="4412779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90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3350"/>
            <a:ext cx="85257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Dạy trẻ nhận biết buổi sáng- buổi chiều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4775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25236"/>
            <a:ext cx="4563332" cy="406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9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043150" y="872225"/>
            <a:ext cx="5562600" cy="420546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750" y1="84625" x2="41750" y2="84625"/>
                        <a14:foregroundMark x1="27625" y1="70000" x2="27625" y2="70000"/>
                        <a14:foregroundMark x1="18250" y1="63375" x2="18250" y2="63375"/>
                        <a14:foregroundMark x1="17250" y1="79375" x2="17250" y2="79375"/>
                        <a14:foregroundMark x1="21250" y1="84625" x2="21250" y2="84625"/>
                        <a14:foregroundMark x1="20375" y1="94375" x2="20375" y2="94375"/>
                        <a14:foregroundMark x1="72625" y1="93375" x2="72625" y2="93375"/>
                        <a14:foregroundMark x1="66000" y1="92875" x2="66000" y2="92875"/>
                        <a14:foregroundMark x1="83000" y1="91625" x2="83000" y2="91625"/>
                        <a14:foregroundMark x1="80625" y1="93125" x2="80625" y2="93125"/>
                        <a14:foregroundMark x1="78125" y1="91250" x2="78125" y2="91250"/>
                        <a14:foregroundMark x1="57750" y1="94250" x2="57750" y2="94250"/>
                        <a14:foregroundMark x1="60750" y1="94250" x2="66250" y2="94000"/>
                        <a14:foregroundMark x1="33750" y1="95250" x2="20125" y2="95250"/>
                        <a14:foregroundMark x1="30375" y1="80250" x2="38000" y2="67875"/>
                        <a14:foregroundMark x1="16750" y1="64875" x2="12500" y2="75125"/>
                        <a14:foregroundMark x1="18875" y1="71250" x2="24250" y2="77625"/>
                        <a14:foregroundMark x1="33375" y1="63000" x2="38875" y2="72375"/>
                        <a14:foregroundMark x1="30125" y1="60875" x2="40125" y2="69125"/>
                        <a14:foregroundMark x1="39250" y1="72125" x2="37375" y2="83750"/>
                        <a14:foregroundMark x1="37375" y1="83750" x2="31375" y2="88500"/>
                        <a14:foregroundMark x1="16375" y1="63000" x2="10125" y2="75375"/>
                        <a14:foregroundMark x1="10125" y1="75375" x2="15250" y2="85250"/>
                        <a14:foregroundMark x1="25500" y1="92500" x2="28000" y2="94625"/>
                        <a14:foregroundMark x1="74750" y1="95500" x2="74750" y2="88250"/>
                        <a14:foregroundMark x1="81000" y1="95500" x2="88125" y2="92875"/>
                        <a14:foregroundMark x1="25625" y1="7000" x2="12750" y2="8625"/>
                        <a14:foregroundMark x1="10625" y1="9375" x2="3125" y2="15000"/>
                        <a14:foregroundMark x1="3125" y1="16375" x2="3375" y2="26250"/>
                        <a14:foregroundMark x1="5250" y1="26250" x2="8875" y2="34750"/>
                        <a14:foregroundMark x1="8875" y1="34750" x2="10000" y2="42250"/>
                        <a14:foregroundMark x1="10875" y1="36500" x2="16375" y2="48625"/>
                        <a14:foregroundMark x1="19250" y1="48000" x2="36250" y2="45625"/>
                        <a14:foregroundMark x1="36750" y1="43875" x2="37375" y2="31875"/>
                        <a14:foregroundMark x1="37375" y1="31875" x2="46000" y2="28625"/>
                        <a14:foregroundMark x1="38375" y1="27750" x2="43125" y2="14250"/>
                        <a14:foregroundMark x1="35875" y1="16500" x2="34750" y2="6750"/>
                        <a14:foregroundMark x1="25000" y1="11875" x2="38625" y2="16375"/>
                        <a14:foregroundMark x1="34625" y1="10125" x2="44375" y2="16500"/>
                        <a14:foregroundMark x1="46000" y1="17750" x2="44375" y2="26875"/>
                        <a14:foregroundMark x1="14625" y1="29750" x2="30125" y2="28625"/>
                        <a14:foregroundMark x1="13750" y1="25625" x2="29250" y2="25625"/>
                        <a14:foregroundMark x1="37125" y1="10125" x2="43500" y2="13750"/>
                        <a14:foregroundMark x1="49000" y1="42875" x2="73875" y2="29250"/>
                        <a14:foregroundMark x1="82125" y1="41000" x2="92125" y2="19875"/>
                        <a14:foregroundMark x1="85125" y1="15750" x2="97000" y2="21875"/>
                        <a14:foregroundMark x1="62375" y1="10000" x2="80875" y2="10625"/>
                        <a14:foregroundMark x1="55375" y1="30125" x2="57500" y2="17750"/>
                        <a14:foregroundMark x1="57750" y1="17375" x2="64250" y2="10000"/>
                        <a14:foregroundMark x1="66375" y1="9125" x2="78125" y2="8625"/>
                        <a14:foregroundMark x1="79000" y1="8625" x2="90375" y2="18625"/>
                        <a14:foregroundMark x1="81250" y1="9750" x2="94375" y2="15875"/>
                        <a14:foregroundMark x1="94375" y1="15875" x2="96375" y2="29000"/>
                        <a14:foregroundMark x1="96375" y1="29000" x2="94000" y2="3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2" b="49285"/>
          <a:stretch/>
        </p:blipFill>
        <p:spPr bwMode="auto">
          <a:xfrm>
            <a:off x="-152401" y="896530"/>
            <a:ext cx="6415267" cy="320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3" l="989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8581" y="2185296"/>
            <a:ext cx="2242309" cy="294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200" y1="43676" x2="36800" y2="34585"/>
                        <a14:foregroundMark x1="71200" y1="45257" x2="55800" y2="39328"/>
                        <a14:foregroundMark x1="42200" y1="59881" x2="51400" y2="64822"/>
                        <a14:foregroundMark x1="43200" y1="69565" x2="59200" y2="62648"/>
                        <a14:foregroundMark x1="69000" y1="43676" x2="61400" y2="47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22" y="91211"/>
            <a:ext cx="1924050" cy="194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882" y="91211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Buổi sáng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250" r="98594">
                        <a14:foregroundMark x1="82656" y1="14844" x2="71563" y2="14844"/>
                        <a14:foregroundMark x1="71406" y1="20625" x2="75000" y2="38750"/>
                        <a14:foregroundMark x1="75000" y1="35938" x2="75000" y2="74688"/>
                        <a14:foregroundMark x1="82031" y1="35313" x2="89844" y2="48594"/>
                        <a14:foregroundMark x1="89844" y1="48906" x2="88438" y2="63750"/>
                        <a14:foregroundMark x1="91406" y1="51250" x2="89688" y2="63281"/>
                        <a14:foregroundMark x1="91094" y1="53750" x2="92969" y2="62813"/>
                        <a14:foregroundMark x1="91875" y1="54375" x2="92500" y2="60938"/>
                        <a14:foregroundMark x1="72344" y1="70156" x2="72344" y2="70156"/>
                        <a14:foregroundMark x1="74531" y1="59219" x2="71875" y2="83125"/>
                        <a14:foregroundMark x1="73281" y1="35313" x2="64063" y2="51563"/>
                        <a14:foregroundMark x1="65156" y1="54375" x2="68906" y2="77813"/>
                        <a14:foregroundMark x1="90938" y1="59531" x2="83594" y2="77031"/>
                        <a14:foregroundMark x1="94063" y1="64063" x2="85313" y2="83125"/>
                        <a14:foregroundMark x1="27969" y1="42344" x2="29688" y2="37344"/>
                        <a14:foregroundMark x1="31563" y1="38594" x2="40938" y2="48906"/>
                        <a14:foregroundMark x1="50156" y1="64063" x2="64063" y2="6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98" y="820204"/>
            <a:ext cx="4205466" cy="420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7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1"/>
    </mc:Choice>
    <mc:Fallback xmlns="">
      <p:transition spd="slow" advTm="22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3350"/>
            <a:ext cx="2720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Buổi chiều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0" y="1002506"/>
            <a:ext cx="3800112" cy="377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45910"/>
            <a:ext cx="4572000" cy="373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gay dem co nhac">
            <a:hlinkClick r:id="" action="ppaction://media"/>
            <a:extLst>
              <a:ext uri="{FF2B5EF4-FFF2-40B4-BE49-F238E27FC236}">
                <a16:creationId xmlns:a16="http://schemas.microsoft.com/office/drawing/2014/main" id="{3AE76561-1940-4929-9C42-B1B9DC1880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14767.96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0"/>
            <a:ext cx="9144000" cy="5162550"/>
          </a:xfrm>
          <a:prstGeom prst="ellipse">
            <a:avLst/>
          </a:prstGeom>
        </p:spPr>
      </p:pic>
      <p:sp>
        <p:nvSpPr>
          <p:cNvPr id="5" name="Oval 4"/>
          <p:cNvSpPr/>
          <p:nvPr/>
        </p:nvSpPr>
        <p:spPr>
          <a:xfrm>
            <a:off x="-495300" y="4658591"/>
            <a:ext cx="990600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342900" y="4019550"/>
            <a:ext cx="990600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685800" y="3387436"/>
            <a:ext cx="990600" cy="609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43900" y="0"/>
            <a:ext cx="990600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34887" y="1219200"/>
            <a:ext cx="990600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48701" y="609600"/>
            <a:ext cx="990600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247650" y="1581150"/>
            <a:ext cx="800100" cy="1000125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480848" y="3010393"/>
            <a:ext cx="542925" cy="6818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8066196" y="2733675"/>
            <a:ext cx="800100" cy="1000125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8244544" y="1569154"/>
            <a:ext cx="542925" cy="68184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174305"/>
      </p:ext>
    </p:extLst>
  </p:cSld>
  <p:clrMapOvr>
    <a:masterClrMapping/>
  </p:clrMapOvr>
  <p:transition spd="slow" advTm="415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5472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7150"/>
            <a:ext cx="6929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chơi: Ai nhanh nhất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049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1"/>
          <a:stretch/>
        </p:blipFill>
        <p:spPr bwMode="auto">
          <a:xfrm>
            <a:off x="4450240" y="1047751"/>
            <a:ext cx="4412779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2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uyện về ban ngày"/>
  <p:tag name="ISPRING_SLIDE_INDENT_LEVEL" val="0"/>
  <p:tag name="ISPRING_PRESENTER_ID" val="{83142342-88CF-4919-86A0-B26AF6049BE2}"/>
  <p:tag name="ISPRING_PLAYER_PLAYLIST_ID" val="eb74069c49c4d5ba87c401ed05be5fa082ad50b6"/>
  <p:tag name="GENSWF_ADVANCE_TIME" val="22.961"/>
  <p:tag name="TIMING" val="|14.853|1.147|1.513|1.921"/>
  <p:tag name="ISPRING_SLIDE_ID_2" val="{244BF305-4C76-4A2B-B19C-22E8E17921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1.593"/>
  <p:tag name="GENSWF_SLIDE_TITLE" val="video mặt trời, trăng sao"/>
  <p:tag name="ISPRING_SLIDE_INDENT_LEVEL" val="0"/>
  <p:tag name="ISPRING_PRESENTER_ID" val="{83142342-88CF-4919-86A0-B26AF6049BE2}"/>
  <p:tag name="ISPRING_PLAYER_LAYOUT_TYPE" val="Video"/>
  <p:tag name="TIMING" val="|6.672"/>
  <p:tag name="ISPRING_SLIDE_ID_2" val="{90C060A4-4506-4113-B8FF-FE22431854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89</Words>
  <Application>Microsoft Office PowerPoint</Application>
  <PresentationFormat>On-screen Show (16:9)</PresentationFormat>
  <Paragraphs>16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</dc:creator>
  <cp:lastModifiedBy>Admin</cp:lastModifiedBy>
  <cp:revision>9</cp:revision>
  <dcterms:created xsi:type="dcterms:W3CDTF">2020-12-31T02:27:50Z</dcterms:created>
  <dcterms:modified xsi:type="dcterms:W3CDTF">2023-03-25T14:25:30Z</dcterms:modified>
</cp:coreProperties>
</file>