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8" r:id="rId8"/>
    <p:sldId id="269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897380" y="230505"/>
            <a:ext cx="92583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        </a:t>
            </a:r>
          </a:p>
        </p:txBody>
      </p:sp>
      <p:sp>
        <p:nvSpPr>
          <p:cNvPr id="9" name="Rectangle 4"/>
          <p:cNvSpPr/>
          <p:nvPr/>
        </p:nvSpPr>
        <p:spPr>
          <a:xfrm>
            <a:off x="608330" y="2247265"/>
            <a:ext cx="10974705" cy="37064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LĨNH VỰC PHÁT TRIỂN THẨM MỸ</a:t>
            </a:r>
          </a:p>
          <a:p>
            <a:pPr algn="ctr"/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GV: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Thị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Kim Chi      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2317750" y="3274060"/>
            <a:ext cx="7623810" cy="12426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99"/>
              </a:avLst>
            </a:prstTxWarp>
          </a:bodyPr>
          <a:lstStyle/>
          <a:p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Đề tài: Dạy VĐMH “Đố bạn”</a:t>
            </a:r>
          </a:p>
          <a:p>
            <a:pPr marL="914400" lvl="2" indent="457200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Nghe hát “Chú voi con ở Bản Đôn”</a:t>
            </a:r>
          </a:p>
        </p:txBody>
      </p:sp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8F4FCAE5-37DA-4B4A-AEE8-FA9FDC81A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21" y="1060450"/>
            <a:ext cx="1849017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785" y="105664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hát lần 1</a:t>
            </a:r>
          </a:p>
          <a:p>
            <a:pPr algn="l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Hỏi trẻ tên bài hát</a:t>
            </a:r>
          </a:p>
          <a:p>
            <a:pPr algn="l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giới thiệu nội dung bài hát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22325" y="2252980"/>
            <a:ext cx="10512425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2 cô cho trẻ nghe băng nhạc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6215" y="284162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24635" y="259905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video về động vật và đàm thoại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275205" y="177927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4784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785" y="2160270"/>
            <a:ext cx="9928225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 Dạy VĐMH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“Đố bạn”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50315" y="2594610"/>
            <a:ext cx="999363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hát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“Đố bạn”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510" cy="685863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45845" y="1871980"/>
            <a:ext cx="10487025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giới thiệu cách vận động minh họa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Lần 1: Theo nhạc</a:t>
            </a:r>
          </a:p>
          <a:p>
            <a:pPr algn="l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Lần 2: Cô đọc chậm lời ca theo giai điệu bài hát và vận động.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Lần 3: Cô vận động lại 1 lần cho trẻ xem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6215" y="275653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vận động cùng cô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510" cy="685863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61060" y="2472690"/>
            <a:ext cx="1084834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 vận động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4784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785" y="216027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hát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“Chú voi con ở Bản Đôn”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176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Administrator</cp:lastModifiedBy>
  <cp:revision>6</cp:revision>
  <dcterms:created xsi:type="dcterms:W3CDTF">2023-11-15T14:02:00Z</dcterms:created>
  <dcterms:modified xsi:type="dcterms:W3CDTF">2023-12-14T13:00:53Z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C2C2BC14C50449C09F540D302CC17D6F_11</vt:lpwstr>
  </property>
  <property fmtid="{D5CDD505-2E9C-101B-9397-08002B2CF9AE}" pid="3" name="KSOProductBuildVer">
    <vt:lpwstr>1033-12.2.0.13306</vt:lpwstr>
  </property>
</Properties>
</file>