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8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90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9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5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8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80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7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17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55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6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D9A52-9E15-4922-939C-16AD8A646CEA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2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7745"/>
            <a:ext cx="12192000" cy="69457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5418" y="2497970"/>
            <a:ext cx="6816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KỸ NĂNG SỐNG</a:t>
            </a:r>
          </a:p>
          <a:p>
            <a:pPr algn="ctr"/>
            <a:r>
              <a:rPr lang="en-US" sz="3600" b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 CHƠI AN TOÀN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0073" y="3805558"/>
            <a:ext cx="6862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Chi</a:t>
            </a:r>
          </a:p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381B47-3F5A-4433-9502-3670E8625207}"/>
              </a:ext>
            </a:extLst>
          </p:cNvPr>
          <p:cNvSpPr/>
          <p:nvPr/>
        </p:nvSpPr>
        <p:spPr>
          <a:xfrm>
            <a:off x="3061252" y="0"/>
            <a:ext cx="60827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ĐÀO TẠO QUẬN LONG BIÊN</a:t>
            </a:r>
          </a:p>
          <a:p>
            <a:pPr lvl="0"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EE4280-3A8D-4EA8-8772-BD18BD98FF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60" y="1008303"/>
            <a:ext cx="1665759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0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75" y="2944019"/>
            <a:ext cx="2686050" cy="211455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421" y="0"/>
            <a:ext cx="12193057" cy="677599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81891" y="131980"/>
            <a:ext cx="11028218" cy="7177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4109" y="131979"/>
            <a:ext cx="1117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2: Các con hãy chọn câu trả lời đúng cho bức tranh?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38512" y="5058569"/>
            <a:ext cx="3013364" cy="9093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76800" y="4876800"/>
            <a:ext cx="2964873" cy="683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452370" y="5058569"/>
            <a:ext cx="3241521" cy="93232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B.Chơi nguy hiểm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085755" y="5058569"/>
            <a:ext cx="3201081" cy="89426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62181" y="5247473"/>
            <a:ext cx="2327563" cy="535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962" y="1378293"/>
            <a:ext cx="7180593" cy="313145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57298" y="5357306"/>
            <a:ext cx="2775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A.Chơi đúng chỗ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18321" y="4985993"/>
            <a:ext cx="3168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C.Chơi không đúng chỗ</a:t>
            </a:r>
          </a:p>
        </p:txBody>
      </p:sp>
    </p:spTree>
    <p:extLst>
      <p:ext uri="{BB962C8B-B14F-4D97-AF65-F5344CB8AC3E}">
        <p14:creationId xmlns:p14="http://schemas.microsoft.com/office/powerpoint/2010/main" val="112915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1" grpId="0" animBg="1"/>
      <p:bldP spid="11" grpId="1" animBg="1"/>
      <p:bldP spid="13" grpId="0" animBg="1"/>
      <p:bldP spid="13" grpId="1" build="allAtOnce" animBg="1"/>
      <p:bldP spid="14" grpId="0" animBg="1"/>
      <p:bldP spid="14" grpId="1" animBg="1"/>
      <p:bldP spid="18" grpId="0"/>
      <p:bldP spid="18" grpId="1"/>
      <p:bldP spid="19" grpId="0"/>
      <p:bldP spid="1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63498"/>
            <a:ext cx="1233054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3381" y="-272184"/>
            <a:ext cx="7352146" cy="127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32873" y="230188"/>
            <a:ext cx="10353963" cy="8906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80654" y="213437"/>
            <a:ext cx="9809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Hãy qua sát bức tranh sau có thể hiện cách vui chơi an toàn không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4582" y="19628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381" y="1351036"/>
            <a:ext cx="7943273" cy="3429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484582" y="5176400"/>
            <a:ext cx="2845955" cy="82755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502400" y="5176400"/>
            <a:ext cx="2733963" cy="82755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33436" y="5201640"/>
            <a:ext cx="2401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Có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06753" y="5232417"/>
            <a:ext cx="1954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B.Không</a:t>
            </a:r>
          </a:p>
        </p:txBody>
      </p:sp>
    </p:spTree>
    <p:extLst>
      <p:ext uri="{BB962C8B-B14F-4D97-AF65-F5344CB8AC3E}">
        <p14:creationId xmlns:p14="http://schemas.microsoft.com/office/powerpoint/2010/main" val="240927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 animBg="1"/>
      <p:bldP spid="11" grpId="1" animBg="1"/>
      <p:bldP spid="12" grpId="0" animBg="1"/>
      <p:bldP spid="12" grpId="1" animBg="1"/>
      <p:bldP spid="13" grpId="0"/>
      <p:bldP spid="13" grpId="1"/>
      <p:bldP spid="14" grpId="0"/>
      <p:bldP spid="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6450" y="2342356"/>
            <a:ext cx="878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con!</a:t>
            </a:r>
          </a:p>
        </p:txBody>
      </p:sp>
    </p:spTree>
    <p:extLst>
      <p:ext uri="{BB962C8B-B14F-4D97-AF65-F5344CB8AC3E}">
        <p14:creationId xmlns:p14="http://schemas.microsoft.com/office/powerpoint/2010/main" val="211614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752436" y="2706255"/>
            <a:ext cx="8525164" cy="21890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63274" y="2942074"/>
            <a:ext cx="77862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cùng xem tranh với cô nhé!</a:t>
            </a:r>
          </a:p>
        </p:txBody>
      </p:sp>
    </p:spTree>
    <p:extLst>
      <p:ext uri="{BB962C8B-B14F-4D97-AF65-F5344CB8AC3E}">
        <p14:creationId xmlns:p14="http://schemas.microsoft.com/office/powerpoint/2010/main" val="67643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983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6655" cy="6858000"/>
          </a:xfrm>
        </p:spPr>
      </p:pic>
    </p:spTree>
    <p:extLst>
      <p:ext uri="{BB962C8B-B14F-4D97-AF65-F5344CB8AC3E}">
        <p14:creationId xmlns:p14="http://schemas.microsoft.com/office/powerpoint/2010/main" val="46614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656"/>
            <a:ext cx="12192000" cy="7028873"/>
          </a:xfrm>
        </p:spPr>
      </p:pic>
    </p:spTree>
    <p:extLst>
      <p:ext uri="{BB962C8B-B14F-4D97-AF65-F5344CB8AC3E}">
        <p14:creationId xmlns:p14="http://schemas.microsoft.com/office/powerpoint/2010/main" val="325110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75127" cy="6742545"/>
          </a:xfrm>
        </p:spPr>
      </p:pic>
    </p:spTree>
    <p:extLst>
      <p:ext uri="{BB962C8B-B14F-4D97-AF65-F5344CB8AC3E}">
        <p14:creationId xmlns:p14="http://schemas.microsoft.com/office/powerpoint/2010/main" val="299697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246050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36718" y="2641601"/>
            <a:ext cx="8609973" cy="172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21891" y="2967335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Thử tài bé yêu</a:t>
            </a:r>
          </a:p>
        </p:txBody>
      </p:sp>
    </p:spTree>
    <p:extLst>
      <p:ext uri="{BB962C8B-B14F-4D97-AF65-F5344CB8AC3E}">
        <p14:creationId xmlns:p14="http://schemas.microsoft.com/office/powerpoint/2010/main" val="126330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309"/>
            <a:ext cx="12192000" cy="669636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11564" y="129309"/>
            <a:ext cx="10307781" cy="8312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96290" y="64792"/>
            <a:ext cx="9857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1: Trong các bức tranh  dưới đây ,bức tranh nào thể hiện bé vui chơi an toàn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09" y="1254715"/>
            <a:ext cx="5394036" cy="24741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618" y="1384024"/>
            <a:ext cx="5403273" cy="24741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10" y="4152335"/>
            <a:ext cx="5394036" cy="22564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56" y="4152335"/>
            <a:ext cx="5495635" cy="226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0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137</Words>
  <Application>Microsoft Office PowerPoint</Application>
  <PresentationFormat>Widescreen</PresentationFormat>
  <Paragraphs>17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PRO</dc:creator>
  <cp:lastModifiedBy>Administrator</cp:lastModifiedBy>
  <cp:revision>12</cp:revision>
  <dcterms:created xsi:type="dcterms:W3CDTF">2022-11-20T02:15:51Z</dcterms:created>
  <dcterms:modified xsi:type="dcterms:W3CDTF">2023-12-12T02:24:23Z</dcterms:modified>
</cp:coreProperties>
</file>