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4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4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2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8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6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7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C6BA0-E155-46BC-8D58-EE6A6DC430CF}" type="datetimeFigureOut">
              <a:rPr lang="en-US" smtClean="0"/>
              <a:pPr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3DBC-8B0F-4E94-BD86-B5E98FB1D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2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59" y="28135"/>
            <a:ext cx="9143999" cy="6858000"/>
          </a:xfrm>
        </p:spPr>
      </p:pic>
      <p:sp>
        <p:nvSpPr>
          <p:cNvPr id="6" name="TextBox 5"/>
          <p:cNvSpPr txBox="1"/>
          <p:nvPr/>
        </p:nvSpPr>
        <p:spPr>
          <a:xfrm>
            <a:off x="990600" y="1905506"/>
            <a:ext cx="702628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STEAM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gara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 – 6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30 – 35 p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Kim Chi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144890"/>
            <a:ext cx="5486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ỦY BAN NHÂN DÂN QUẬN LONG BIÊN</a:t>
            </a:r>
            <a:endParaRPr lang="en-US" altLang="en-US" sz="2400" b="1" dirty="0"/>
          </a:p>
          <a:p>
            <a:pPr algn="ctr"/>
            <a:r>
              <a:rPr lang="en-US" altLang="en-US" sz="2400" b="1" dirty="0"/>
              <a:t>TRƯỜNG MẦM NON THẠCH CẦU</a:t>
            </a:r>
            <a:endParaRPr lang="vi-VN" altLang="en-US" sz="2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3B6553-27F6-4FED-9FF3-041E077027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975887"/>
            <a:ext cx="8382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2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92" y="76200"/>
            <a:ext cx="8991600" cy="6629400"/>
          </a:xfrm>
        </p:spPr>
      </p:pic>
      <p:sp>
        <p:nvSpPr>
          <p:cNvPr id="5" name="TextBox 4"/>
          <p:cNvSpPr txBox="1"/>
          <p:nvPr/>
        </p:nvSpPr>
        <p:spPr>
          <a:xfrm>
            <a:off x="1371600" y="1828800"/>
            <a:ext cx="72507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video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gara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oto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93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_7_1358313999_44_un_tac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5867400"/>
            <a:ext cx="4881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485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9653"/>
            <a:ext cx="9143999" cy="7166253"/>
          </a:xfrm>
        </p:spPr>
      </p:pic>
      <p:sp>
        <p:nvSpPr>
          <p:cNvPr id="5" name="Rectangle 4"/>
          <p:cNvSpPr/>
          <p:nvPr/>
        </p:nvSpPr>
        <p:spPr>
          <a:xfrm>
            <a:off x="381000" y="-79653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1. </a:t>
            </a:r>
            <a:r>
              <a:rPr lang="en-US" b="1" u="sng" dirty="0" err="1"/>
              <a:t>Kiến</a:t>
            </a:r>
            <a:r>
              <a:rPr lang="en-US" b="1" u="sng" dirty="0"/>
              <a:t> </a:t>
            </a:r>
            <a:r>
              <a:rPr lang="en-US" b="1" u="sng" dirty="0" err="1"/>
              <a:t>thức</a:t>
            </a:r>
            <a:r>
              <a:rPr lang="en-US" dirty="0"/>
              <a:t>: </a:t>
            </a:r>
          </a:p>
          <a:p>
            <a:r>
              <a:rPr lang="en-US" dirty="0"/>
              <a:t>- 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đỗ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,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…</a:t>
            </a:r>
          </a:p>
          <a:p>
            <a:r>
              <a:rPr lang="en-US" dirty="0"/>
              <a:t>-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,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10 (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10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1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,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: </a:t>
            </a:r>
            <a:r>
              <a:rPr lang="en-US" dirty="0" err="1"/>
              <a:t>bìa</a:t>
            </a:r>
            <a:r>
              <a:rPr lang="en-US" dirty="0"/>
              <a:t>, </a:t>
            </a:r>
            <a:r>
              <a:rPr lang="en-US" dirty="0" err="1"/>
              <a:t>thùng</a:t>
            </a:r>
            <a:r>
              <a:rPr lang="en-US" dirty="0"/>
              <a:t> carton, </a:t>
            </a:r>
            <a:r>
              <a:rPr lang="en-US" dirty="0" err="1"/>
              <a:t>lõi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, </a:t>
            </a:r>
            <a:r>
              <a:rPr lang="en-US" dirty="0" err="1"/>
              <a:t>giấy</a:t>
            </a:r>
            <a:r>
              <a:rPr lang="en-US" dirty="0"/>
              <a:t>, </a:t>
            </a:r>
            <a:r>
              <a:rPr lang="en-US" dirty="0" err="1"/>
              <a:t>gạch</a:t>
            </a:r>
            <a:r>
              <a:rPr lang="en-US" dirty="0"/>
              <a:t> </a:t>
            </a:r>
            <a:r>
              <a:rPr lang="en-US" dirty="0" err="1"/>
              <a:t>nhựa</a:t>
            </a:r>
            <a:r>
              <a:rPr lang="en-US" dirty="0"/>
              <a:t>…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2 </a:t>
            </a:r>
            <a:r>
              <a:rPr lang="en-US" dirty="0" err="1"/>
              <a:t>mặt</a:t>
            </a:r>
            <a:r>
              <a:rPr lang="en-US" dirty="0"/>
              <a:t>, </a:t>
            </a:r>
            <a:r>
              <a:rPr lang="en-US" dirty="0" err="1"/>
              <a:t>keo</a:t>
            </a:r>
            <a:r>
              <a:rPr lang="en-US" dirty="0"/>
              <a:t> </a:t>
            </a:r>
            <a:r>
              <a:rPr lang="en-US" dirty="0" err="1"/>
              <a:t>sữa</a:t>
            </a:r>
            <a:r>
              <a:rPr lang="en-US" dirty="0"/>
              <a:t>….</a:t>
            </a:r>
          </a:p>
          <a:p>
            <a:r>
              <a:rPr lang="en-US" dirty="0"/>
              <a:t>- </a:t>
            </a:r>
            <a:r>
              <a:rPr lang="en-US" dirty="0" err="1"/>
              <a:t>Hiểu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: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….</a:t>
            </a:r>
          </a:p>
          <a:p>
            <a:r>
              <a:rPr lang="en-US" dirty="0"/>
              <a:t>-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trao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, </a:t>
            </a:r>
            <a:r>
              <a:rPr lang="en-US" dirty="0" err="1"/>
              <a:t>thoả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.</a:t>
            </a:r>
          </a:p>
          <a:p>
            <a:r>
              <a:rPr lang="it-IT" b="1" dirty="0"/>
              <a:t>2. Kỹ năng: </a:t>
            </a:r>
            <a:endParaRPr lang="en-US" dirty="0"/>
          </a:p>
          <a:p>
            <a:r>
              <a:rPr lang="it-IT" dirty="0"/>
              <a:t>- Quan sát, thảo luận, đối thoại với người đối diện</a:t>
            </a:r>
            <a:endParaRPr lang="en-US" dirty="0"/>
          </a:p>
          <a:p>
            <a:r>
              <a:rPr lang="it-IT" dirty="0"/>
              <a:t>- Lắng nghe và trao đổi với người đối thoại.</a:t>
            </a:r>
            <a:endParaRPr lang="en-US" dirty="0"/>
          </a:p>
          <a:p>
            <a:r>
              <a:rPr lang="it-IT" dirty="0"/>
              <a:t>- Vẽ phối hợp các nét thẳng, nét xiên, nét ngang....</a:t>
            </a:r>
            <a:endParaRPr lang="en-US" dirty="0"/>
          </a:p>
          <a:p>
            <a:r>
              <a:rPr lang="it-IT" dirty="0"/>
              <a:t>- Sử dụng các vật liệu khác nhau để tạo ra các tầng của gara ô tô.</a:t>
            </a:r>
            <a:endParaRPr lang="en-US" dirty="0"/>
          </a:p>
          <a:p>
            <a:r>
              <a:rPr lang="it-IT" dirty="0"/>
              <a:t>- Kĩ năng làm việc nhóm.</a:t>
            </a:r>
            <a:endParaRPr lang="en-US" dirty="0"/>
          </a:p>
          <a:p>
            <a:r>
              <a:rPr lang="it-IT" b="1" dirty="0"/>
              <a:t>3. Thái độ:</a:t>
            </a:r>
            <a:endParaRPr lang="en-US" dirty="0"/>
          </a:p>
          <a:p>
            <a:r>
              <a:rPr lang="it-IT" dirty="0"/>
              <a:t>- Chú ý quan sát lắng nghe và trả lời câu hỏi của cô</a:t>
            </a:r>
            <a:endParaRPr lang="en-US" dirty="0"/>
          </a:p>
          <a:p>
            <a:r>
              <a:rPr lang="it-IT" dirty="0"/>
              <a:t>- Cố gắng hoàn thành công việc được giao.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1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990600" y="5105400"/>
            <a:ext cx="7560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381001" y="3239869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it-IT" b="1" u="sng" dirty="0"/>
              <a:t>Khám phá :</a:t>
            </a:r>
            <a:r>
              <a:rPr lang="it-IT" b="1" dirty="0"/>
              <a:t>Gara đỗ xe ô tô.</a:t>
            </a:r>
          </a:p>
          <a:p>
            <a:r>
              <a:rPr lang="it-IT" b="1" dirty="0"/>
              <a:t>- Câu hỏi chung</a:t>
            </a:r>
            <a:r>
              <a:rPr lang="it-IT" dirty="0"/>
              <a:t>: Gara có cấu tạo như thế nào? Nó có mấy tầng? Vì sao nó đứng được? Các con đoán gara được xây bằng gi?</a:t>
            </a:r>
            <a:endParaRPr lang="en-US" dirty="0"/>
          </a:p>
          <a:p>
            <a:r>
              <a:rPr lang="it-IT" b="1" dirty="0"/>
              <a:t>- Câu hỏi để trẻ giải quyết vấn đề:</a:t>
            </a:r>
            <a:endParaRPr lang="en-US" b="1" dirty="0"/>
          </a:p>
          <a:p>
            <a:r>
              <a:rPr lang="it-IT" dirty="0"/>
              <a:t>+ Để đỗ được nhiều xe cho thành phố, các con sẽ làm thế nào? – xây gara nhiều tầng </a:t>
            </a:r>
            <a:endParaRPr lang="en-US" dirty="0"/>
          </a:p>
          <a:p>
            <a:r>
              <a:rPr lang="it-IT" dirty="0"/>
              <a:t>+ Nếu xây gara 3 tầng, thì làm sao ô tô, lên và xuống được tầng 2, và tầng 3?</a:t>
            </a:r>
            <a:endParaRPr lang="en-US" dirty="0"/>
          </a:p>
          <a:p>
            <a:r>
              <a:rPr lang="it-IT" dirty="0"/>
              <a:t>+ Làm cách nào để ô tô lên, xuống. Đi ra, đi vào trong gara mà không đụng nhau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it-IT" b="1" dirty="0"/>
              <a:t>Cho trẻ xem  hình ảnh và video về gara ô tô</a:t>
            </a:r>
            <a:r>
              <a:rPr lang="it-IT" dirty="0"/>
              <a:t>.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6201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1306" y="32766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b</a:t>
            </a:r>
            <a:r>
              <a:rPr lang="vi-VN" b="1" dirty="0"/>
              <a:t>.</a:t>
            </a:r>
            <a:r>
              <a:rPr lang="vi-VN" b="1" u="sng" dirty="0"/>
              <a:t>Tưởng tượng</a:t>
            </a:r>
            <a:r>
              <a:rPr lang="it-IT" b="1" u="sng" dirty="0"/>
              <a:t> lên kế hoạch và ý tưởng:</a:t>
            </a:r>
            <a:endParaRPr lang="en-US" dirty="0"/>
          </a:p>
          <a:p>
            <a:r>
              <a:rPr lang="it-IT" dirty="0"/>
              <a:t>- Con sẽ chọn nguyên vật liệu gì để làm gara ô tô?</a:t>
            </a:r>
            <a:endParaRPr lang="en-US" dirty="0"/>
          </a:p>
          <a:p>
            <a:r>
              <a:rPr lang="it-IT" dirty="0"/>
              <a:t>- Con định làm, gara có mấy tầng?  </a:t>
            </a:r>
            <a:endParaRPr lang="en-US" dirty="0"/>
          </a:p>
          <a:p>
            <a:r>
              <a:rPr lang="it-IT" dirty="0"/>
              <a:t>- Làm thế nào để tạo ra các tầng của gara? Các cột đỡ của gara phải như thế nào với nhau? – phải cao bằng nhau, phải cách đều nhau...</a:t>
            </a:r>
            <a:endParaRPr lang="en-US" dirty="0"/>
          </a:p>
          <a:p>
            <a:r>
              <a:rPr lang="it-IT" dirty="0">
                <a:latin typeface="Times New Roman" pitchFamily="18" charset="0"/>
                <a:cs typeface="Times New Roman" pitchFamily="18" charset="0"/>
              </a:rPr>
              <a:t>- Làm thế nào để các phần của gara ô tô dính được với nhau?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à?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1 ô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- Gara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gara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chắn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?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- Khi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đâm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1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80999" y="3124200"/>
            <a:ext cx="86304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M-</a:t>
            </a:r>
            <a:r>
              <a:rPr lang="fr-FR" b="1" dirty="0" err="1"/>
              <a:t>Toán</a:t>
            </a:r>
            <a:r>
              <a:rPr lang="fr-FR" dirty="0"/>
              <a:t>:  </a:t>
            </a:r>
            <a:r>
              <a:rPr lang="fr-FR" dirty="0" err="1"/>
              <a:t>Trẻ</a:t>
            </a:r>
            <a:r>
              <a:rPr lang="fr-FR" dirty="0"/>
              <a:t> </a:t>
            </a:r>
            <a:r>
              <a:rPr lang="fr-FR" dirty="0" err="1"/>
              <a:t>cần</a:t>
            </a:r>
            <a:r>
              <a:rPr lang="fr-FR" dirty="0"/>
              <a:t> </a:t>
            </a:r>
            <a:r>
              <a:rPr lang="fr-FR" dirty="0" err="1"/>
              <a:t>ghi</a:t>
            </a:r>
            <a:r>
              <a:rPr lang="fr-FR" dirty="0"/>
              <a:t> </a:t>
            </a:r>
            <a:r>
              <a:rPr lang="fr-FR" dirty="0" err="1"/>
              <a:t>lại</a:t>
            </a:r>
            <a:r>
              <a:rPr lang="fr-FR" dirty="0"/>
              <a:t> </a:t>
            </a:r>
            <a:r>
              <a:rPr lang="fr-FR" dirty="0" err="1"/>
              <a:t>được</a:t>
            </a:r>
            <a:r>
              <a:rPr lang="fr-FR" dirty="0"/>
              <a:t>: gara  </a:t>
            </a:r>
            <a:r>
              <a:rPr lang="fr-FR" dirty="0" err="1"/>
              <a:t>có</a:t>
            </a:r>
            <a:r>
              <a:rPr lang="fr-FR" dirty="0"/>
              <a:t> </a:t>
            </a:r>
            <a:r>
              <a:rPr lang="fr-FR" dirty="0" err="1"/>
              <a:t>tầng</a:t>
            </a:r>
            <a:r>
              <a:rPr lang="fr-FR" dirty="0"/>
              <a:t> </a:t>
            </a:r>
            <a:r>
              <a:rPr lang="fr-FR" dirty="0" err="1"/>
              <a:t>chứa</a:t>
            </a:r>
            <a:r>
              <a:rPr lang="fr-FR" dirty="0"/>
              <a:t> </a:t>
            </a:r>
            <a:r>
              <a:rPr lang="fr-FR" dirty="0" err="1"/>
              <a:t>được</a:t>
            </a:r>
            <a:r>
              <a:rPr lang="fr-FR" dirty="0"/>
              <a:t> 10 ô </a:t>
            </a:r>
            <a:r>
              <a:rPr lang="fr-FR" dirty="0" err="1"/>
              <a:t>tô</a:t>
            </a:r>
            <a:r>
              <a:rPr lang="fr-FR" dirty="0"/>
              <a:t> – </a:t>
            </a:r>
            <a:r>
              <a:rPr lang="fr-FR" dirty="0" err="1"/>
              <a:t>trẻ</a:t>
            </a:r>
            <a:r>
              <a:rPr lang="fr-FR" dirty="0"/>
              <a:t> </a:t>
            </a:r>
            <a:r>
              <a:rPr lang="fr-FR" dirty="0" err="1"/>
              <a:t>sẽ</a:t>
            </a:r>
            <a:r>
              <a:rPr lang="fr-FR" dirty="0"/>
              <a:t> </a:t>
            </a:r>
            <a:r>
              <a:rPr lang="fr-FR" dirty="0" err="1"/>
              <a:t>đánh</a:t>
            </a:r>
            <a:r>
              <a:rPr lang="fr-FR" dirty="0"/>
              <a:t> </a:t>
            </a:r>
            <a:r>
              <a:rPr lang="fr-FR" dirty="0" err="1"/>
              <a:t>số</a:t>
            </a:r>
            <a:r>
              <a:rPr lang="fr-FR" dirty="0"/>
              <a:t> 1 </a:t>
            </a:r>
            <a:r>
              <a:rPr lang="fr-FR" dirty="0" err="1"/>
              <a:t>đến</a:t>
            </a:r>
            <a:r>
              <a:rPr lang="fr-FR" dirty="0"/>
              <a:t> 10 </a:t>
            </a:r>
            <a:r>
              <a:rPr lang="fr-FR" dirty="0" err="1"/>
              <a:t>hoặc</a:t>
            </a:r>
            <a:r>
              <a:rPr lang="fr-FR" dirty="0"/>
              <a:t> </a:t>
            </a:r>
            <a:r>
              <a:rPr lang="fr-FR" dirty="0" err="1"/>
              <a:t>hơn</a:t>
            </a:r>
            <a:r>
              <a:rPr lang="fr-FR" dirty="0"/>
              <a:t> 10 </a:t>
            </a:r>
            <a:r>
              <a:rPr lang="fr-FR" dirty="0" err="1"/>
              <a:t>và</a:t>
            </a:r>
            <a:r>
              <a:rPr lang="fr-FR" dirty="0"/>
              <a:t> </a:t>
            </a:r>
            <a:r>
              <a:rPr lang="fr-FR" dirty="0" err="1"/>
              <a:t>học</a:t>
            </a:r>
            <a:r>
              <a:rPr lang="fr-FR" dirty="0"/>
              <a:t> </a:t>
            </a:r>
            <a:r>
              <a:rPr lang="fr-FR" dirty="0" err="1"/>
              <a:t>cách</a:t>
            </a:r>
            <a:r>
              <a:rPr lang="fr-FR" dirty="0"/>
              <a:t> </a:t>
            </a:r>
            <a:r>
              <a:rPr lang="fr-FR" dirty="0" err="1"/>
              <a:t>ghi</a:t>
            </a:r>
            <a:r>
              <a:rPr lang="fr-FR" dirty="0"/>
              <a:t> </a:t>
            </a:r>
            <a:r>
              <a:rPr lang="fr-FR" dirty="0" err="1"/>
              <a:t>số</a:t>
            </a:r>
            <a:r>
              <a:rPr lang="fr-FR" dirty="0"/>
              <a:t>. 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r>
              <a:rPr lang="en-US" b="1" dirty="0" err="1"/>
              <a:t>c.Thiết</a:t>
            </a:r>
            <a:r>
              <a:rPr lang="en-US" b="1" dirty="0"/>
              <a:t> </a:t>
            </a:r>
            <a:r>
              <a:rPr lang="en-US" b="1" dirty="0" err="1"/>
              <a:t>kế</a:t>
            </a:r>
            <a:r>
              <a:rPr lang="en-US" b="1" dirty="0"/>
              <a:t>:</a:t>
            </a:r>
            <a:endParaRPr lang="en-US" dirty="0"/>
          </a:p>
          <a:p>
            <a:r>
              <a:rPr lang="en-US" b="1" dirty="0"/>
              <a:t> (A – </a:t>
            </a:r>
            <a:r>
              <a:rPr lang="en-US" b="1" dirty="0" err="1"/>
              <a:t>Tạo</a:t>
            </a:r>
            <a:r>
              <a:rPr lang="en-US" b="1" dirty="0"/>
              <a:t> </a:t>
            </a:r>
            <a:r>
              <a:rPr lang="en-US" b="1" dirty="0" err="1"/>
              <a:t>hình</a:t>
            </a:r>
            <a:r>
              <a:rPr lang="en-US" b="1" dirty="0"/>
              <a:t>):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1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con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1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: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,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,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dốc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,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10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đỗ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….</a:t>
            </a:r>
          </a:p>
          <a:p>
            <a:pPr lvl="0"/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: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phối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,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xiên</a:t>
            </a:r>
            <a:r>
              <a:rPr lang="en-US" dirty="0"/>
              <a:t>,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, </a:t>
            </a:r>
            <a:r>
              <a:rPr lang="en-US" dirty="0" err="1"/>
              <a:t>chồng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.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chơi</a:t>
            </a:r>
            <a:r>
              <a:rPr lang="en-US" dirty="0"/>
              <a:t>, </a:t>
            </a:r>
            <a:r>
              <a:rPr lang="en-US" dirty="0" err="1"/>
              <a:t>trải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PTGT.</a:t>
            </a:r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3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85800" y="3200400"/>
            <a:ext cx="7848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d.Trẻ</a:t>
            </a:r>
            <a:r>
              <a:rPr lang="en-US" b="1" dirty="0"/>
              <a:t> </a:t>
            </a:r>
            <a:r>
              <a:rPr lang="en-US" b="1" dirty="0" err="1"/>
              <a:t>thực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:</a:t>
            </a:r>
            <a:endParaRPr lang="en-US" dirty="0"/>
          </a:p>
          <a:p>
            <a:r>
              <a:rPr lang="en-US" b="1" dirty="0"/>
              <a:t>E-</a:t>
            </a:r>
            <a:r>
              <a:rPr lang="en-US" b="1" dirty="0" err="1"/>
              <a:t>Chế</a:t>
            </a:r>
            <a:r>
              <a:rPr lang="en-US" b="1" dirty="0"/>
              <a:t> </a:t>
            </a:r>
            <a:r>
              <a:rPr lang="en-US" b="1" dirty="0" err="1"/>
              <a:t>tạo</a:t>
            </a:r>
            <a:r>
              <a:rPr lang="en-US" dirty="0"/>
              <a:t>: Cho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đỗ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.</a:t>
            </a:r>
          </a:p>
          <a:p>
            <a:r>
              <a:rPr lang="en-US" dirty="0"/>
              <a:t>GV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, </a:t>
            </a:r>
            <a:r>
              <a:rPr lang="en-US" dirty="0" err="1"/>
              <a:t>lắng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ý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 </a:t>
            </a:r>
          </a:p>
          <a:p>
            <a:r>
              <a:rPr lang="en-US" dirty="0"/>
              <a:t>(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đỡ</a:t>
            </a:r>
            <a:r>
              <a:rPr lang="en-US" dirty="0"/>
              <a:t> </a:t>
            </a:r>
            <a:r>
              <a:rPr lang="en-US" dirty="0" err="1"/>
              <a:t>đc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),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 3 </a:t>
            </a:r>
            <a:r>
              <a:rPr lang="en-US" dirty="0" err="1"/>
              <a:t>tầng</a:t>
            </a:r>
            <a:r>
              <a:rPr lang="en-US" dirty="0"/>
              <a:t>.</a:t>
            </a:r>
          </a:p>
          <a:p>
            <a:r>
              <a:rPr lang="en-US" b="1" dirty="0"/>
              <a:t>M: </a:t>
            </a:r>
            <a:r>
              <a:rPr lang="en-US" b="1" dirty="0" err="1"/>
              <a:t>Toán</a:t>
            </a:r>
            <a:r>
              <a:rPr lang="en-US" dirty="0"/>
              <a:t>: GV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sàn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,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n</a:t>
            </a:r>
          </a:p>
          <a:p>
            <a:r>
              <a:rPr lang="en-US" dirty="0" err="1"/>
              <a:t>ếu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tấm</a:t>
            </a:r>
            <a:r>
              <a:rPr lang="en-US" dirty="0"/>
              <a:t> </a:t>
            </a:r>
            <a:r>
              <a:rPr lang="en-US" dirty="0" err="1"/>
              <a:t>bìa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sẵn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bút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bìa</a:t>
            </a:r>
            <a:r>
              <a:rPr lang="en-US" dirty="0"/>
              <a:t>.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ván</a:t>
            </a:r>
            <a:r>
              <a:rPr lang="en-US" dirty="0"/>
              <a:t> </a:t>
            </a:r>
            <a:r>
              <a:rPr lang="en-US" dirty="0" err="1"/>
              <a:t>dốc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dốc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làn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hay </a:t>
            </a:r>
            <a:r>
              <a:rPr lang="en-US" dirty="0" err="1"/>
              <a:t>vẽ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1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09601" y="3505200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d.Trẻ</a:t>
            </a:r>
            <a:r>
              <a:rPr lang="en-US" b="1" dirty="0"/>
              <a:t> </a:t>
            </a:r>
            <a:r>
              <a:rPr lang="en-US" b="1" dirty="0" err="1"/>
              <a:t>thực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:</a:t>
            </a:r>
            <a:endParaRPr lang="en-US" dirty="0"/>
          </a:p>
          <a:p>
            <a:r>
              <a:rPr lang="en-US" b="1" dirty="0"/>
              <a:t>E-</a:t>
            </a:r>
            <a:r>
              <a:rPr lang="en-US" b="1" dirty="0" err="1"/>
              <a:t>Chế</a:t>
            </a:r>
            <a:r>
              <a:rPr lang="en-US" b="1" dirty="0"/>
              <a:t> </a:t>
            </a:r>
            <a:r>
              <a:rPr lang="en-US" b="1" dirty="0" err="1"/>
              <a:t>tạo</a:t>
            </a:r>
            <a:r>
              <a:rPr lang="en-US" dirty="0"/>
              <a:t>: Cho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đỗ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.</a:t>
            </a:r>
          </a:p>
          <a:p>
            <a:r>
              <a:rPr lang="en-US" dirty="0"/>
              <a:t>GV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, </a:t>
            </a:r>
            <a:r>
              <a:rPr lang="en-US" dirty="0" err="1"/>
              <a:t>lắng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ý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 </a:t>
            </a:r>
          </a:p>
          <a:p>
            <a:r>
              <a:rPr lang="en-US" dirty="0"/>
              <a:t>(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đỡ</a:t>
            </a:r>
            <a:r>
              <a:rPr lang="en-US" dirty="0"/>
              <a:t> </a:t>
            </a:r>
            <a:r>
              <a:rPr lang="en-US" dirty="0" err="1"/>
              <a:t>đc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),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ô </a:t>
            </a:r>
            <a:r>
              <a:rPr lang="en-US" dirty="0" err="1"/>
              <a:t>tô</a:t>
            </a:r>
            <a:r>
              <a:rPr lang="en-US" dirty="0"/>
              <a:t> 3 </a:t>
            </a:r>
            <a:r>
              <a:rPr lang="en-US" dirty="0" err="1"/>
              <a:t>tầng</a:t>
            </a:r>
            <a:r>
              <a:rPr lang="en-US" dirty="0"/>
              <a:t>.</a:t>
            </a:r>
          </a:p>
          <a:p>
            <a:r>
              <a:rPr lang="en-US" b="1" dirty="0"/>
              <a:t>M: </a:t>
            </a:r>
            <a:r>
              <a:rPr lang="en-US" b="1" dirty="0" err="1"/>
              <a:t>Toán</a:t>
            </a:r>
            <a:r>
              <a:rPr lang="en-US" dirty="0"/>
              <a:t>: GV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sàn</a:t>
            </a:r>
            <a:r>
              <a:rPr lang="en-US" dirty="0"/>
              <a:t> </a:t>
            </a:r>
            <a:r>
              <a:rPr lang="en-US" dirty="0" err="1"/>
              <a:t>gara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,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ô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tấm</a:t>
            </a:r>
            <a:r>
              <a:rPr lang="en-US" dirty="0"/>
              <a:t> </a:t>
            </a:r>
            <a:r>
              <a:rPr lang="en-US" dirty="0" err="1"/>
              <a:t>bìa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sẵn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bút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bìa</a:t>
            </a:r>
            <a:r>
              <a:rPr lang="en-US" dirty="0"/>
              <a:t>.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cắt</a:t>
            </a:r>
            <a:r>
              <a:rPr lang="en-US" dirty="0"/>
              <a:t> </a:t>
            </a:r>
            <a:r>
              <a:rPr lang="en-US" dirty="0" err="1"/>
              <a:t>ván</a:t>
            </a:r>
            <a:r>
              <a:rPr lang="en-US" dirty="0"/>
              <a:t> </a:t>
            </a:r>
            <a:r>
              <a:rPr lang="en-US" dirty="0" err="1"/>
              <a:t>dốc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dốc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xe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làn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dán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dính</a:t>
            </a:r>
            <a:r>
              <a:rPr lang="en-US" dirty="0"/>
              <a:t> hay </a:t>
            </a:r>
            <a:r>
              <a:rPr lang="en-US" dirty="0" err="1"/>
              <a:t>vẽ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4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1139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7</cp:revision>
  <dcterms:created xsi:type="dcterms:W3CDTF">2018-11-06T23:55:57Z</dcterms:created>
  <dcterms:modified xsi:type="dcterms:W3CDTF">2023-05-13T02:16:36Z</dcterms:modified>
</cp:coreProperties>
</file>