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9" r:id="rId5"/>
    <p:sldId id="274" r:id="rId6"/>
    <p:sldId id="263" r:id="rId7"/>
    <p:sldId id="265" r:id="rId8"/>
    <p:sldId id="271" r:id="rId9"/>
    <p:sldId id="273" r:id="rId10"/>
  </p:sldIdLst>
  <p:sldSz cx="13004800" cy="73152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1250453"/>
            <a:ext cx="130175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731346" y="2731614"/>
            <a:ext cx="12052508" cy="3551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endParaRPr lang="vi-VN" sz="5300" dirty="0">
              <a:solidFill>
                <a:srgbClr val="FFD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 nhỏ</a:t>
            </a:r>
          </a:p>
          <a:p>
            <a:pPr lvl="3" algn="just"/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 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các ngón tay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733" dirty="0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“Những chú chim xinh”</a:t>
            </a: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vi-VN" sz="3733" dirty="0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6EC70-2DFE-4D17-B4C5-74D1426896E2}"/>
              </a:ext>
            </a:extLst>
          </p:cNvPr>
          <p:cNvSpPr txBox="1"/>
          <p:nvPr/>
        </p:nvSpPr>
        <p:spPr>
          <a:xfrm>
            <a:off x="3193660" y="65461"/>
            <a:ext cx="6625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vi-VN" sz="2400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</a:p>
          <a:p>
            <a:pPr algn="ctr"/>
            <a:r>
              <a:rPr lang="en-US" sz="2400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THẠCH CẦU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8586-56F0-425B-95C1-28CD9BCB129F}"/>
              </a:ext>
            </a:extLst>
          </p:cNvPr>
          <p:cNvSpPr txBox="1"/>
          <p:nvPr/>
        </p:nvSpPr>
        <p:spPr>
          <a:xfrm>
            <a:off x="2565591" y="2386714"/>
            <a:ext cx="791534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THỂ CHẤT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A37A4-1DFF-4214-B4DF-881C37F86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181315"/>
            <a:ext cx="1427922" cy="9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833"/>
          <a:stretch/>
        </p:blipFill>
        <p:spPr>
          <a:xfrm>
            <a:off x="0" y="-1231643"/>
            <a:ext cx="13004800" cy="975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891" t="3467" r="22892" b="4658"/>
          <a:stretch/>
        </p:blipFill>
        <p:spPr>
          <a:xfrm>
            <a:off x="5791201" y="203201"/>
            <a:ext cx="5548604" cy="5384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136" y="-1015999"/>
            <a:ext cx="4064865" cy="721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-1219199"/>
            <a:ext cx="2946400" cy="155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094" y="-337229"/>
            <a:ext cx="2950615" cy="991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046" y="1574801"/>
            <a:ext cx="1856308" cy="4140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8609" t="24833" r="27444" b="11328"/>
          <a:stretch/>
        </p:blipFill>
        <p:spPr>
          <a:xfrm rot="21368357">
            <a:off x="1817587" y="4064000"/>
            <a:ext cx="2133600" cy="28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9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40" y="-1235787"/>
            <a:ext cx="13048440" cy="9770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9600" y="406401"/>
            <a:ext cx="6400800" cy="145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2"/>
              </a:lnSpc>
            </a:pP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9936"/>
            <a:ext cx="12998579" cy="985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0" y="304800"/>
            <a:ext cx="82296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2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BAA8A-B976-434B-89EA-20E4C390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0"/>
            <a:ext cx="13004800" cy="73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438400"/>
            <a:ext cx="60960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6693322"/>
            <a:ext cx="3519729" cy="182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6693321"/>
            <a:ext cx="3153937" cy="17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644" b="1767"/>
          <a:stretch/>
        </p:blipFill>
        <p:spPr>
          <a:xfrm>
            <a:off x="4147" y="-1219200"/>
            <a:ext cx="13000653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772410"/>
            <a:ext cx="853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5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03201"/>
            <a:ext cx="5181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58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586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-1727199"/>
            <a:ext cx="12362024" cy="106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88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THỂ CHẤT</dc:title>
  <cp:lastModifiedBy>Administrator</cp:lastModifiedBy>
  <cp:revision>25</cp:revision>
  <dcterms:created xsi:type="dcterms:W3CDTF">2006-08-16T00:00:00Z</dcterms:created>
  <dcterms:modified xsi:type="dcterms:W3CDTF">2023-06-06T09:25:30Z</dcterms:modified>
  <dc:identifier>DAEvbyIN7G8</dc:identifier>
</cp:coreProperties>
</file>