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4"/>
            <a:ext cx="9162240" cy="6850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1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TRƯỜNG MẦM NON THẠCH CẦU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4478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 TRIỂN NGÔN NGỮ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257580" y="3124200"/>
            <a:ext cx="9677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52600" y="4495800"/>
            <a:ext cx="6172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5-6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Kim Chi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2E508C-0C78-404F-8AB1-66B5D08FAE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952499"/>
            <a:ext cx="1447800" cy="118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6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9" y="266699"/>
            <a:ext cx="8631219" cy="62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7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432" y="15534"/>
            <a:ext cx="9128567" cy="68424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" y="304800"/>
            <a:ext cx="856042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0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50" y="304800"/>
            <a:ext cx="8610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8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1" y="286475"/>
            <a:ext cx="8659299" cy="619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3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35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TRƯỜNG MẦM NON THẠCH CẦU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Administrator</cp:lastModifiedBy>
  <cp:revision>9</cp:revision>
  <dcterms:created xsi:type="dcterms:W3CDTF">2006-08-16T00:00:00Z</dcterms:created>
  <dcterms:modified xsi:type="dcterms:W3CDTF">2023-06-08T03:10:30Z</dcterms:modified>
</cp:coreProperties>
</file>