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4" r:id="rId2"/>
    <p:sldId id="309" r:id="rId3"/>
    <p:sldId id="295" r:id="rId4"/>
    <p:sldId id="303" r:id="rId5"/>
    <p:sldId id="301" r:id="rId6"/>
    <p:sldId id="305" r:id="rId7"/>
    <p:sldId id="308" r:id="rId8"/>
    <p:sldId id="306" r:id="rId9"/>
    <p:sldId id="302" r:id="rId10"/>
    <p:sldId id="307" r:id="rId11"/>
    <p:sldId id="292" r:id="rId12"/>
    <p:sldId id="287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E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E16-54F0-4B15-8B0A-664972DC848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76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ĨNH VỰC PHÁT TRIỂN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</a:p>
          <a:p>
            <a:pPr marL="2743200" lvl="6" indent="0">
              <a:buNone/>
              <a:defRPr/>
            </a:pP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lượng: 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– 20 </a:t>
            </a: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0" lvl="6" indent="0">
              <a:buNone/>
              <a:defRPr/>
            </a:pP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25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0" lvl="6" indent="0">
              <a:buNone/>
              <a:defRPr/>
            </a:pP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vi-VN" sz="2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altLang="vi-V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</a:t>
            </a:r>
          </a:p>
        </p:txBody>
      </p:sp>
      <p:pic>
        <p:nvPicPr>
          <p:cNvPr id="3" name="Bài Hát Búp Bê ♫ Nhạc Thiếu Nhi Vui Nhộn Cho Trẻ Mầm 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545" y="3810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" y="2209800"/>
            <a:ext cx="267286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4" y="2209800"/>
            <a:ext cx="267286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9800"/>
            <a:ext cx="267286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0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667000"/>
            <a:ext cx="758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TRÒ CHƠI</a:t>
            </a:r>
          </a:p>
          <a:p>
            <a:pPr algn="ctr"/>
            <a:r>
              <a:rPr lang="en-US" sz="6000" b="1" dirty="0" err="1" smtClean="0">
                <a:solidFill>
                  <a:srgbClr val="C00000"/>
                </a:solidFill>
              </a:rPr>
              <a:t>LÀM</a:t>
            </a:r>
            <a:r>
              <a:rPr lang="en-US" sz="6000" b="1" dirty="0" smtClean="0">
                <a:solidFill>
                  <a:srgbClr val="C00000"/>
                </a:solidFill>
              </a:rPr>
              <a:t> THEO </a:t>
            </a:r>
            <a:r>
              <a:rPr lang="en-US" sz="6000" b="1" dirty="0" err="1" smtClean="0">
                <a:solidFill>
                  <a:srgbClr val="C00000"/>
                </a:solidFill>
              </a:rPr>
              <a:t>HIỆU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LỆNH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7526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b="1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2574" y="2971800"/>
            <a:ext cx="3373552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TRÒ CHƠI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KẾT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BẠN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pic>
        <p:nvPicPr>
          <p:cNvPr id="2" name="cả nhà thương nhau cắ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219200"/>
            <a:ext cx="188494" cy="1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MỤC</a:t>
            </a:r>
            <a:r>
              <a:rPr lang="en-US" sz="3200" dirty="0" smtClean="0">
                <a:latin typeface="Time NEW ROMAN"/>
              </a:rPr>
              <a:t> ĐÍCH - YÊU CẦU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638"/>
            <a:ext cx="77724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AD-07A9-5ED0-38DD-5E37B7DE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1AE8-8E0C-2CEC-838C-D56B31C2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23900" y="1600200"/>
            <a:ext cx="7696200" cy="3657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6" y="23622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80" y="23622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60" y="23622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8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6" y="24384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80" y="24384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60" y="24384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1828800"/>
            <a:ext cx="8991600" cy="3429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52" y="2576116"/>
            <a:ext cx="1927160" cy="198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90" y="2576116"/>
            <a:ext cx="1927160" cy="198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28" y="2576116"/>
            <a:ext cx="1927160" cy="1988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9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80" y="24384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60" y="2438400"/>
            <a:ext cx="23634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0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" y="2438398"/>
            <a:ext cx="2355872" cy="2430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64" y="2438400"/>
            <a:ext cx="2355872" cy="2430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28" y="2438399"/>
            <a:ext cx="2355872" cy="2430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6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" y="2209800"/>
            <a:ext cx="267286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4" y="2209800"/>
            <a:ext cx="267286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9800"/>
            <a:ext cx="267286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74</Words>
  <Application>Microsoft Office PowerPoint</Application>
  <PresentationFormat>On-screen Show (4:3)</PresentationFormat>
  <Paragraphs>15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MỤC ĐÍCH -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Windows User</cp:lastModifiedBy>
  <cp:revision>69</cp:revision>
  <dcterms:created xsi:type="dcterms:W3CDTF">2020-10-22T07:26:29Z</dcterms:created>
  <dcterms:modified xsi:type="dcterms:W3CDTF">2022-12-05T16:01:03Z</dcterms:modified>
</cp:coreProperties>
</file>