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16" r:id="rId3"/>
    <p:sldId id="263" r:id="rId4"/>
    <p:sldId id="267" r:id="rId5"/>
    <p:sldId id="270" r:id="rId6"/>
    <p:sldId id="318" r:id="rId7"/>
    <p:sldId id="317" r:id="rId8"/>
    <p:sldId id="319" r:id="rId9"/>
    <p:sldId id="321" r:id="rId10"/>
    <p:sldId id="322" r:id="rId11"/>
    <p:sldId id="32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B23E729-2992-01FD-839D-92588200B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D832E417-6ABD-9B82-2A46-7AD8B59D4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8EF9B12-2CED-178C-8046-A33FEF5C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6232FFA-8BB4-8B70-F98E-57B45A41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7714A16-08EE-3378-361C-260058E3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6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D1F3483-7148-00B4-F06E-B814CD53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8793C84-E996-80BD-91D6-A7DED5E4D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B70A1E6-5DA8-DE61-96E3-7D565AB5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A8EDAF0-9CD2-F109-673E-85651EB2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9CD314E-8935-A0CA-70D0-CAA0FC23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6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8F17A7E3-E7C9-1D5E-7D0A-4594CC297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67397E18-25BE-E7B8-09D9-518543B25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412F27-45A4-3ADC-8795-141A5891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387A6CC-82E2-E038-FBF5-E02D58FC6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37911A-C4CB-B9C0-A243-961F0371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7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2DB37D5-417F-2286-C943-B87ADD7A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9D5C4CF-4B25-60AC-C2E1-5F7E249C5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8FE0DBB-308F-312D-5727-D526767A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3D43CAA-E482-8EF9-10B8-4A0447BB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EE8CEF2-82E8-99C5-C05F-E1C692AA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D74C614-36A8-D6B4-C521-0C572E01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231025B-809B-3437-5366-3F93477F4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B767315-C879-CD44-041C-A14A7721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850C167-6E30-3D22-A533-78ABC07B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746F852-0567-855D-46CA-20FDCF4F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1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50A3E1C-6BA3-4919-A679-B31BC0E6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870D75D-BA14-BE66-2F7C-7AB981D93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17F1ED9-042B-3197-1B34-A5066CD53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2435E05-9228-D263-4D04-AC50478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B18FF06-1E0E-5B15-1347-FF60DBCD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3C3B98E-C936-4A02-B280-46956D15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3BF69C4-98DC-CC50-EAAE-73D6D4D9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E2F0EEF-8CE7-3610-C980-0404020D9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A436EE5-7092-7427-F1D6-9D737AFC3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A6CC0A0-EE92-E7AD-EC64-7D968341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A5CF543-2A43-ECE6-DE70-09037E034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5406CDD4-D8A4-BED3-6F00-8BFA11D8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E6DE2C5-509F-4206-1F77-689D01A0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E6CDFCA4-E3F2-60E5-C4C7-5E910246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80DA51F-1499-3078-D262-DF5501DE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47EEF7D1-CC9E-B37B-FDED-B7EDE336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015C03A8-7139-F43B-0945-63EE6585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EE294FD2-80FB-5ECE-4D40-3E3F82D4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2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A4B9403A-6830-0BEA-3A6A-A01AEE1B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1FB15F9D-E170-FDA5-8EDE-83F27DBE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AFF88E28-D60B-98DD-E93C-752B9DD8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2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6A11613-A531-8461-223E-A8C77B81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3FE6E75-2C74-B159-09FA-0BC60A33A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22EDBA4-9206-0C1C-D9D4-388A7D356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C5DACE6-B6DC-8893-E670-E71EC3BB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6AAACDA-D40F-1877-0BE6-934DEED1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5A07C19-0C1D-4F14-ECB3-3C85EC7F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DD2A5BB-901C-7374-A4B4-86A3A99B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304FDE29-71E6-D5FE-5EFE-7D9D66374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0D1FF172-7FF8-5BAB-E04F-BD6B995A4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0641BFD-5269-A2A8-0983-7066CE2E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09604BC-1C52-2BE4-A3F6-E16E285E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D474904-7E32-D476-9B2D-7BF5E200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5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9CF213FF-ABE1-5FBA-1CED-C73ECE1A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9E366F1-3F2F-2CC4-C4A3-262EE665E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D8E2307-721E-A75F-74F7-C6F208AFF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2FF42-A5EB-4728-8DCF-3CD958D26AE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C8618D3-932E-6BD9-89E6-9D938FD3A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0C6EE91-9314-F9D1-CAE1-48F50D0EE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2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238DF4-AF03-1EB3-E0D5-25AC4BCAE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90525"/>
            <a:ext cx="4456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UỶ BAN NHÂN DÂN</a:t>
            </a:r>
            <a:r>
              <a:rPr lang="vi-VN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 QU</a:t>
            </a:r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Ậ</a:t>
            </a:r>
            <a:r>
              <a:rPr lang="vi-VN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N LONG BIÊN</a:t>
            </a:r>
            <a:endParaRPr lang="en-US" altLang="en-US" b="1">
              <a:solidFill>
                <a:srgbClr val="0F8F15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TRƯỜNG MẦM NON LONG BIÊN</a:t>
            </a:r>
            <a:endParaRPr lang="en-US" altLang="en-US" b="1">
              <a:solidFill>
                <a:srgbClr val="0F8F15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A26E185-6F73-0587-D43E-D2E07240F98F}"/>
              </a:ext>
            </a:extLst>
          </p:cNvPr>
          <p:cNvSpPr txBox="1"/>
          <p:nvPr/>
        </p:nvSpPr>
        <p:spPr>
          <a:xfrm>
            <a:off x="4069724" y="3773510"/>
            <a:ext cx="5041771" cy="194585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CHỮ CÁI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ô, ơ</a:t>
            </a:r>
            <a:endParaRPr lang="vi-VN" b="1" dirty="0">
              <a:solidFill>
                <a:srgbClr val="0F8F15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F8F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Dung</a:t>
            </a:r>
            <a:endParaRPr lang="en-US" b="1" dirty="0">
              <a:solidFill>
                <a:srgbClr val="0F8F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12A63D-A4CD-E773-5175-DE5F4CEA3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2978150"/>
            <a:ext cx="783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</a:t>
            </a:r>
          </a:p>
        </p:txBody>
      </p:sp>
      <p:pic>
        <p:nvPicPr>
          <p:cNvPr id="1026" name="Picture 2" descr="D: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87" y="1079363"/>
            <a:ext cx="2544417" cy="18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59971E-F8BD-136B-5E13-3D3CD50F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749491916470">
            <a:hlinkClick r:id="" action="ppaction://media"/>
            <a:extLst>
              <a:ext uri="{FF2B5EF4-FFF2-40B4-BE49-F238E27FC236}">
                <a16:creationId xmlns="" xmlns:a16="http://schemas.microsoft.com/office/drawing/2014/main" id="{E3B38815-297F-70A9-B382-DC350D4528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47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0C9CCD0-5DAB-1BFA-C2BB-2C6AEEE3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749491761044">
            <a:hlinkClick r:id="" action="ppaction://media"/>
            <a:extLst>
              <a:ext uri="{FF2B5EF4-FFF2-40B4-BE49-F238E27FC236}">
                <a16:creationId xmlns="" xmlns:a16="http://schemas.microsoft.com/office/drawing/2014/main" id="{1369664A-0FF9-A1DE-A1E6-D4F8530698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461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4880F9C6-EB1E-DBC9-A739-AAED0C0C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3DAD6D9-E7A4-B579-17AD-45979A4E5A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74D90B8F-A1DF-82A9-C10C-9332AC35DFC2}"/>
              </a:ext>
            </a:extLst>
          </p:cNvPr>
          <p:cNvSpPr txBox="1"/>
          <p:nvPr/>
        </p:nvSpPr>
        <p:spPr>
          <a:xfrm>
            <a:off x="2317750" y="1690688"/>
            <a:ext cx="7556500" cy="2554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¤n l¹i ch÷ </a:t>
            </a: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endParaRPr lang="x-none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o, «, ¬</a:t>
            </a:r>
            <a:endParaRPr lang="en-US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D99BDF-38F1-406C-BBA3-BC6D4B32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7AA30A4-F6A0-406F-837A-B8CF20F49DE3}"/>
              </a:ext>
            </a:extLst>
          </p:cNvPr>
          <p:cNvSpPr/>
          <p:nvPr/>
        </p:nvSpPr>
        <p:spPr>
          <a:xfrm>
            <a:off x="3169527" y="152581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CC8834-E6DD-4705-A5A3-46636920DAB7}"/>
              </a:ext>
            </a:extLst>
          </p:cNvPr>
          <p:cNvSpPr txBox="1"/>
          <p:nvPr/>
        </p:nvSpPr>
        <p:spPr>
          <a:xfrm>
            <a:off x="1745672" y="1532157"/>
            <a:ext cx="184831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5000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US" sz="350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597F24-6D5B-497C-9976-F5E7A68DFDD6}"/>
              </a:ext>
            </a:extLst>
          </p:cNvPr>
          <p:cNvSpPr txBox="1"/>
          <p:nvPr/>
        </p:nvSpPr>
        <p:spPr>
          <a:xfrm>
            <a:off x="4412498" y="1561532"/>
            <a:ext cx="336700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0200FD-7963-4D18-BF1B-F419B364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722" y1="56979" x2="24722" y2="56979"/>
                        <a14:foregroundMark x1="26528" y1="55104" x2="26528" y2="55104"/>
                        <a14:foregroundMark x1="26528" y1="52708" x2="26528" y2="52708"/>
                        <a14:foregroundMark x1="26806" y1="52396" x2="27639" y2="51771"/>
                        <a14:foregroundMark x1="27778" y1="51563" x2="27778" y2="51563"/>
                        <a14:foregroundMark x1="28056" y1="51042" x2="28611" y2="50417"/>
                        <a14:foregroundMark x1="28611" y1="50417" x2="28611" y2="50417"/>
                        <a14:foregroundMark x1="29583" y1="49271" x2="29583" y2="49271"/>
                        <a14:foregroundMark x1="30417" y1="49063" x2="30417" y2="49063"/>
                        <a14:backgroundMark x1="40417" y1="25104" x2="45417" y2="33958"/>
                        <a14:backgroundMark x1="45417" y1="33958" x2="57917" y2="34896"/>
                        <a14:backgroundMark x1="57917" y1="34896" x2="60556" y2="34375"/>
                        <a14:backgroundMark x1="35833" y1="52188" x2="29861" y2="59271"/>
                        <a14:backgroundMark x1="29861" y1="59271" x2="36250" y2="66458"/>
                        <a14:backgroundMark x1="36250" y1="66458" x2="46528" y2="64375"/>
                        <a14:backgroundMark x1="46528" y1="64375" x2="47639" y2="59896"/>
                        <a14:backgroundMark x1="32500" y1="51771" x2="40000" y2="47188"/>
                        <a14:backgroundMark x1="40000" y1="47188" x2="50000" y2="47708"/>
                        <a14:backgroundMark x1="50000" y1="47708" x2="52639" y2="498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1638" y="1532157"/>
            <a:ext cx="4108817" cy="5478423"/>
          </a:xfrm>
          <a:prstGeom prst="rect">
            <a:avLst/>
          </a:prstGeom>
        </p:spPr>
      </p:pic>
      <p:sp>
        <p:nvSpPr>
          <p:cNvPr id="2" name="Khối Hình cung 1">
            <a:extLst>
              <a:ext uri="{FF2B5EF4-FFF2-40B4-BE49-F238E27FC236}">
                <a16:creationId xmlns="" xmlns:a16="http://schemas.microsoft.com/office/drawing/2014/main" id="{DC0FA17D-2EB4-1DD3-28A9-E3AF5CF53B0A}"/>
              </a:ext>
            </a:extLst>
          </p:cNvPr>
          <p:cNvSpPr/>
          <p:nvPr/>
        </p:nvSpPr>
        <p:spPr>
          <a:xfrm rot="5729341">
            <a:off x="8130187" y="407792"/>
            <a:ext cx="129783" cy="2214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3CC635-0F8C-4B21-9FD6-57BB3086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FDDC59-25BA-4C8E-BD10-55FAAE0B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417" l="10000" r="90000">
                        <a14:foregroundMark x1="44922" y1="44167" x2="45625" y2="42639"/>
                        <a14:foregroundMark x1="46172" y1="41806" x2="46172" y2="42361"/>
                        <a14:foregroundMark x1="46875" y1="41389" x2="45625" y2="42361"/>
                        <a14:foregroundMark x1="45625" y1="41806" x2="45078" y2="42222"/>
                        <a14:foregroundMark x1="41563" y1="90694" x2="45234" y2="95417"/>
                        <a14:backgroundMark x1="31484" y1="11944" x2="31250" y2="19167"/>
                        <a14:backgroundMark x1="31016" y1="66389" x2="31719" y2="81806"/>
                        <a14:backgroundMark x1="41484" y1="31528" x2="38125" y2="37083"/>
                        <a14:backgroundMark x1="38125" y1="37083" x2="42344" y2="41667"/>
                        <a14:backgroundMark x1="42344" y1="41667" x2="44945" y2="41947"/>
                        <a14:backgroundMark x1="44843" y1="42272" x2="40078" y2="42361"/>
                        <a14:backgroundMark x1="49609" y1="28056" x2="52891" y2="32361"/>
                        <a14:backgroundMark x1="52891" y1="32361" x2="58125" y2="31111"/>
                        <a14:backgroundMark x1="58125" y1="31111" x2="64141" y2="24861"/>
                        <a14:backgroundMark x1="64141" y1="24861" x2="66016" y2="18056"/>
                        <a14:backgroundMark x1="66016" y1="18056" x2="64844" y2="16111"/>
                        <a14:backgroundMark x1="46328" y1="70833" x2="41094" y2="71528"/>
                        <a14:backgroundMark x1="41094" y1="71528" x2="45156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4109" y="1559671"/>
            <a:ext cx="8110295" cy="4562041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E8EBE6A-FEEE-2D5A-217F-522C64C4B328}"/>
              </a:ext>
            </a:extLst>
          </p:cNvPr>
          <p:cNvSpPr/>
          <p:nvPr/>
        </p:nvSpPr>
        <p:spPr>
          <a:xfrm>
            <a:off x="3428387" y="203537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«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Khối Hình cung 2">
            <a:extLst>
              <a:ext uri="{FF2B5EF4-FFF2-40B4-BE49-F238E27FC236}">
                <a16:creationId xmlns="" xmlns:a16="http://schemas.microsoft.com/office/drawing/2014/main" id="{B776D65C-3D73-5ABC-5214-73B86E7AB6CD}"/>
              </a:ext>
            </a:extLst>
          </p:cNvPr>
          <p:cNvSpPr/>
          <p:nvPr/>
        </p:nvSpPr>
        <p:spPr>
          <a:xfrm rot="5613435">
            <a:off x="8380091" y="504341"/>
            <a:ext cx="122382" cy="9863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="" xmlns:a16="http://schemas.microsoft.com/office/drawing/2014/main" id="{41439160-CC3E-9AB5-64EE-AD79ED02A233}"/>
              </a:ext>
            </a:extLst>
          </p:cNvPr>
          <p:cNvSpPr txBox="1"/>
          <p:nvPr/>
        </p:nvSpPr>
        <p:spPr>
          <a:xfrm>
            <a:off x="914366" y="1583113"/>
            <a:ext cx="312297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50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5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1BD4FF4A-343E-D63A-86B6-A6347385FE0E}"/>
              </a:ext>
            </a:extLst>
          </p:cNvPr>
          <p:cNvSpPr txBox="1"/>
          <p:nvPr/>
        </p:nvSpPr>
        <p:spPr>
          <a:xfrm>
            <a:off x="4360086" y="1737001"/>
            <a:ext cx="34718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0" dirty="0">
                <a:solidFill>
                  <a:srgbClr val="00B050"/>
                </a:solidFill>
                <a:latin typeface=".VnAvant" panose="020B7200000000000000" pitchFamily="34" charset="0"/>
              </a:rPr>
              <a:t>¤</a:t>
            </a:r>
            <a:endParaRPr lang="en-US" sz="340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E8D126-9ADE-4A97-B1C8-1B3BE1CB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3300DE-5FF8-42AD-B89B-C363245053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444" l="10000" r="90000">
                        <a14:foregroundMark x1="43594" y1="53611" x2="43594" y2="53611"/>
                        <a14:foregroundMark x1="58359" y1="51667" x2="58359" y2="51667"/>
                        <a14:foregroundMark x1="55547" y1="57917" x2="55547" y2="57917"/>
                        <a14:foregroundMark x1="55547" y1="57917" x2="55547" y2="57917"/>
                        <a14:foregroundMark x1="55547" y1="57917" x2="55547" y2="57917"/>
                        <a14:foregroundMark x1="55547" y1="57917" x2="52578" y2="52361"/>
                        <a14:foregroundMark x1="41016" y1="58889" x2="43438" y2="52917"/>
                        <a14:foregroundMark x1="48672" y1="94444" x2="48672" y2="94444"/>
                        <a14:backgroundMark x1="36875" y1="32083" x2="36016" y2="40694"/>
                        <a14:backgroundMark x1="32656" y1="17778" x2="31875" y2="30833"/>
                        <a14:backgroundMark x1="31875" y1="30833" x2="32422" y2="35000"/>
                        <a14:backgroundMark x1="45156" y1="10556" x2="46250" y2="27083"/>
                        <a14:backgroundMark x1="51250" y1="36389" x2="46953" y2="29722"/>
                        <a14:backgroundMark x1="63984" y1="32361" x2="64922" y2="42083"/>
                        <a14:backgroundMark x1="61328" y1="56944" x2="63438" y2="61250"/>
                        <a14:backgroundMark x1="60391" y1="48333" x2="62734" y2="61944"/>
                        <a14:backgroundMark x1="62734" y1="61944" x2="63203" y2="62917"/>
                        <a14:backgroundMark x1="59688" y1="52361" x2="59688" y2="52361"/>
                        <a14:backgroundMark x1="59844" y1="54583" x2="59844" y2="54583"/>
                        <a14:backgroundMark x1="59688" y1="53333" x2="60469" y2="66111"/>
                        <a14:backgroundMark x1="60469" y1="66111" x2="64531" y2="73194"/>
                        <a14:backgroundMark x1="34141" y1="57222" x2="34297" y2="59306"/>
                        <a14:backgroundMark x1="44531" y1="61250" x2="45156" y2="64583"/>
                        <a14:backgroundMark x1="42656" y1="64583" x2="42344" y2="69583"/>
                        <a14:backgroundMark x1="31875" y1="57917" x2="32656" y2="71528"/>
                        <a14:backgroundMark x1="43047" y1="79167" x2="43047" y2="75833"/>
                        <a14:backgroundMark x1="46406" y1="64861" x2="49766" y2="60000"/>
                        <a14:backgroundMark x1="49766" y1="54306" x2="53125" y2="60972"/>
                        <a14:backgroundMark x1="45859" y1="74583" x2="51797" y2="73194"/>
                        <a14:backgroundMark x1="54453" y1="52361" x2="54453" y2="50972"/>
                        <a14:backgroundMark x1="52031" y1="49722" x2="52031" y2="49722"/>
                        <a14:backgroundMark x1="57422" y1="56944" x2="57422" y2="56944"/>
                        <a14:backgroundMark x1="59141" y1="85833" x2="58750" y2="91111"/>
                        <a14:backgroundMark x1="45469" y1="75139" x2="45859" y2="85139"/>
                        <a14:backgroundMark x1="58359" y1="63611" x2="58359" y2="64583"/>
                        <a14:backgroundMark x1="57969" y1="81806" x2="58516" y2="87778"/>
                        <a14:backgroundMark x1="36328" y1="75556" x2="36328" y2="88194"/>
                        <a14:backgroundMark x1="36875" y1="16111" x2="42344" y2="17222"/>
                        <a14:backgroundMark x1="66016" y1="18194" x2="66016" y2="20417"/>
                        <a14:backgroundMark x1="64531" y1="82222" x2="65625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871" y="1737001"/>
            <a:ext cx="7935803" cy="4463889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4279155-EA0C-C532-0665-775E26FE8A14}"/>
              </a:ext>
            </a:extLst>
          </p:cNvPr>
          <p:cNvSpPr/>
          <p:nvPr/>
        </p:nvSpPr>
        <p:spPr>
          <a:xfrm>
            <a:off x="3135093" y="313053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¬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Khối Hình cung 2">
            <a:extLst>
              <a:ext uri="{FF2B5EF4-FFF2-40B4-BE49-F238E27FC236}">
                <a16:creationId xmlns="" xmlns:a16="http://schemas.microsoft.com/office/drawing/2014/main" id="{F56053E9-854C-DED1-CDE9-AE257998281E}"/>
              </a:ext>
            </a:extLst>
          </p:cNvPr>
          <p:cNvSpPr/>
          <p:nvPr/>
        </p:nvSpPr>
        <p:spPr>
          <a:xfrm rot="5613435">
            <a:off x="8113284" y="615078"/>
            <a:ext cx="102538" cy="142480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2330ABF-B025-2D43-562F-9503002D6B42}"/>
              </a:ext>
            </a:extLst>
          </p:cNvPr>
          <p:cNvSpPr txBox="1"/>
          <p:nvPr/>
        </p:nvSpPr>
        <p:spPr>
          <a:xfrm>
            <a:off x="4360086" y="1737001"/>
            <a:ext cx="34718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0" dirty="0">
                <a:solidFill>
                  <a:srgbClr val="FF0000"/>
                </a:solidFill>
                <a:latin typeface=".VnAvant" panose="020B7200000000000000" pitchFamily="34" charset="0"/>
              </a:rPr>
              <a:t>¥</a:t>
            </a:r>
            <a:endParaRPr lang="en-US" sz="3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73D57FF2-7F85-0585-E037-1139D80D60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6884" y="3071148"/>
            <a:ext cx="2376336" cy="32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="" xmlns:a16="http://schemas.microsoft.com/office/drawing/2014/main" id="{60C4B6A3-F62B-02E6-9850-BF6D0B232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1E1C096-D044-6DDE-0060-4A58E6789F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E25760-6D89-85D1-506A-72B6D68C5133}"/>
              </a:ext>
            </a:extLst>
          </p:cNvPr>
          <p:cNvSpPr txBox="1"/>
          <p:nvPr/>
        </p:nvSpPr>
        <p:spPr>
          <a:xfrm>
            <a:off x="3685454" y="673893"/>
            <a:ext cx="4968875" cy="70802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Trß</a:t>
            </a:r>
            <a:r>
              <a:rPr lang="x-none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ch¬i</a:t>
            </a:r>
            <a:r>
              <a:rPr lang="x-none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x-none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endParaRPr lang="en-US" sz="4000" kern="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="" xmlns:a16="http://schemas.microsoft.com/office/drawing/2014/main" id="{ACD7DC9E-492B-6C8E-9B86-84B9A281D056}"/>
              </a:ext>
            </a:extLst>
          </p:cNvPr>
          <p:cNvSpPr txBox="1"/>
          <p:nvPr/>
        </p:nvSpPr>
        <p:spPr>
          <a:xfrm>
            <a:off x="1" y="2150686"/>
            <a:ext cx="12191999" cy="212365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vµ g¹ch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ch÷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o.«.¬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endParaRPr lang="en-US" sz="66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47E6410-162A-0794-BCB8-A8D7AAA4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01012A1C-C033-BDA7-24AE-4E678C3B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98"/>
            <a:ext cx="12191999" cy="6867597"/>
          </a:xfr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EFE36FC6-676A-FDA8-86A6-426EDFAF2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8" y="645318"/>
            <a:ext cx="4959929" cy="37952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652DC385-8DC4-FD83-22B2-51B574C1747A}"/>
              </a:ext>
            </a:extLst>
          </p:cNvPr>
          <p:cNvSpPr txBox="1"/>
          <p:nvPr/>
        </p:nvSpPr>
        <p:spPr>
          <a:xfrm>
            <a:off x="1105431" y="4720791"/>
            <a:ext cx="4368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b¸nh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dÎo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="" xmlns:a16="http://schemas.microsoft.com/office/drawing/2014/main" id="{A7D4E24A-8C23-36F8-9E7D-5A3D97D11122}"/>
              </a:ext>
            </a:extLst>
          </p:cNvPr>
          <p:cNvSpPr txBox="1"/>
          <p:nvPr/>
        </p:nvSpPr>
        <p:spPr>
          <a:xfrm>
            <a:off x="4666634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="" xmlns:a16="http://schemas.microsoft.com/office/drawing/2014/main" id="{61026D50-4B44-8890-2CBA-7BCD1182AC19}"/>
              </a:ext>
            </a:extLst>
          </p:cNvPr>
          <p:cNvCxnSpPr>
            <a:cxnSpLocks/>
          </p:cNvCxnSpPr>
          <p:nvPr/>
        </p:nvCxnSpPr>
        <p:spPr>
          <a:xfrm>
            <a:off x="4770819" y="5651861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3B6679DB-D1EC-2F7E-B6F0-61F015939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0" y="645318"/>
            <a:ext cx="4959930" cy="379528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="" xmlns:a16="http://schemas.microsoft.com/office/drawing/2014/main" id="{B11EF74A-41D1-A4D7-66AC-8A94748F1BC2}"/>
              </a:ext>
            </a:extLst>
          </p:cNvPr>
          <p:cNvSpPr txBox="1"/>
          <p:nvPr/>
        </p:nvSpPr>
        <p:spPr>
          <a:xfrm>
            <a:off x="6398260" y="4720791"/>
            <a:ext cx="5272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b¸nh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n­ó¬ng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Khối Hình cung 16">
            <a:extLst>
              <a:ext uri="{FF2B5EF4-FFF2-40B4-BE49-F238E27FC236}">
                <a16:creationId xmlns="" xmlns:a16="http://schemas.microsoft.com/office/drawing/2014/main" id="{A775D93D-64F9-620C-C45F-C911F6AE6045}"/>
              </a:ext>
            </a:extLst>
          </p:cNvPr>
          <p:cNvSpPr/>
          <p:nvPr/>
        </p:nvSpPr>
        <p:spPr>
          <a:xfrm rot="5613435">
            <a:off x="9803538" y="5076342"/>
            <a:ext cx="122382" cy="9863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="" xmlns:a16="http://schemas.microsoft.com/office/drawing/2014/main" id="{DE9DDFCA-94C4-893A-2B08-72E85AF762E4}"/>
              </a:ext>
            </a:extLst>
          </p:cNvPr>
          <p:cNvSpPr txBox="1"/>
          <p:nvPr/>
        </p:nvSpPr>
        <p:spPr>
          <a:xfrm>
            <a:off x="9864729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¬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CBB0625D-4A9E-BB06-E4A4-26578D1AD135}"/>
              </a:ext>
            </a:extLst>
          </p:cNvPr>
          <p:cNvCxnSpPr>
            <a:cxnSpLocks/>
          </p:cNvCxnSpPr>
          <p:nvPr/>
        </p:nvCxnSpPr>
        <p:spPr>
          <a:xfrm>
            <a:off x="9968914" y="5651861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8AFCC453-80C2-0166-178D-FED3E756F641}"/>
              </a:ext>
            </a:extLst>
          </p:cNvPr>
          <p:cNvSpPr txBox="1"/>
          <p:nvPr/>
        </p:nvSpPr>
        <p:spPr>
          <a:xfrm>
            <a:off x="4669144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17" grpId="0" animBg="1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47E6410-162A-0794-BCB8-A8D7AAA4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01012A1C-C033-BDA7-24AE-4E678C3B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98"/>
            <a:ext cx="12191999" cy="6867597"/>
          </a:xfrm>
        </p:spPr>
      </p:pic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652DC385-8DC4-FD83-22B2-51B574C1747A}"/>
              </a:ext>
            </a:extLst>
          </p:cNvPr>
          <p:cNvSpPr txBox="1"/>
          <p:nvPr/>
        </p:nvSpPr>
        <p:spPr>
          <a:xfrm>
            <a:off x="1180846" y="5048073"/>
            <a:ext cx="3890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Ìn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lång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="" xmlns:a16="http://schemas.microsoft.com/office/drawing/2014/main" id="{B11EF74A-41D1-A4D7-66AC-8A94748F1BC2}"/>
              </a:ext>
            </a:extLst>
          </p:cNvPr>
          <p:cNvSpPr txBox="1"/>
          <p:nvPr/>
        </p:nvSpPr>
        <p:spPr>
          <a:xfrm>
            <a:off x="6096000" y="5100403"/>
            <a:ext cx="5385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Ìn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«ng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sao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8AFCC453-80C2-0166-178D-FED3E756F641}"/>
              </a:ext>
            </a:extLst>
          </p:cNvPr>
          <p:cNvSpPr txBox="1"/>
          <p:nvPr/>
        </p:nvSpPr>
        <p:spPr>
          <a:xfrm>
            <a:off x="3289440" y="504807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66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3318E410-E229-DDD6-8CEE-D64A3A858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7" y="504126"/>
            <a:ext cx="4695307" cy="440494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19D3CA11-9E43-B29E-2242-C12B1E998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08" y="511382"/>
            <a:ext cx="4342546" cy="439043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="" xmlns:a16="http://schemas.microsoft.com/office/drawing/2014/main" id="{0286393A-1544-7B13-F6A9-9F047691364D}"/>
              </a:ext>
            </a:extLst>
          </p:cNvPr>
          <p:cNvSpPr txBox="1"/>
          <p:nvPr/>
        </p:nvSpPr>
        <p:spPr>
          <a:xfrm>
            <a:off x="7980093" y="510040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66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="" xmlns:a16="http://schemas.microsoft.com/office/drawing/2014/main" id="{EAB8B8D1-0E15-EF8C-0682-31E52A2102E8}"/>
              </a:ext>
            </a:extLst>
          </p:cNvPr>
          <p:cNvSpPr txBox="1"/>
          <p:nvPr/>
        </p:nvSpPr>
        <p:spPr>
          <a:xfrm>
            <a:off x="10714652" y="510040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="" xmlns:a16="http://schemas.microsoft.com/office/drawing/2014/main" id="{0D545B47-DB3B-6F48-B9FC-B5F6456A3CC8}"/>
              </a:ext>
            </a:extLst>
          </p:cNvPr>
          <p:cNvCxnSpPr>
            <a:cxnSpLocks/>
          </p:cNvCxnSpPr>
          <p:nvPr/>
        </p:nvCxnSpPr>
        <p:spPr>
          <a:xfrm>
            <a:off x="8152049" y="6019506"/>
            <a:ext cx="44334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9E0ADA98-8777-4024-6E04-6D0AAC266E3E}"/>
              </a:ext>
            </a:extLst>
          </p:cNvPr>
          <p:cNvCxnSpPr>
            <a:cxnSpLocks/>
          </p:cNvCxnSpPr>
          <p:nvPr/>
        </p:nvCxnSpPr>
        <p:spPr>
          <a:xfrm>
            <a:off x="10897454" y="6035709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0CCA42D2-0B8D-163B-F779-CCA5091747B7}"/>
              </a:ext>
            </a:extLst>
          </p:cNvPr>
          <p:cNvCxnSpPr>
            <a:cxnSpLocks/>
          </p:cNvCxnSpPr>
          <p:nvPr/>
        </p:nvCxnSpPr>
        <p:spPr>
          <a:xfrm>
            <a:off x="3393625" y="6019506"/>
            <a:ext cx="44334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0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4880F9C6-EB1E-DBC9-A739-AAED0C0C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3DAD6D9-E7A4-B579-17AD-45979A4E5A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74D90B8F-A1DF-82A9-C10C-9332AC35DFC2}"/>
              </a:ext>
            </a:extLst>
          </p:cNvPr>
          <p:cNvSpPr txBox="1"/>
          <p:nvPr/>
        </p:nvSpPr>
        <p:spPr>
          <a:xfrm>
            <a:off x="2317750" y="1690688"/>
            <a:ext cx="7556500" cy="2554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t« ch÷ </a:t>
            </a: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endParaRPr lang="x-none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o, «, ¬</a:t>
            </a:r>
            <a:endParaRPr lang="en-US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145</Words>
  <Application>Microsoft Office PowerPoint</Application>
  <PresentationFormat>Custom</PresentationFormat>
  <Paragraphs>32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Dung My</dc:creator>
  <cp:lastModifiedBy>Admin</cp:lastModifiedBy>
  <cp:revision>18</cp:revision>
  <dcterms:created xsi:type="dcterms:W3CDTF">2022-09-25T08:14:29Z</dcterms:created>
  <dcterms:modified xsi:type="dcterms:W3CDTF">2023-10-03T13:38:57Z</dcterms:modified>
</cp:coreProperties>
</file>