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2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7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9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FFB0C-7E95-4CC6-A55B-686569B012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A197-0694-4978-8E90-E082677A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"/>
            <a:ext cx="12646485" cy="7115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7741" y="1081825"/>
            <a:ext cx="594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1696" y="3425780"/>
            <a:ext cx="50743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LĨNH VỰC PHÁT TRIỂN TÌNH CẢM – KỸ NĂNG XÃ HÔI</a:t>
            </a:r>
          </a:p>
          <a:p>
            <a:r>
              <a:rPr lang="en-US" smtClean="0"/>
              <a:t>Đề tài: Bé vui đón tết </a:t>
            </a:r>
          </a:p>
          <a:p>
            <a:r>
              <a:rPr lang="en-US" smtClean="0"/>
              <a:t>giáo viên: Đỗ Thị Hương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3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3990" y="-107575"/>
            <a:ext cx="13845989" cy="7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7589" y="528034"/>
            <a:ext cx="225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Xem ông đồ vẽ câu đố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8530" y="4043966"/>
            <a:ext cx="200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Mâm cơm ngày tết 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4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6"/>
            <a:ext cx="12192000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7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1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2428"/>
            <a:ext cx="12192000" cy="62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2023-03-02T12:41:00Z</dcterms:created>
  <dcterms:modified xsi:type="dcterms:W3CDTF">2023-03-02T12:49:39Z</dcterms:modified>
</cp:coreProperties>
</file>