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75" r:id="rId2"/>
    <p:sldId id="258" r:id="rId3"/>
    <p:sldId id="407" r:id="rId4"/>
    <p:sldId id="295" r:id="rId5"/>
    <p:sldId id="296" r:id="rId6"/>
    <p:sldId id="382" r:id="rId7"/>
    <p:sldId id="335" r:id="rId8"/>
    <p:sldId id="406" r:id="rId9"/>
    <p:sldId id="409" r:id="rId10"/>
    <p:sldId id="410" r:id="rId11"/>
    <p:sldId id="405" r:id="rId12"/>
    <p:sldId id="404" r:id="rId13"/>
    <p:sldId id="334" r:id="rId14"/>
    <p:sldId id="337" r:id="rId15"/>
    <p:sldId id="338" r:id="rId16"/>
    <p:sldId id="340" r:id="rId17"/>
    <p:sldId id="341" r:id="rId18"/>
    <p:sldId id="343" r:id="rId19"/>
    <p:sldId id="345" r:id="rId20"/>
    <p:sldId id="346" r:id="rId21"/>
    <p:sldId id="349" r:id="rId22"/>
    <p:sldId id="347" r:id="rId23"/>
    <p:sldId id="332" r:id="rId24"/>
    <p:sldId id="344" r:id="rId25"/>
    <p:sldId id="371" r:id="rId26"/>
    <p:sldId id="362" r:id="rId27"/>
    <p:sldId id="363" r:id="rId28"/>
    <p:sldId id="367" r:id="rId29"/>
    <p:sldId id="366" r:id="rId30"/>
    <p:sldId id="365" r:id="rId31"/>
    <p:sldId id="408" r:id="rId32"/>
  </p:sldIdLst>
  <p:sldSz cx="9144000" cy="6858000" type="screen4x3"/>
  <p:notesSz cx="9869488" cy="67357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FF"/>
    <a:srgbClr val="CC3300"/>
    <a:srgbClr val="000000"/>
    <a:srgbClr val="FFD84B"/>
    <a:srgbClr val="FFFFFF"/>
    <a:srgbClr val="808080"/>
    <a:srgbClr val="FCFCFC"/>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8040" autoAdjust="0"/>
  </p:normalViewPr>
  <p:slideViewPr>
    <p:cSldViewPr>
      <p:cViewPr varScale="1">
        <p:scale>
          <a:sx n="65" d="100"/>
          <a:sy n="65" d="100"/>
        </p:scale>
        <p:origin x="150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4D1D2-373E-4022-9C78-0495FAABB9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34D644A-CAC4-4D5D-8B03-C40D10A72363}">
      <dgm:prSet phldrT="[Text]" custT="1"/>
      <dgm:spPr/>
      <dgm:t>
        <a:bodyPr/>
        <a:lstStyle/>
        <a:p>
          <a:r>
            <a:rPr lang="en-US" sz="2000" b="1" dirty="0">
              <a:latin typeface="Times New Roman" pitchFamily="18" charset="0"/>
              <a:cs typeface="Times New Roman" pitchFamily="18" charset="0"/>
            </a:rPr>
            <a:t>Theo </a:t>
          </a:r>
          <a:r>
            <a:rPr lang="en-US" sz="2000" b="1" dirty="0" err="1">
              <a:latin typeface="Times New Roman" pitchFamily="18" charset="0"/>
              <a:cs typeface="Times New Roman" pitchFamily="18" charset="0"/>
            </a:rPr>
            <a:t>quy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lượng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ăn</a:t>
          </a:r>
          <a:r>
            <a:rPr lang="en-US" sz="1500" b="1" dirty="0">
              <a:latin typeface="Times New Roman" pitchFamily="18" charset="0"/>
              <a:cs typeface="Times New Roman" pitchFamily="18" charset="0"/>
            </a:rPr>
            <a:t>)</a:t>
          </a:r>
          <a:endParaRPr lang="en-US" sz="1500" b="1" dirty="0"/>
        </a:p>
      </dgm:t>
    </dgm:pt>
    <dgm:pt modelId="{482294FF-F25D-4A6A-93F3-657FDF5C3462}" type="parTrans" cxnId="{840D5CB6-0E89-496F-8D9D-74A22B9141A5}">
      <dgm:prSet/>
      <dgm:spPr/>
      <dgm:t>
        <a:bodyPr/>
        <a:lstStyle/>
        <a:p>
          <a:endParaRPr lang="en-US" b="1"/>
        </a:p>
      </dgm:t>
    </dgm:pt>
    <dgm:pt modelId="{3989C55E-3CAD-41C1-9F08-6AC26B0518B6}" type="sibTrans" cxnId="{840D5CB6-0E89-496F-8D9D-74A22B9141A5}">
      <dgm:prSet/>
      <dgm:spPr/>
      <dgm:t>
        <a:bodyPr/>
        <a:lstStyle/>
        <a:p>
          <a:endParaRPr lang="en-US" b="1"/>
        </a:p>
      </dgm:t>
    </dgm:pt>
    <dgm:pt modelId="{976EF673-80C8-470A-ACDC-47BC8ACD5ABB}">
      <dgm:prSet phldrT="[Text]" custT="1"/>
      <dgm:spPr/>
      <dgm:t>
        <a:bodyPr/>
        <a:lstStyle/>
        <a:p>
          <a:pPr>
            <a:buFontTx/>
            <a:buChar char="-"/>
          </a:pPr>
          <a:r>
            <a:rPr lang="en-US" sz="2000" b="1" dirty="0">
              <a:latin typeface="Times New Roman" pitchFamily="18" charset="0"/>
              <a:cs typeface="Times New Roman" pitchFamily="18" charset="0"/>
            </a:rPr>
            <a:t>Theo </a:t>
          </a:r>
          <a:r>
            <a:rPr lang="en-US" sz="2000" b="1" dirty="0" err="1">
              <a:latin typeface="Times New Roman" pitchFamily="18" charset="0"/>
              <a:cs typeface="Times New Roman" pitchFamily="18" charset="0"/>
            </a:rPr>
            <a:t>địa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uống</a:t>
          </a:r>
          <a:endParaRPr lang="en-US" sz="2000" b="1" dirty="0"/>
        </a:p>
      </dgm:t>
    </dgm:pt>
    <dgm:pt modelId="{E6B3B06E-9B76-4E86-8D56-3AFF56F15818}" type="parTrans" cxnId="{BB24FABA-C41E-4DDC-ADC7-F14299EB7C4B}">
      <dgm:prSet/>
      <dgm:spPr/>
      <dgm:t>
        <a:bodyPr/>
        <a:lstStyle/>
        <a:p>
          <a:endParaRPr lang="en-US" b="1"/>
        </a:p>
      </dgm:t>
    </dgm:pt>
    <dgm:pt modelId="{D899A558-A964-4DD9-AF7F-A67CE65B466A}" type="sibTrans" cxnId="{BB24FABA-C41E-4DDC-ADC7-F14299EB7C4B}">
      <dgm:prSet/>
      <dgm:spPr/>
      <dgm:t>
        <a:bodyPr/>
        <a:lstStyle/>
        <a:p>
          <a:endParaRPr lang="en-US" b="1"/>
        </a:p>
      </dgm:t>
    </dgm:pt>
    <dgm:pt modelId="{2EB9A5F5-793C-4CBF-BC81-98DE1B6BAB71}">
      <dgm:prSet phldrT="[Text]" custT="1"/>
      <dgm:spPr/>
      <dgm:t>
        <a:bodyPr/>
        <a:lstStyle/>
        <a:p>
          <a:pPr>
            <a:buFontTx/>
            <a:buChar char="-"/>
          </a:pPr>
          <a:r>
            <a:rPr lang="en-US" sz="2000" b="1" dirty="0">
              <a:latin typeface="Times New Roman" pitchFamily="18" charset="0"/>
              <a:cs typeface="Times New Roman" pitchFamily="18" charset="0"/>
            </a:rPr>
            <a:t>Theo </a:t>
          </a:r>
          <a:r>
            <a:rPr lang="en-US" sz="2000" b="1" dirty="0" err="1">
              <a:latin typeface="Times New Roman" pitchFamily="18" charset="0"/>
              <a:cs typeface="Times New Roman" pitchFamily="18" charset="0"/>
            </a:rPr>
            <a:t>phương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thức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phối</a:t>
          </a:r>
          <a:endParaRPr lang="en-US" sz="2000" b="1" dirty="0"/>
        </a:p>
      </dgm:t>
    </dgm:pt>
    <dgm:pt modelId="{44BF7473-A2BD-4ADB-A804-0AB95165BB9F}" type="parTrans" cxnId="{DF3A3650-0B98-4502-82CC-2C86CDD9D32C}">
      <dgm:prSet/>
      <dgm:spPr/>
      <dgm:t>
        <a:bodyPr/>
        <a:lstStyle/>
        <a:p>
          <a:endParaRPr lang="en-US" b="1"/>
        </a:p>
      </dgm:t>
    </dgm:pt>
    <dgm:pt modelId="{C470F540-52D1-4533-B550-E334CFF8B812}" type="sibTrans" cxnId="{DF3A3650-0B98-4502-82CC-2C86CDD9D32C}">
      <dgm:prSet/>
      <dgm:spPr/>
      <dgm:t>
        <a:bodyPr/>
        <a:lstStyle/>
        <a:p>
          <a:endParaRPr lang="en-US" b="1"/>
        </a:p>
      </dgm:t>
    </dgm:pt>
    <dgm:pt modelId="{FDDB26A6-BF10-452C-8D3A-D01D99B53B87}">
      <dgm:prSet phldrT="[Text]" custT="1"/>
      <dgm:spPr/>
      <dgm:t>
        <a:bodyPr/>
        <a:lstStyle/>
        <a:p>
          <a:pPr>
            <a:buFontTx/>
            <a:buChar char="-"/>
          </a:pPr>
          <a:r>
            <a:rPr lang="en-US" sz="2000" b="1" dirty="0">
              <a:latin typeface="Times New Roman" pitchFamily="18" charset="0"/>
              <a:cs typeface="Times New Roman" pitchFamily="18" charset="0"/>
            </a:rPr>
            <a:t>Theo </a:t>
          </a:r>
          <a:r>
            <a:rPr lang="en-US" sz="2000" b="1" dirty="0" err="1">
              <a:latin typeface="Times New Roman" pitchFamily="18" charset="0"/>
              <a:cs typeface="Times New Roman" pitchFamily="18" charset="0"/>
            </a:rPr>
            <a:t>đối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uống</a:t>
          </a:r>
          <a:endParaRPr lang="en-US" sz="2000" b="1" dirty="0"/>
        </a:p>
      </dgm:t>
    </dgm:pt>
    <dgm:pt modelId="{C5DEABA9-E87B-4689-A2C1-7F7B7E14BD0A}" type="parTrans" cxnId="{00F64813-5C7E-4A17-B0FE-4A369317934B}">
      <dgm:prSet/>
      <dgm:spPr/>
      <dgm:t>
        <a:bodyPr/>
        <a:lstStyle/>
        <a:p>
          <a:endParaRPr lang="en-US" b="1"/>
        </a:p>
      </dgm:t>
    </dgm:pt>
    <dgm:pt modelId="{EFA490A3-E9F0-409A-8A3A-64AA81B1C0E7}" type="sibTrans" cxnId="{00F64813-5C7E-4A17-B0FE-4A369317934B}">
      <dgm:prSet/>
      <dgm:spPr/>
      <dgm:t>
        <a:bodyPr/>
        <a:lstStyle/>
        <a:p>
          <a:endParaRPr lang="en-US" b="1"/>
        </a:p>
      </dgm:t>
    </dgm:pt>
    <dgm:pt modelId="{EC068BDE-BC91-49F6-8D19-70C48C1CEDDE}" type="pres">
      <dgm:prSet presAssocID="{DA04D1D2-373E-4022-9C78-0495FAABB9D8}" presName="Name0" presStyleCnt="0">
        <dgm:presLayoutVars>
          <dgm:chMax val="7"/>
          <dgm:chPref val="7"/>
          <dgm:dir/>
        </dgm:presLayoutVars>
      </dgm:prSet>
      <dgm:spPr/>
      <dgm:t>
        <a:bodyPr/>
        <a:lstStyle/>
        <a:p>
          <a:endParaRPr lang="en-US"/>
        </a:p>
      </dgm:t>
    </dgm:pt>
    <dgm:pt modelId="{63D965F7-4B68-493E-AF1A-25B86DF0631D}" type="pres">
      <dgm:prSet presAssocID="{DA04D1D2-373E-4022-9C78-0495FAABB9D8}" presName="Name1" presStyleCnt="0"/>
      <dgm:spPr/>
    </dgm:pt>
    <dgm:pt modelId="{6C2675D1-9B32-4B64-8B4D-9926226E289B}" type="pres">
      <dgm:prSet presAssocID="{DA04D1D2-373E-4022-9C78-0495FAABB9D8}" presName="cycle" presStyleCnt="0"/>
      <dgm:spPr/>
    </dgm:pt>
    <dgm:pt modelId="{4C3F5B27-FE88-4E65-BF85-2AF70297C5C9}" type="pres">
      <dgm:prSet presAssocID="{DA04D1D2-373E-4022-9C78-0495FAABB9D8}" presName="srcNode" presStyleLbl="node1" presStyleIdx="0" presStyleCnt="4"/>
      <dgm:spPr/>
    </dgm:pt>
    <dgm:pt modelId="{917E91AB-3443-476A-B1D4-C9F0E25F91DB}" type="pres">
      <dgm:prSet presAssocID="{DA04D1D2-373E-4022-9C78-0495FAABB9D8}" presName="conn" presStyleLbl="parChTrans1D2" presStyleIdx="0" presStyleCnt="1"/>
      <dgm:spPr/>
      <dgm:t>
        <a:bodyPr/>
        <a:lstStyle/>
        <a:p>
          <a:endParaRPr lang="en-US"/>
        </a:p>
      </dgm:t>
    </dgm:pt>
    <dgm:pt modelId="{08E0B316-5D10-47CA-B881-267436BA4E85}" type="pres">
      <dgm:prSet presAssocID="{DA04D1D2-373E-4022-9C78-0495FAABB9D8}" presName="extraNode" presStyleLbl="node1" presStyleIdx="0" presStyleCnt="4"/>
      <dgm:spPr/>
    </dgm:pt>
    <dgm:pt modelId="{F1F3D2BF-E6B4-4A5B-AF15-DEF391AF8C1F}" type="pres">
      <dgm:prSet presAssocID="{DA04D1D2-373E-4022-9C78-0495FAABB9D8}" presName="dstNode" presStyleLbl="node1" presStyleIdx="0" presStyleCnt="4"/>
      <dgm:spPr/>
    </dgm:pt>
    <dgm:pt modelId="{6C283518-B1D7-44FD-9958-37511E5196FA}" type="pres">
      <dgm:prSet presAssocID="{634D644A-CAC4-4D5D-8B03-C40D10A72363}" presName="text_1" presStyleLbl="node1" presStyleIdx="0" presStyleCnt="4" custScaleY="163419" custLinFactNeighborY="-51678">
        <dgm:presLayoutVars>
          <dgm:bulletEnabled val="1"/>
        </dgm:presLayoutVars>
      </dgm:prSet>
      <dgm:spPr/>
      <dgm:t>
        <a:bodyPr/>
        <a:lstStyle/>
        <a:p>
          <a:endParaRPr lang="en-US"/>
        </a:p>
      </dgm:t>
    </dgm:pt>
    <dgm:pt modelId="{D7CB8EA7-0FF4-4D99-8C5C-0863F53896FD}" type="pres">
      <dgm:prSet presAssocID="{634D644A-CAC4-4D5D-8B03-C40D10A72363}" presName="accent_1" presStyleCnt="0"/>
      <dgm:spPr/>
    </dgm:pt>
    <dgm:pt modelId="{500A606E-D57D-4451-913C-0B4C2F1A2F58}" type="pres">
      <dgm:prSet presAssocID="{634D644A-CAC4-4D5D-8B03-C40D10A72363}" presName="accentRepeatNode" presStyleLbl="solidFgAcc1" presStyleIdx="0" presStyleCnt="4"/>
      <dgm:spPr/>
    </dgm:pt>
    <dgm:pt modelId="{5D087E11-6265-47DD-9EB9-8F8300B18B24}" type="pres">
      <dgm:prSet presAssocID="{976EF673-80C8-470A-ACDC-47BC8ACD5ABB}" presName="text_2" presStyleLbl="node1" presStyleIdx="1" presStyleCnt="4" custScaleY="138087" custLinFactNeighborY="-22061">
        <dgm:presLayoutVars>
          <dgm:bulletEnabled val="1"/>
        </dgm:presLayoutVars>
      </dgm:prSet>
      <dgm:spPr/>
      <dgm:t>
        <a:bodyPr/>
        <a:lstStyle/>
        <a:p>
          <a:endParaRPr lang="en-US"/>
        </a:p>
      </dgm:t>
    </dgm:pt>
    <dgm:pt modelId="{1BE99780-29FF-42E7-B83D-72AAD55545FA}" type="pres">
      <dgm:prSet presAssocID="{976EF673-80C8-470A-ACDC-47BC8ACD5ABB}" presName="accent_2" presStyleCnt="0"/>
      <dgm:spPr/>
    </dgm:pt>
    <dgm:pt modelId="{86FB935C-3626-4B52-8AEB-DA57000AEB43}" type="pres">
      <dgm:prSet presAssocID="{976EF673-80C8-470A-ACDC-47BC8ACD5ABB}" presName="accentRepeatNode" presStyleLbl="solidFgAcc1" presStyleIdx="1" presStyleCnt="4"/>
      <dgm:spPr/>
    </dgm:pt>
    <dgm:pt modelId="{F3F7726C-E6F5-40D3-B86C-AAF96199FB35}" type="pres">
      <dgm:prSet presAssocID="{2EB9A5F5-793C-4CBF-BC81-98DE1B6BAB71}" presName="text_3" presStyleLbl="node1" presStyleIdx="2" presStyleCnt="4" custScaleY="151400">
        <dgm:presLayoutVars>
          <dgm:bulletEnabled val="1"/>
        </dgm:presLayoutVars>
      </dgm:prSet>
      <dgm:spPr/>
      <dgm:t>
        <a:bodyPr/>
        <a:lstStyle/>
        <a:p>
          <a:endParaRPr lang="en-US"/>
        </a:p>
      </dgm:t>
    </dgm:pt>
    <dgm:pt modelId="{C4E75074-65B1-451A-9BA2-3BCFE6A66BB4}" type="pres">
      <dgm:prSet presAssocID="{2EB9A5F5-793C-4CBF-BC81-98DE1B6BAB71}" presName="accent_3" presStyleCnt="0"/>
      <dgm:spPr/>
    </dgm:pt>
    <dgm:pt modelId="{DF0048FB-7CDD-4BAC-8921-6A16353131C3}" type="pres">
      <dgm:prSet presAssocID="{2EB9A5F5-793C-4CBF-BC81-98DE1B6BAB71}" presName="accentRepeatNode" presStyleLbl="solidFgAcc1" presStyleIdx="2" presStyleCnt="4"/>
      <dgm:spPr/>
    </dgm:pt>
    <dgm:pt modelId="{F4407C39-1985-45BD-8E33-B8BC5EC1E66F}" type="pres">
      <dgm:prSet presAssocID="{FDDB26A6-BF10-452C-8D3A-D01D99B53B87}" presName="text_4" presStyleLbl="node1" presStyleIdx="3" presStyleCnt="4" custScaleY="133188">
        <dgm:presLayoutVars>
          <dgm:bulletEnabled val="1"/>
        </dgm:presLayoutVars>
      </dgm:prSet>
      <dgm:spPr/>
      <dgm:t>
        <a:bodyPr/>
        <a:lstStyle/>
        <a:p>
          <a:endParaRPr lang="en-US"/>
        </a:p>
      </dgm:t>
    </dgm:pt>
    <dgm:pt modelId="{F4F0E5A5-3324-4E15-A1D3-4C9D945E6DBE}" type="pres">
      <dgm:prSet presAssocID="{FDDB26A6-BF10-452C-8D3A-D01D99B53B87}" presName="accent_4" presStyleCnt="0"/>
      <dgm:spPr/>
    </dgm:pt>
    <dgm:pt modelId="{8D741D49-B4D0-4EB4-A70D-DBC7356D1556}" type="pres">
      <dgm:prSet presAssocID="{FDDB26A6-BF10-452C-8D3A-D01D99B53B87}" presName="accentRepeatNode" presStyleLbl="solidFgAcc1" presStyleIdx="3" presStyleCnt="4"/>
      <dgm:spPr/>
    </dgm:pt>
  </dgm:ptLst>
  <dgm:cxnLst>
    <dgm:cxn modelId="{C03EFFA8-2402-4D8E-849D-DB27EA10FE80}" type="presOf" srcId="{DA04D1D2-373E-4022-9C78-0495FAABB9D8}" destId="{EC068BDE-BC91-49F6-8D19-70C48C1CEDDE}" srcOrd="0" destOrd="0" presId="urn:microsoft.com/office/officeart/2008/layout/VerticalCurvedList"/>
    <dgm:cxn modelId="{DF3A3650-0B98-4502-82CC-2C86CDD9D32C}" srcId="{DA04D1D2-373E-4022-9C78-0495FAABB9D8}" destId="{2EB9A5F5-793C-4CBF-BC81-98DE1B6BAB71}" srcOrd="2" destOrd="0" parTransId="{44BF7473-A2BD-4ADB-A804-0AB95165BB9F}" sibTransId="{C470F540-52D1-4533-B550-E334CFF8B812}"/>
    <dgm:cxn modelId="{BB24FABA-C41E-4DDC-ADC7-F14299EB7C4B}" srcId="{DA04D1D2-373E-4022-9C78-0495FAABB9D8}" destId="{976EF673-80C8-470A-ACDC-47BC8ACD5ABB}" srcOrd="1" destOrd="0" parTransId="{E6B3B06E-9B76-4E86-8D56-3AFF56F15818}" sibTransId="{D899A558-A964-4DD9-AF7F-A67CE65B466A}"/>
    <dgm:cxn modelId="{0651B894-7538-44BF-9D73-303D91B057B8}" type="presOf" srcId="{2EB9A5F5-793C-4CBF-BC81-98DE1B6BAB71}" destId="{F3F7726C-E6F5-40D3-B86C-AAF96199FB35}" srcOrd="0" destOrd="0" presId="urn:microsoft.com/office/officeart/2008/layout/VerticalCurvedList"/>
    <dgm:cxn modelId="{840D5CB6-0E89-496F-8D9D-74A22B9141A5}" srcId="{DA04D1D2-373E-4022-9C78-0495FAABB9D8}" destId="{634D644A-CAC4-4D5D-8B03-C40D10A72363}" srcOrd="0" destOrd="0" parTransId="{482294FF-F25D-4A6A-93F3-657FDF5C3462}" sibTransId="{3989C55E-3CAD-41C1-9F08-6AC26B0518B6}"/>
    <dgm:cxn modelId="{7CC76F95-BD15-44BF-9196-5578D83F496F}" type="presOf" srcId="{634D644A-CAC4-4D5D-8B03-C40D10A72363}" destId="{6C283518-B1D7-44FD-9958-37511E5196FA}" srcOrd="0" destOrd="0" presId="urn:microsoft.com/office/officeart/2008/layout/VerticalCurvedList"/>
    <dgm:cxn modelId="{88A29AB3-7431-437E-9F40-5736CA4EB926}" type="presOf" srcId="{3989C55E-3CAD-41C1-9F08-6AC26B0518B6}" destId="{917E91AB-3443-476A-B1D4-C9F0E25F91DB}" srcOrd="0" destOrd="0" presId="urn:microsoft.com/office/officeart/2008/layout/VerticalCurvedList"/>
    <dgm:cxn modelId="{B1B00444-9C53-4988-9F5F-24AEBF078FD2}" type="presOf" srcId="{976EF673-80C8-470A-ACDC-47BC8ACD5ABB}" destId="{5D087E11-6265-47DD-9EB9-8F8300B18B24}" srcOrd="0" destOrd="0" presId="urn:microsoft.com/office/officeart/2008/layout/VerticalCurvedList"/>
    <dgm:cxn modelId="{908E324C-1BF9-4047-82C4-1967EB757AAF}" type="presOf" srcId="{FDDB26A6-BF10-452C-8D3A-D01D99B53B87}" destId="{F4407C39-1985-45BD-8E33-B8BC5EC1E66F}" srcOrd="0" destOrd="0" presId="urn:microsoft.com/office/officeart/2008/layout/VerticalCurvedList"/>
    <dgm:cxn modelId="{00F64813-5C7E-4A17-B0FE-4A369317934B}" srcId="{DA04D1D2-373E-4022-9C78-0495FAABB9D8}" destId="{FDDB26A6-BF10-452C-8D3A-D01D99B53B87}" srcOrd="3" destOrd="0" parTransId="{C5DEABA9-E87B-4689-A2C1-7F7B7E14BD0A}" sibTransId="{EFA490A3-E9F0-409A-8A3A-64AA81B1C0E7}"/>
    <dgm:cxn modelId="{E7772F7B-6983-4136-8646-53AE3231906C}" type="presParOf" srcId="{EC068BDE-BC91-49F6-8D19-70C48C1CEDDE}" destId="{63D965F7-4B68-493E-AF1A-25B86DF0631D}" srcOrd="0" destOrd="0" presId="urn:microsoft.com/office/officeart/2008/layout/VerticalCurvedList"/>
    <dgm:cxn modelId="{F1147A85-A0FC-4A03-AD39-49C6AFAB19C5}" type="presParOf" srcId="{63D965F7-4B68-493E-AF1A-25B86DF0631D}" destId="{6C2675D1-9B32-4B64-8B4D-9926226E289B}" srcOrd="0" destOrd="0" presId="urn:microsoft.com/office/officeart/2008/layout/VerticalCurvedList"/>
    <dgm:cxn modelId="{10F96214-D556-4BD8-A655-BD4645F4B116}" type="presParOf" srcId="{6C2675D1-9B32-4B64-8B4D-9926226E289B}" destId="{4C3F5B27-FE88-4E65-BF85-2AF70297C5C9}" srcOrd="0" destOrd="0" presId="urn:microsoft.com/office/officeart/2008/layout/VerticalCurvedList"/>
    <dgm:cxn modelId="{B5146B31-875F-4450-B5D6-D18459C540C0}" type="presParOf" srcId="{6C2675D1-9B32-4B64-8B4D-9926226E289B}" destId="{917E91AB-3443-476A-B1D4-C9F0E25F91DB}" srcOrd="1" destOrd="0" presId="urn:microsoft.com/office/officeart/2008/layout/VerticalCurvedList"/>
    <dgm:cxn modelId="{BD4E54CB-CA4A-4D8B-9200-9DE90BB8783F}" type="presParOf" srcId="{6C2675D1-9B32-4B64-8B4D-9926226E289B}" destId="{08E0B316-5D10-47CA-B881-267436BA4E85}" srcOrd="2" destOrd="0" presId="urn:microsoft.com/office/officeart/2008/layout/VerticalCurvedList"/>
    <dgm:cxn modelId="{9FD343E9-9F81-4909-97D0-8370C25BCDB6}" type="presParOf" srcId="{6C2675D1-9B32-4B64-8B4D-9926226E289B}" destId="{F1F3D2BF-E6B4-4A5B-AF15-DEF391AF8C1F}" srcOrd="3" destOrd="0" presId="urn:microsoft.com/office/officeart/2008/layout/VerticalCurvedList"/>
    <dgm:cxn modelId="{632BF986-749A-441B-9F2A-92963A689FDE}" type="presParOf" srcId="{63D965F7-4B68-493E-AF1A-25B86DF0631D}" destId="{6C283518-B1D7-44FD-9958-37511E5196FA}" srcOrd="1" destOrd="0" presId="urn:microsoft.com/office/officeart/2008/layout/VerticalCurvedList"/>
    <dgm:cxn modelId="{C966C41C-BAA1-4BA5-A289-CEBC98AF3308}" type="presParOf" srcId="{63D965F7-4B68-493E-AF1A-25B86DF0631D}" destId="{D7CB8EA7-0FF4-4D99-8C5C-0863F53896FD}" srcOrd="2" destOrd="0" presId="urn:microsoft.com/office/officeart/2008/layout/VerticalCurvedList"/>
    <dgm:cxn modelId="{E02B682C-787E-4C09-A237-9B1356233C95}" type="presParOf" srcId="{D7CB8EA7-0FF4-4D99-8C5C-0863F53896FD}" destId="{500A606E-D57D-4451-913C-0B4C2F1A2F58}" srcOrd="0" destOrd="0" presId="urn:microsoft.com/office/officeart/2008/layout/VerticalCurvedList"/>
    <dgm:cxn modelId="{2461C40F-E189-43B7-882D-0EAE34295428}" type="presParOf" srcId="{63D965F7-4B68-493E-AF1A-25B86DF0631D}" destId="{5D087E11-6265-47DD-9EB9-8F8300B18B24}" srcOrd="3" destOrd="0" presId="urn:microsoft.com/office/officeart/2008/layout/VerticalCurvedList"/>
    <dgm:cxn modelId="{46AEF64E-5069-48C2-8CCD-9FB69AEACD09}" type="presParOf" srcId="{63D965F7-4B68-493E-AF1A-25B86DF0631D}" destId="{1BE99780-29FF-42E7-B83D-72AAD55545FA}" srcOrd="4" destOrd="0" presId="urn:microsoft.com/office/officeart/2008/layout/VerticalCurvedList"/>
    <dgm:cxn modelId="{B26DB93E-7D6E-4405-8ADD-3A37474BC9F3}" type="presParOf" srcId="{1BE99780-29FF-42E7-B83D-72AAD55545FA}" destId="{86FB935C-3626-4B52-8AEB-DA57000AEB43}" srcOrd="0" destOrd="0" presId="urn:microsoft.com/office/officeart/2008/layout/VerticalCurvedList"/>
    <dgm:cxn modelId="{4C2B4693-7703-4D72-BD04-D181D59A78D4}" type="presParOf" srcId="{63D965F7-4B68-493E-AF1A-25B86DF0631D}" destId="{F3F7726C-E6F5-40D3-B86C-AAF96199FB35}" srcOrd="5" destOrd="0" presId="urn:microsoft.com/office/officeart/2008/layout/VerticalCurvedList"/>
    <dgm:cxn modelId="{BC5437F4-20CE-4323-A4F1-7950063618A3}" type="presParOf" srcId="{63D965F7-4B68-493E-AF1A-25B86DF0631D}" destId="{C4E75074-65B1-451A-9BA2-3BCFE6A66BB4}" srcOrd="6" destOrd="0" presId="urn:microsoft.com/office/officeart/2008/layout/VerticalCurvedList"/>
    <dgm:cxn modelId="{0B15602C-6930-4F9B-892F-0DBA327F1E78}" type="presParOf" srcId="{C4E75074-65B1-451A-9BA2-3BCFE6A66BB4}" destId="{DF0048FB-7CDD-4BAC-8921-6A16353131C3}" srcOrd="0" destOrd="0" presId="urn:microsoft.com/office/officeart/2008/layout/VerticalCurvedList"/>
    <dgm:cxn modelId="{56E54C0E-DD4D-4F21-AFF4-A34FC665405B}" type="presParOf" srcId="{63D965F7-4B68-493E-AF1A-25B86DF0631D}" destId="{F4407C39-1985-45BD-8E33-B8BC5EC1E66F}" srcOrd="7" destOrd="0" presId="urn:microsoft.com/office/officeart/2008/layout/VerticalCurvedList"/>
    <dgm:cxn modelId="{521E336F-54CF-4C10-8AD2-F50252090891}" type="presParOf" srcId="{63D965F7-4B68-493E-AF1A-25B86DF0631D}" destId="{F4F0E5A5-3324-4E15-A1D3-4C9D945E6DBE}" srcOrd="8" destOrd="0" presId="urn:microsoft.com/office/officeart/2008/layout/VerticalCurvedList"/>
    <dgm:cxn modelId="{A592A841-45C1-4921-ADB5-55A556D88EDB}" type="presParOf" srcId="{F4F0E5A5-3324-4E15-A1D3-4C9D945E6DBE}" destId="{8D741D49-B4D0-4EB4-A70D-DBC7356D15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158139-FE49-445D-A3DA-551C3E6DC5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2AE23E-B7D3-4346-8EC1-4D6D99FFE9F6}">
      <dgm:prSet phldrT="[Text]"/>
      <dgm:spPr/>
      <dgm:t>
        <a:bodyPr/>
        <a:lstStyle/>
        <a:p>
          <a:r>
            <a:rPr lang="en-US" dirty="0" smtClean="0">
              <a:latin typeface="Times New Roman" pitchFamily="18" charset="0"/>
              <a:cs typeface="Times New Roman" pitchFamily="18" charset="0"/>
            </a:rPr>
            <a:t>Tiêu chí về năng lực quản lý</a:t>
          </a:r>
          <a:endParaRPr lang="en-US" dirty="0">
            <a:latin typeface="Times New Roman" pitchFamily="18" charset="0"/>
            <a:cs typeface="Times New Roman" pitchFamily="18" charset="0"/>
          </a:endParaRPr>
        </a:p>
      </dgm:t>
    </dgm:pt>
    <dgm:pt modelId="{B0D1C134-D229-4A46-A04F-A03F48C0AAD1}" type="parTrans" cxnId="{066AD897-D62A-44C6-9343-E9060CC0A97A}">
      <dgm:prSet/>
      <dgm:spPr/>
      <dgm:t>
        <a:bodyPr/>
        <a:lstStyle/>
        <a:p>
          <a:endParaRPr lang="en-US"/>
        </a:p>
      </dgm:t>
    </dgm:pt>
    <dgm:pt modelId="{36489AFA-817B-43E7-BD19-A3F2E73B33CD}" type="sibTrans" cxnId="{066AD897-D62A-44C6-9343-E9060CC0A97A}">
      <dgm:prSet/>
      <dgm:spPr/>
      <dgm:t>
        <a:bodyPr/>
        <a:lstStyle/>
        <a:p>
          <a:endParaRPr lang="en-US"/>
        </a:p>
      </dgm:t>
    </dgm:pt>
    <dgm:pt modelId="{970FA097-789F-4FA0-8190-196724D3A95E}">
      <dgm:prSet phldrT="[Text]"/>
      <dgm:spPr/>
      <dgm:t>
        <a:bodyPr/>
        <a:lstStyle/>
        <a:p>
          <a:r>
            <a:rPr lang="en-US" b="1" dirty="0" smtClean="0">
              <a:solidFill>
                <a:srgbClr val="3333FF"/>
              </a:solidFill>
              <a:latin typeface="Times New Roman" pitchFamily="18" charset="0"/>
              <a:cs typeface="Times New Roman" pitchFamily="18" charset="0"/>
            </a:rPr>
            <a:t>6 tiêu chí</a:t>
          </a:r>
          <a:endParaRPr lang="en-US" b="1" dirty="0">
            <a:solidFill>
              <a:srgbClr val="3333FF"/>
            </a:solidFill>
            <a:latin typeface="Times New Roman" pitchFamily="18" charset="0"/>
            <a:cs typeface="Times New Roman" pitchFamily="18" charset="0"/>
          </a:endParaRPr>
        </a:p>
      </dgm:t>
    </dgm:pt>
    <dgm:pt modelId="{F074F1E2-44ED-458D-8AE5-A66A2C6E118A}" type="parTrans" cxnId="{CC2E8308-C213-4F15-8C70-D091392ACC49}">
      <dgm:prSet/>
      <dgm:spPr/>
      <dgm:t>
        <a:bodyPr/>
        <a:lstStyle/>
        <a:p>
          <a:endParaRPr lang="en-US"/>
        </a:p>
      </dgm:t>
    </dgm:pt>
    <dgm:pt modelId="{1200FD43-F4E3-4605-A99E-ADF225A5F96A}" type="sibTrans" cxnId="{CC2E8308-C213-4F15-8C70-D091392ACC49}">
      <dgm:prSet/>
      <dgm:spPr/>
      <dgm:t>
        <a:bodyPr/>
        <a:lstStyle/>
        <a:p>
          <a:endParaRPr lang="en-US"/>
        </a:p>
      </dgm:t>
    </dgm:pt>
    <dgm:pt modelId="{68802932-237D-4C19-B070-ACCD827EA0DD}">
      <dgm:prSet phldrT="[Text]"/>
      <dgm:spPr/>
      <dgm:t>
        <a:bodyPr/>
        <a:lstStyle/>
        <a:p>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kiện</a:t>
          </a:r>
          <a:r>
            <a:rPr lang="en-US" dirty="0" smtClean="0">
              <a:latin typeface="Times New Roman" pitchFamily="18" charset="0"/>
              <a:cs typeface="Times New Roman" pitchFamily="18" charset="0"/>
            </a:rPr>
            <a:t> ATTP</a:t>
          </a:r>
          <a:endParaRPr lang="en-US" dirty="0">
            <a:latin typeface="Times New Roman" pitchFamily="18" charset="0"/>
            <a:cs typeface="Times New Roman" pitchFamily="18" charset="0"/>
          </a:endParaRPr>
        </a:p>
      </dgm:t>
    </dgm:pt>
    <dgm:pt modelId="{93EF6531-0664-4CD6-8226-819CF80C10CC}" type="parTrans" cxnId="{35B83C7A-F86C-49AC-B14C-964094BE1317}">
      <dgm:prSet/>
      <dgm:spPr/>
      <dgm:t>
        <a:bodyPr/>
        <a:lstStyle/>
        <a:p>
          <a:endParaRPr lang="en-US"/>
        </a:p>
      </dgm:t>
    </dgm:pt>
    <dgm:pt modelId="{B959006B-F5B7-4FE6-9106-2036C210A305}" type="sibTrans" cxnId="{35B83C7A-F86C-49AC-B14C-964094BE1317}">
      <dgm:prSet/>
      <dgm:spPr/>
      <dgm:t>
        <a:bodyPr/>
        <a:lstStyle/>
        <a:p>
          <a:endParaRPr lang="en-US"/>
        </a:p>
      </dgm:t>
    </dgm:pt>
    <dgm:pt modelId="{DD2ECFC8-6439-4C41-BF8F-245677E6C4CD}">
      <dgm:prSet phldrT="[Text]"/>
      <dgm:spPr/>
      <dgm:t>
        <a:bodyPr/>
        <a:lstStyle/>
        <a:p>
          <a:r>
            <a:rPr lang="en-US" b="1" dirty="0" smtClean="0">
              <a:solidFill>
                <a:srgbClr val="3333FF"/>
              </a:solidFill>
              <a:latin typeface="Times New Roman" pitchFamily="18" charset="0"/>
              <a:cs typeface="Times New Roman" pitchFamily="18" charset="0"/>
            </a:rPr>
            <a:t>10 tiêu chí</a:t>
          </a:r>
          <a:endParaRPr lang="en-US" b="1" dirty="0">
            <a:solidFill>
              <a:srgbClr val="3333FF"/>
            </a:solidFill>
            <a:latin typeface="Times New Roman" pitchFamily="18" charset="0"/>
            <a:cs typeface="Times New Roman" pitchFamily="18" charset="0"/>
          </a:endParaRPr>
        </a:p>
      </dgm:t>
    </dgm:pt>
    <dgm:pt modelId="{71F1429A-ABD8-4323-8F14-8F796D2FD4E2}" type="parTrans" cxnId="{4819FB6E-8898-4082-B536-08CB81C17C55}">
      <dgm:prSet/>
      <dgm:spPr/>
      <dgm:t>
        <a:bodyPr/>
        <a:lstStyle/>
        <a:p>
          <a:endParaRPr lang="en-US"/>
        </a:p>
      </dgm:t>
    </dgm:pt>
    <dgm:pt modelId="{9F04B7DE-2104-47DE-B4D6-0E547A8190E1}" type="sibTrans" cxnId="{4819FB6E-8898-4082-B536-08CB81C17C55}">
      <dgm:prSet/>
      <dgm:spPr/>
      <dgm:t>
        <a:bodyPr/>
        <a:lstStyle/>
        <a:p>
          <a:endParaRPr lang="en-US"/>
        </a:p>
      </dgm:t>
    </dgm:pt>
    <dgm:pt modelId="{3802D8B0-CEEA-4E38-810F-9D9CBE2A3059}" type="pres">
      <dgm:prSet presAssocID="{84158139-FE49-445D-A3DA-551C3E6DC508}" presName="linear" presStyleCnt="0">
        <dgm:presLayoutVars>
          <dgm:animLvl val="lvl"/>
          <dgm:resizeHandles val="exact"/>
        </dgm:presLayoutVars>
      </dgm:prSet>
      <dgm:spPr/>
      <dgm:t>
        <a:bodyPr/>
        <a:lstStyle/>
        <a:p>
          <a:endParaRPr lang="en-US"/>
        </a:p>
      </dgm:t>
    </dgm:pt>
    <dgm:pt modelId="{F1574B87-1B9E-441A-AA72-E169A385FD3D}" type="pres">
      <dgm:prSet presAssocID="{D12AE23E-B7D3-4346-8EC1-4D6D99FFE9F6}" presName="parentText" presStyleLbl="node1" presStyleIdx="0" presStyleCnt="2" custLinFactNeighborY="-29260">
        <dgm:presLayoutVars>
          <dgm:chMax val="0"/>
          <dgm:bulletEnabled val="1"/>
        </dgm:presLayoutVars>
      </dgm:prSet>
      <dgm:spPr/>
      <dgm:t>
        <a:bodyPr/>
        <a:lstStyle/>
        <a:p>
          <a:endParaRPr lang="en-US"/>
        </a:p>
      </dgm:t>
    </dgm:pt>
    <dgm:pt modelId="{4FFAD733-4F8C-4EFB-840D-428E6EB89E6F}" type="pres">
      <dgm:prSet presAssocID="{D12AE23E-B7D3-4346-8EC1-4D6D99FFE9F6}" presName="childText" presStyleLbl="revTx" presStyleIdx="0" presStyleCnt="2">
        <dgm:presLayoutVars>
          <dgm:bulletEnabled val="1"/>
        </dgm:presLayoutVars>
      </dgm:prSet>
      <dgm:spPr/>
      <dgm:t>
        <a:bodyPr/>
        <a:lstStyle/>
        <a:p>
          <a:endParaRPr lang="en-US"/>
        </a:p>
      </dgm:t>
    </dgm:pt>
    <dgm:pt modelId="{7B1663D4-CD15-41EC-B1B1-85DF5A1F9E8E}" type="pres">
      <dgm:prSet presAssocID="{68802932-237D-4C19-B070-ACCD827EA0DD}" presName="parentText" presStyleLbl="node1" presStyleIdx="1" presStyleCnt="2">
        <dgm:presLayoutVars>
          <dgm:chMax val="0"/>
          <dgm:bulletEnabled val="1"/>
        </dgm:presLayoutVars>
      </dgm:prSet>
      <dgm:spPr/>
      <dgm:t>
        <a:bodyPr/>
        <a:lstStyle/>
        <a:p>
          <a:endParaRPr lang="en-US"/>
        </a:p>
      </dgm:t>
    </dgm:pt>
    <dgm:pt modelId="{7002CA24-431E-4219-913A-A22C0C556C0A}" type="pres">
      <dgm:prSet presAssocID="{68802932-237D-4C19-B070-ACCD827EA0DD}" presName="childText" presStyleLbl="revTx" presStyleIdx="1" presStyleCnt="2">
        <dgm:presLayoutVars>
          <dgm:bulletEnabled val="1"/>
        </dgm:presLayoutVars>
      </dgm:prSet>
      <dgm:spPr/>
      <dgm:t>
        <a:bodyPr/>
        <a:lstStyle/>
        <a:p>
          <a:endParaRPr lang="en-US"/>
        </a:p>
      </dgm:t>
    </dgm:pt>
  </dgm:ptLst>
  <dgm:cxnLst>
    <dgm:cxn modelId="{BD0D29FF-FF77-43AE-B482-08B39549FC5B}" type="presOf" srcId="{84158139-FE49-445D-A3DA-551C3E6DC508}" destId="{3802D8B0-CEEA-4E38-810F-9D9CBE2A3059}" srcOrd="0" destOrd="0" presId="urn:microsoft.com/office/officeart/2005/8/layout/vList2"/>
    <dgm:cxn modelId="{066AD897-D62A-44C6-9343-E9060CC0A97A}" srcId="{84158139-FE49-445D-A3DA-551C3E6DC508}" destId="{D12AE23E-B7D3-4346-8EC1-4D6D99FFE9F6}" srcOrd="0" destOrd="0" parTransId="{B0D1C134-D229-4A46-A04F-A03F48C0AAD1}" sibTransId="{36489AFA-817B-43E7-BD19-A3F2E73B33CD}"/>
    <dgm:cxn modelId="{35B83C7A-F86C-49AC-B14C-964094BE1317}" srcId="{84158139-FE49-445D-A3DA-551C3E6DC508}" destId="{68802932-237D-4C19-B070-ACCD827EA0DD}" srcOrd="1" destOrd="0" parTransId="{93EF6531-0664-4CD6-8226-819CF80C10CC}" sibTransId="{B959006B-F5B7-4FE6-9106-2036C210A305}"/>
    <dgm:cxn modelId="{B11242F4-9FF1-452D-A3DB-41577CB4A6C0}" type="presOf" srcId="{68802932-237D-4C19-B070-ACCD827EA0DD}" destId="{7B1663D4-CD15-41EC-B1B1-85DF5A1F9E8E}" srcOrd="0" destOrd="0" presId="urn:microsoft.com/office/officeart/2005/8/layout/vList2"/>
    <dgm:cxn modelId="{CC2E8308-C213-4F15-8C70-D091392ACC49}" srcId="{D12AE23E-B7D3-4346-8EC1-4D6D99FFE9F6}" destId="{970FA097-789F-4FA0-8190-196724D3A95E}" srcOrd="0" destOrd="0" parTransId="{F074F1E2-44ED-458D-8AE5-A66A2C6E118A}" sibTransId="{1200FD43-F4E3-4605-A99E-ADF225A5F96A}"/>
    <dgm:cxn modelId="{B00723B3-7F76-4692-A23E-1DCF0D9AC0CF}" type="presOf" srcId="{DD2ECFC8-6439-4C41-BF8F-245677E6C4CD}" destId="{7002CA24-431E-4219-913A-A22C0C556C0A}" srcOrd="0" destOrd="0" presId="urn:microsoft.com/office/officeart/2005/8/layout/vList2"/>
    <dgm:cxn modelId="{6D161657-CDE8-4726-8216-24193BD45F33}" type="presOf" srcId="{D12AE23E-B7D3-4346-8EC1-4D6D99FFE9F6}" destId="{F1574B87-1B9E-441A-AA72-E169A385FD3D}" srcOrd="0" destOrd="0" presId="urn:microsoft.com/office/officeart/2005/8/layout/vList2"/>
    <dgm:cxn modelId="{4819FB6E-8898-4082-B536-08CB81C17C55}" srcId="{68802932-237D-4C19-B070-ACCD827EA0DD}" destId="{DD2ECFC8-6439-4C41-BF8F-245677E6C4CD}" srcOrd="0" destOrd="0" parTransId="{71F1429A-ABD8-4323-8F14-8F796D2FD4E2}" sibTransId="{9F04B7DE-2104-47DE-B4D6-0E547A8190E1}"/>
    <dgm:cxn modelId="{B2933348-4DA2-4576-BB4B-46053344C124}" type="presOf" srcId="{970FA097-789F-4FA0-8190-196724D3A95E}" destId="{4FFAD733-4F8C-4EFB-840D-428E6EB89E6F}" srcOrd="0" destOrd="0" presId="urn:microsoft.com/office/officeart/2005/8/layout/vList2"/>
    <dgm:cxn modelId="{B2D2251A-45B8-4A37-B249-464FE4BCA7B1}" type="presParOf" srcId="{3802D8B0-CEEA-4E38-810F-9D9CBE2A3059}" destId="{F1574B87-1B9E-441A-AA72-E169A385FD3D}" srcOrd="0" destOrd="0" presId="urn:microsoft.com/office/officeart/2005/8/layout/vList2"/>
    <dgm:cxn modelId="{53D5D26A-1655-4E82-A3D1-739E6F934727}" type="presParOf" srcId="{3802D8B0-CEEA-4E38-810F-9D9CBE2A3059}" destId="{4FFAD733-4F8C-4EFB-840D-428E6EB89E6F}" srcOrd="1" destOrd="0" presId="urn:microsoft.com/office/officeart/2005/8/layout/vList2"/>
    <dgm:cxn modelId="{83046809-AF8F-46BA-AB1E-1AE525364382}" type="presParOf" srcId="{3802D8B0-CEEA-4E38-810F-9D9CBE2A3059}" destId="{7B1663D4-CD15-41EC-B1B1-85DF5A1F9E8E}" srcOrd="2" destOrd="0" presId="urn:microsoft.com/office/officeart/2005/8/layout/vList2"/>
    <dgm:cxn modelId="{924AFC7D-AA85-413B-857C-FA09D5DDB7FC}" type="presParOf" srcId="{3802D8B0-CEEA-4E38-810F-9D9CBE2A3059}" destId="{7002CA24-431E-4219-913A-A22C0C556C0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6EA70-1566-4E52-9D94-34507413E00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D09FA9B-7AE4-464E-AFC3-657A33074B8B}">
      <dgm:prSet phldrT="[Text]" custT="1"/>
      <dgm:spPr>
        <a:solidFill>
          <a:schemeClr val="bg1"/>
        </a:solidFill>
        <a:ln>
          <a:solidFill>
            <a:srgbClr val="00B0F0"/>
          </a:solidFill>
        </a:ln>
      </dgm:spPr>
      <dgm:t>
        <a:bodyPr/>
        <a:lstStyle/>
        <a:p>
          <a:r>
            <a:rPr lang="en-US" sz="2400" b="1" smtClean="0">
              <a:solidFill>
                <a:srgbClr val="333399"/>
              </a:solidFill>
              <a:latin typeface="Times New Roman" pitchFamily="18" charset="0"/>
              <a:cs typeface="Times New Roman" pitchFamily="18" charset="0"/>
            </a:rPr>
            <a:t>BGH, người QL BATT, người quản lý ATTP của đơn vị cung cấp suất ăn, người trực tiếp sơ chế, chế biến thực phẩm </a:t>
          </a:r>
          <a:endParaRPr lang="en-US" sz="2400" b="1">
            <a:solidFill>
              <a:srgbClr val="333399"/>
            </a:solidFill>
            <a:latin typeface="Times New Roman" pitchFamily="18" charset="0"/>
            <a:cs typeface="Times New Roman" pitchFamily="18" charset="0"/>
          </a:endParaRPr>
        </a:p>
      </dgm:t>
    </dgm:pt>
    <dgm:pt modelId="{49968DF2-A816-4133-AF2C-6EC5F7AAD5F7}" type="parTrans" cxnId="{1DAA48B3-7A2C-4D26-BE5C-B6C4BD614315}">
      <dgm:prSet/>
      <dgm:spPr/>
      <dgm:t>
        <a:bodyPr/>
        <a:lstStyle/>
        <a:p>
          <a:endParaRPr lang="en-US"/>
        </a:p>
      </dgm:t>
    </dgm:pt>
    <dgm:pt modelId="{443067AA-5B8A-4B08-9F30-C2526A3AF5AC}" type="sibTrans" cxnId="{1DAA48B3-7A2C-4D26-BE5C-B6C4BD614315}">
      <dgm:prSet/>
      <dgm:spPr/>
      <dgm:t>
        <a:bodyPr/>
        <a:lstStyle/>
        <a:p>
          <a:endParaRPr lang="en-US"/>
        </a:p>
      </dgm:t>
    </dgm:pt>
    <dgm:pt modelId="{5417B499-10D8-4683-8BA3-1078EB2A2C12}">
      <dgm:prSet phldrT="[Text]" custT="1"/>
      <dgm:spPr>
        <a:solidFill>
          <a:schemeClr val="bg1"/>
        </a:solidFill>
        <a:ln>
          <a:solidFill>
            <a:schemeClr val="tx2">
              <a:lumMod val="40000"/>
              <a:lumOff val="60000"/>
            </a:schemeClr>
          </a:solidFill>
        </a:ln>
      </dgm:spPr>
      <dgm:t>
        <a:bodyPr/>
        <a:lstStyle/>
        <a:p>
          <a:pPr algn="just"/>
          <a:r>
            <a:rPr lang="en-US" sz="2000" b="1" smtClean="0">
              <a:solidFill>
                <a:srgbClr val="333399"/>
              </a:solidFill>
              <a:latin typeface="Times New Roman" pitchFamily="18" charset="0"/>
              <a:cs typeface="Times New Roman" pitchFamily="18" charset="0"/>
            </a:rPr>
            <a:t>Có giấy KSK còn hiệu lực, được chủ cơ sở xác nhận không mắc các bệnh lây nhiễm trong khi sơ chế, chế biến</a:t>
          </a:r>
          <a:endParaRPr lang="en-US" sz="2000" b="1">
            <a:solidFill>
              <a:srgbClr val="333399"/>
            </a:solidFill>
            <a:latin typeface="Times New Roman" pitchFamily="18" charset="0"/>
            <a:cs typeface="Times New Roman" pitchFamily="18" charset="0"/>
          </a:endParaRPr>
        </a:p>
      </dgm:t>
    </dgm:pt>
    <dgm:pt modelId="{A195D083-29CA-4916-A6E4-0AFFE732E9C5}" type="parTrans" cxnId="{4CAC09E2-86DA-4DBD-B210-F09223F0A062}">
      <dgm:prSet/>
      <dgm:spPr/>
      <dgm:t>
        <a:bodyPr/>
        <a:lstStyle/>
        <a:p>
          <a:endParaRPr lang="en-US"/>
        </a:p>
      </dgm:t>
    </dgm:pt>
    <dgm:pt modelId="{3E48C887-5959-4096-9C8C-326E86ECDF48}" type="sibTrans" cxnId="{4CAC09E2-86DA-4DBD-B210-F09223F0A062}">
      <dgm:prSet/>
      <dgm:spPr/>
      <dgm:t>
        <a:bodyPr/>
        <a:lstStyle/>
        <a:p>
          <a:endParaRPr lang="en-US"/>
        </a:p>
      </dgm:t>
    </dgm:pt>
    <dgm:pt modelId="{1BEC5ABB-A712-48EE-BA36-91A8C9B62500}">
      <dgm:prSet phldrT="[Text]" custT="1"/>
      <dgm:spPr>
        <a:solidFill>
          <a:schemeClr val="bg1"/>
        </a:solidFill>
        <a:ln>
          <a:solidFill>
            <a:schemeClr val="tx2">
              <a:lumMod val="40000"/>
              <a:lumOff val="60000"/>
            </a:schemeClr>
          </a:solidFill>
        </a:ln>
      </dgm:spPr>
      <dgm:t>
        <a:bodyPr/>
        <a:lstStyle/>
        <a:p>
          <a:r>
            <a:rPr lang="en-US" sz="2000" b="1" smtClean="0">
              <a:solidFill>
                <a:srgbClr val="333399"/>
              </a:solidFill>
              <a:latin typeface="Times New Roman" pitchFamily="18" charset="0"/>
              <a:cs typeface="Times New Roman" pitchFamily="18" charset="0"/>
            </a:rPr>
            <a:t>Được bồi dưỡng kiến thức 1 năm/lần và có xác nhận tập huấn kiến thức ATTP</a:t>
          </a:r>
          <a:endParaRPr lang="en-US" sz="2000" b="1">
            <a:solidFill>
              <a:srgbClr val="333399"/>
            </a:solidFill>
            <a:latin typeface="Times New Roman" pitchFamily="18" charset="0"/>
            <a:cs typeface="Times New Roman" pitchFamily="18" charset="0"/>
          </a:endParaRPr>
        </a:p>
      </dgm:t>
    </dgm:pt>
    <dgm:pt modelId="{836064CF-286F-42DD-BB9C-2E18C5DBCD4C}" type="parTrans" cxnId="{3BE1FF62-6332-4013-862F-6C46F55CD17B}">
      <dgm:prSet/>
      <dgm:spPr/>
      <dgm:t>
        <a:bodyPr/>
        <a:lstStyle/>
        <a:p>
          <a:endParaRPr lang="en-US"/>
        </a:p>
      </dgm:t>
    </dgm:pt>
    <dgm:pt modelId="{86D31740-E716-4DA0-8D8F-9F547D432FFA}" type="sibTrans" cxnId="{3BE1FF62-6332-4013-862F-6C46F55CD17B}">
      <dgm:prSet/>
      <dgm:spPr/>
      <dgm:t>
        <a:bodyPr/>
        <a:lstStyle/>
        <a:p>
          <a:endParaRPr lang="en-US"/>
        </a:p>
      </dgm:t>
    </dgm:pt>
    <dgm:pt modelId="{E081D285-5E1A-44AF-868F-2DA36A6856A8}" type="pres">
      <dgm:prSet presAssocID="{30E6EA70-1566-4E52-9D94-34507413E002}" presName="cycle" presStyleCnt="0">
        <dgm:presLayoutVars>
          <dgm:dir/>
          <dgm:resizeHandles val="exact"/>
        </dgm:presLayoutVars>
      </dgm:prSet>
      <dgm:spPr/>
      <dgm:t>
        <a:bodyPr/>
        <a:lstStyle/>
        <a:p>
          <a:endParaRPr lang="en-US"/>
        </a:p>
      </dgm:t>
    </dgm:pt>
    <dgm:pt modelId="{5E74D0E1-4D81-4085-9A23-0A237185C8B5}" type="pres">
      <dgm:prSet presAssocID="{CD09FA9B-7AE4-464E-AFC3-657A33074B8B}" presName="node" presStyleLbl="node1" presStyleIdx="0" presStyleCnt="3" custScaleX="298381">
        <dgm:presLayoutVars>
          <dgm:bulletEnabled val="1"/>
        </dgm:presLayoutVars>
      </dgm:prSet>
      <dgm:spPr/>
      <dgm:t>
        <a:bodyPr/>
        <a:lstStyle/>
        <a:p>
          <a:endParaRPr lang="en-US"/>
        </a:p>
      </dgm:t>
    </dgm:pt>
    <dgm:pt modelId="{33FBB9C3-1701-4902-955F-06076D196E3C}" type="pres">
      <dgm:prSet presAssocID="{CD09FA9B-7AE4-464E-AFC3-657A33074B8B}" presName="spNode" presStyleCnt="0"/>
      <dgm:spPr/>
    </dgm:pt>
    <dgm:pt modelId="{BDA3EF01-E447-4B44-B4CE-2EDC4E3DC2E3}" type="pres">
      <dgm:prSet presAssocID="{443067AA-5B8A-4B08-9F30-C2526A3AF5AC}" presName="sibTrans" presStyleLbl="sibTrans1D1" presStyleIdx="0" presStyleCnt="3"/>
      <dgm:spPr/>
      <dgm:t>
        <a:bodyPr/>
        <a:lstStyle/>
        <a:p>
          <a:endParaRPr lang="en-US"/>
        </a:p>
      </dgm:t>
    </dgm:pt>
    <dgm:pt modelId="{B58E79C1-0216-4BFF-B9D3-514111941F79}" type="pres">
      <dgm:prSet presAssocID="{5417B499-10D8-4683-8BA3-1078EB2A2C12}" presName="node" presStyleLbl="node1" presStyleIdx="1" presStyleCnt="3" custScaleX="152354" custRadScaleRad="99842" custRadScaleInc="-66996">
        <dgm:presLayoutVars>
          <dgm:bulletEnabled val="1"/>
        </dgm:presLayoutVars>
      </dgm:prSet>
      <dgm:spPr/>
      <dgm:t>
        <a:bodyPr/>
        <a:lstStyle/>
        <a:p>
          <a:endParaRPr lang="en-US"/>
        </a:p>
      </dgm:t>
    </dgm:pt>
    <dgm:pt modelId="{8F38FBDB-0CE3-4111-916F-14AFEBB3B966}" type="pres">
      <dgm:prSet presAssocID="{5417B499-10D8-4683-8BA3-1078EB2A2C12}" presName="spNode" presStyleCnt="0"/>
      <dgm:spPr/>
    </dgm:pt>
    <dgm:pt modelId="{F4276EE9-E7F7-4FBB-AA38-ABEEDB74B87D}" type="pres">
      <dgm:prSet presAssocID="{3E48C887-5959-4096-9C8C-326E86ECDF48}" presName="sibTrans" presStyleLbl="sibTrans1D1" presStyleIdx="1" presStyleCnt="3"/>
      <dgm:spPr/>
      <dgm:t>
        <a:bodyPr/>
        <a:lstStyle/>
        <a:p>
          <a:endParaRPr lang="en-US"/>
        </a:p>
      </dgm:t>
    </dgm:pt>
    <dgm:pt modelId="{A832AD87-3BF2-4168-A9B1-3F5487B54368}" type="pres">
      <dgm:prSet presAssocID="{1BEC5ABB-A712-48EE-BA36-91A8C9B62500}" presName="node" presStyleLbl="node1" presStyleIdx="2" presStyleCnt="3" custScaleX="154325" custRadScaleRad="103183" custRadScaleInc="72812">
        <dgm:presLayoutVars>
          <dgm:bulletEnabled val="1"/>
        </dgm:presLayoutVars>
      </dgm:prSet>
      <dgm:spPr/>
      <dgm:t>
        <a:bodyPr/>
        <a:lstStyle/>
        <a:p>
          <a:endParaRPr lang="en-US"/>
        </a:p>
      </dgm:t>
    </dgm:pt>
    <dgm:pt modelId="{2E9C76EB-9155-454F-A249-C783E4F2AF35}" type="pres">
      <dgm:prSet presAssocID="{1BEC5ABB-A712-48EE-BA36-91A8C9B62500}" presName="spNode" presStyleCnt="0"/>
      <dgm:spPr/>
    </dgm:pt>
    <dgm:pt modelId="{C72EC864-D260-4B43-A56F-B5E978B4348C}" type="pres">
      <dgm:prSet presAssocID="{86D31740-E716-4DA0-8D8F-9F547D432FFA}" presName="sibTrans" presStyleLbl="sibTrans1D1" presStyleIdx="2" presStyleCnt="3"/>
      <dgm:spPr/>
      <dgm:t>
        <a:bodyPr/>
        <a:lstStyle/>
        <a:p>
          <a:endParaRPr lang="en-US"/>
        </a:p>
      </dgm:t>
    </dgm:pt>
  </dgm:ptLst>
  <dgm:cxnLst>
    <dgm:cxn modelId="{D57FE973-63A3-4741-868E-D8331F671894}" type="presOf" srcId="{5417B499-10D8-4683-8BA3-1078EB2A2C12}" destId="{B58E79C1-0216-4BFF-B9D3-514111941F79}" srcOrd="0" destOrd="0" presId="urn:microsoft.com/office/officeart/2005/8/layout/cycle6"/>
    <dgm:cxn modelId="{DB76B0AE-8291-4624-9F36-76EF38086075}" type="presOf" srcId="{1BEC5ABB-A712-48EE-BA36-91A8C9B62500}" destId="{A832AD87-3BF2-4168-A9B1-3F5487B54368}" srcOrd="0" destOrd="0" presId="urn:microsoft.com/office/officeart/2005/8/layout/cycle6"/>
    <dgm:cxn modelId="{17560241-AAE9-4795-B623-343E684AE4CE}" type="presOf" srcId="{3E48C887-5959-4096-9C8C-326E86ECDF48}" destId="{F4276EE9-E7F7-4FBB-AA38-ABEEDB74B87D}" srcOrd="0" destOrd="0" presId="urn:microsoft.com/office/officeart/2005/8/layout/cycle6"/>
    <dgm:cxn modelId="{C695219E-968B-42A7-9F7E-00FB2A0F14DD}" type="presOf" srcId="{86D31740-E716-4DA0-8D8F-9F547D432FFA}" destId="{C72EC864-D260-4B43-A56F-B5E978B4348C}" srcOrd="0" destOrd="0" presId="urn:microsoft.com/office/officeart/2005/8/layout/cycle6"/>
    <dgm:cxn modelId="{1DAA48B3-7A2C-4D26-BE5C-B6C4BD614315}" srcId="{30E6EA70-1566-4E52-9D94-34507413E002}" destId="{CD09FA9B-7AE4-464E-AFC3-657A33074B8B}" srcOrd="0" destOrd="0" parTransId="{49968DF2-A816-4133-AF2C-6EC5F7AAD5F7}" sibTransId="{443067AA-5B8A-4B08-9F30-C2526A3AF5AC}"/>
    <dgm:cxn modelId="{AE8E897A-B435-45CA-80E5-E3388D5B9AFC}" type="presOf" srcId="{30E6EA70-1566-4E52-9D94-34507413E002}" destId="{E081D285-5E1A-44AF-868F-2DA36A6856A8}" srcOrd="0" destOrd="0" presId="urn:microsoft.com/office/officeart/2005/8/layout/cycle6"/>
    <dgm:cxn modelId="{3BE1FF62-6332-4013-862F-6C46F55CD17B}" srcId="{30E6EA70-1566-4E52-9D94-34507413E002}" destId="{1BEC5ABB-A712-48EE-BA36-91A8C9B62500}" srcOrd="2" destOrd="0" parTransId="{836064CF-286F-42DD-BB9C-2E18C5DBCD4C}" sibTransId="{86D31740-E716-4DA0-8D8F-9F547D432FFA}"/>
    <dgm:cxn modelId="{7F036724-7304-4DBB-862F-F0EA60F92D5D}" type="presOf" srcId="{443067AA-5B8A-4B08-9F30-C2526A3AF5AC}" destId="{BDA3EF01-E447-4B44-B4CE-2EDC4E3DC2E3}" srcOrd="0" destOrd="0" presId="urn:microsoft.com/office/officeart/2005/8/layout/cycle6"/>
    <dgm:cxn modelId="{4CAC09E2-86DA-4DBD-B210-F09223F0A062}" srcId="{30E6EA70-1566-4E52-9D94-34507413E002}" destId="{5417B499-10D8-4683-8BA3-1078EB2A2C12}" srcOrd="1" destOrd="0" parTransId="{A195D083-29CA-4916-A6E4-0AFFE732E9C5}" sibTransId="{3E48C887-5959-4096-9C8C-326E86ECDF48}"/>
    <dgm:cxn modelId="{D4B08E70-7104-448C-9485-29630BD47C88}" type="presOf" srcId="{CD09FA9B-7AE4-464E-AFC3-657A33074B8B}" destId="{5E74D0E1-4D81-4085-9A23-0A237185C8B5}" srcOrd="0" destOrd="0" presId="urn:microsoft.com/office/officeart/2005/8/layout/cycle6"/>
    <dgm:cxn modelId="{D74BF401-CA0E-4E72-87E8-9D48000B8BBD}" type="presParOf" srcId="{E081D285-5E1A-44AF-868F-2DA36A6856A8}" destId="{5E74D0E1-4D81-4085-9A23-0A237185C8B5}" srcOrd="0" destOrd="0" presId="urn:microsoft.com/office/officeart/2005/8/layout/cycle6"/>
    <dgm:cxn modelId="{0EDDA8D3-D5AD-4C59-9739-5DC9E31FF506}" type="presParOf" srcId="{E081D285-5E1A-44AF-868F-2DA36A6856A8}" destId="{33FBB9C3-1701-4902-955F-06076D196E3C}" srcOrd="1" destOrd="0" presId="urn:microsoft.com/office/officeart/2005/8/layout/cycle6"/>
    <dgm:cxn modelId="{E6B0BB48-691D-44CD-94E8-CA3743E7990D}" type="presParOf" srcId="{E081D285-5E1A-44AF-868F-2DA36A6856A8}" destId="{BDA3EF01-E447-4B44-B4CE-2EDC4E3DC2E3}" srcOrd="2" destOrd="0" presId="urn:microsoft.com/office/officeart/2005/8/layout/cycle6"/>
    <dgm:cxn modelId="{7987BC33-8514-4DDB-9C61-16EEF346B474}" type="presParOf" srcId="{E081D285-5E1A-44AF-868F-2DA36A6856A8}" destId="{B58E79C1-0216-4BFF-B9D3-514111941F79}" srcOrd="3" destOrd="0" presId="urn:microsoft.com/office/officeart/2005/8/layout/cycle6"/>
    <dgm:cxn modelId="{6C04705D-C0BB-44A0-BB33-A2BC5B65CB2C}" type="presParOf" srcId="{E081D285-5E1A-44AF-868F-2DA36A6856A8}" destId="{8F38FBDB-0CE3-4111-916F-14AFEBB3B966}" srcOrd="4" destOrd="0" presId="urn:microsoft.com/office/officeart/2005/8/layout/cycle6"/>
    <dgm:cxn modelId="{3F38DE14-97DB-4EFA-B1E5-B4A2932A7D47}" type="presParOf" srcId="{E081D285-5E1A-44AF-868F-2DA36A6856A8}" destId="{F4276EE9-E7F7-4FBB-AA38-ABEEDB74B87D}" srcOrd="5" destOrd="0" presId="urn:microsoft.com/office/officeart/2005/8/layout/cycle6"/>
    <dgm:cxn modelId="{ED9AF5F3-F370-47DC-B0AD-788D83B1A61A}" type="presParOf" srcId="{E081D285-5E1A-44AF-868F-2DA36A6856A8}" destId="{A832AD87-3BF2-4168-A9B1-3F5487B54368}" srcOrd="6" destOrd="0" presId="urn:microsoft.com/office/officeart/2005/8/layout/cycle6"/>
    <dgm:cxn modelId="{9CB5E3F5-DD57-4723-BA80-FCE1AA7C85D2}" type="presParOf" srcId="{E081D285-5E1A-44AF-868F-2DA36A6856A8}" destId="{2E9C76EB-9155-454F-A249-C783E4F2AF35}" srcOrd="7" destOrd="0" presId="urn:microsoft.com/office/officeart/2005/8/layout/cycle6"/>
    <dgm:cxn modelId="{5946252A-77A3-4A8D-853E-A21AB91DA54E}" type="presParOf" srcId="{E081D285-5E1A-44AF-868F-2DA36A6856A8}" destId="{C72EC864-D260-4B43-A56F-B5E978B4348C}"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BE6DA4-C3A7-434C-926B-3A509B9592B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8E553E2-5438-4B87-9248-295DC5133C3C}">
      <dgm:prSet phldrT="[Text]"/>
      <dgm:spPr>
        <a:solidFill>
          <a:schemeClr val="bg1"/>
        </a:solidFill>
      </dgm:spPr>
      <dgm:t>
        <a:bodyPr/>
        <a:lstStyle/>
        <a:p>
          <a:r>
            <a:rPr lang="en-US" dirty="0" err="1" smtClean="0"/>
            <a:t>Bước</a:t>
          </a:r>
          <a:r>
            <a:rPr lang="en-US" dirty="0" smtClean="0"/>
            <a:t> 1</a:t>
          </a:r>
          <a:endParaRPr lang="en-US" dirty="0"/>
        </a:p>
      </dgm:t>
    </dgm:pt>
    <dgm:pt modelId="{3A8E9EC9-13A3-431D-B592-B2B37FC8512C}" type="parTrans" cxnId="{E9A948D2-C4EA-4472-93AC-DEE77BFD6F01}">
      <dgm:prSet/>
      <dgm:spPr/>
      <dgm:t>
        <a:bodyPr/>
        <a:lstStyle/>
        <a:p>
          <a:endParaRPr lang="en-US"/>
        </a:p>
      </dgm:t>
    </dgm:pt>
    <dgm:pt modelId="{654BD221-FFCA-4621-85E3-3EA7AB42AC70}" type="sibTrans" cxnId="{E9A948D2-C4EA-4472-93AC-DEE77BFD6F01}">
      <dgm:prSet/>
      <dgm:spPr/>
      <dgm:t>
        <a:bodyPr/>
        <a:lstStyle/>
        <a:p>
          <a:endParaRPr lang="en-US"/>
        </a:p>
      </dgm:t>
    </dgm:pt>
    <dgm:pt modelId="{D52A11AD-C5BF-4FA9-B5E9-0F296E74FC32}">
      <dgm:prSet phldrT="[Text]" custT="1"/>
      <dgm:spPr>
        <a:solidFill>
          <a:schemeClr val="bg1">
            <a:alpha val="90000"/>
          </a:schemeClr>
        </a:solidFill>
        <a:ln>
          <a:solidFill>
            <a:srgbClr val="3333FF">
              <a:alpha val="90000"/>
            </a:srgbClr>
          </a:solidFill>
        </a:ln>
      </dgm:spPr>
      <dgm:t>
        <a:bodyPr/>
        <a:lstStyle/>
        <a:p>
          <a:r>
            <a:rPr lang="en-US" sz="2400" b="1" smtClean="0">
              <a:solidFill>
                <a:srgbClr val="FF0000"/>
              </a:solidFill>
              <a:latin typeface="Times New Roman" pitchFamily="18" charset="0"/>
              <a:cs typeface="Times New Roman" pitchFamily="18" charset="0"/>
            </a:rPr>
            <a:t>Bước 1:</a:t>
          </a:r>
        </a:p>
        <a:p>
          <a:r>
            <a:rPr lang="en-US" sz="2400" b="1" smtClean="0">
              <a:latin typeface="Times New Roman" pitchFamily="18" charset="0"/>
              <a:cs typeface="Times New Roman" pitchFamily="18" charset="0"/>
            </a:rPr>
            <a:t>Ban </a:t>
          </a:r>
          <a:r>
            <a:rPr lang="en-US" sz="2400" b="1" dirty="0" err="1" smtClean="0">
              <a:latin typeface="Times New Roman" pitchFamily="18" charset="0"/>
              <a:cs typeface="Times New Roman" pitchFamily="18" charset="0"/>
            </a:rPr>
            <a:t>giám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tiếp</a:t>
          </a:r>
          <a:r>
            <a:rPr lang="en-US"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nhận </a:t>
          </a:r>
          <a:r>
            <a:rPr lang="en-US" sz="2400" b="1" dirty="0" err="1" smtClean="0">
              <a:latin typeface="Times New Roman" pitchFamily="18" charset="0"/>
              <a:cs typeface="Times New Roman" pitchFamily="18" charset="0"/>
            </a:rPr>
            <a:t>thông</a:t>
          </a:r>
          <a:r>
            <a:rPr lang="en-US" sz="2400" b="1" dirty="0" smtClean="0">
              <a:latin typeface="Times New Roman" pitchFamily="18" charset="0"/>
              <a:cs typeface="Times New Roman" pitchFamily="18" charset="0"/>
            </a:rPr>
            <a:t> tin</a:t>
          </a:r>
          <a:endParaRPr lang="en-US" sz="2400" b="1" dirty="0">
            <a:latin typeface="Times New Roman" pitchFamily="18" charset="0"/>
            <a:cs typeface="Times New Roman" pitchFamily="18" charset="0"/>
          </a:endParaRPr>
        </a:p>
      </dgm:t>
    </dgm:pt>
    <dgm:pt modelId="{AFEE67A9-1BBC-4B62-8FEE-A9BE1AED1203}" type="parTrans" cxnId="{B6DD3EF5-9138-4931-9D4D-1AF1C35B2D2D}">
      <dgm:prSet/>
      <dgm:spPr/>
      <dgm:t>
        <a:bodyPr/>
        <a:lstStyle/>
        <a:p>
          <a:endParaRPr lang="en-US"/>
        </a:p>
      </dgm:t>
    </dgm:pt>
    <dgm:pt modelId="{017A5A59-CD51-4884-82A6-5F5958F37D68}" type="sibTrans" cxnId="{B6DD3EF5-9138-4931-9D4D-1AF1C35B2D2D}">
      <dgm:prSet/>
      <dgm:spPr/>
      <dgm:t>
        <a:bodyPr/>
        <a:lstStyle/>
        <a:p>
          <a:endParaRPr lang="en-US"/>
        </a:p>
      </dgm:t>
    </dgm:pt>
    <dgm:pt modelId="{EEB0E54D-2BCD-4937-B2D6-CFD5534C7B89}">
      <dgm:prSet phldrT="[Text]" custT="1"/>
      <dgm:spPr>
        <a:solidFill>
          <a:schemeClr val="bg1"/>
        </a:solidFill>
      </dgm:spPr>
      <dgm:t>
        <a:bodyPr/>
        <a:lstStyle/>
        <a:p>
          <a:endParaRPr lang="en-US" sz="2400" b="1" smtClean="0">
            <a:solidFill>
              <a:srgbClr val="FF0000"/>
            </a:solidFill>
            <a:latin typeface="Times New Roman" panose="02020603050405020304" pitchFamily="18" charset="0"/>
            <a:cs typeface="Times New Roman" panose="02020603050405020304" pitchFamily="18" charset="0"/>
          </a:endParaRPr>
        </a:p>
        <a:p>
          <a:r>
            <a:rPr lang="en-US" sz="2400" b="1" smtClean="0">
              <a:solidFill>
                <a:srgbClr val="FF0000"/>
              </a:solidFill>
              <a:latin typeface="Times New Roman" panose="02020603050405020304" pitchFamily="18" charset="0"/>
              <a:cs typeface="Times New Roman" panose="02020603050405020304" pitchFamily="18" charset="0"/>
            </a:rPr>
            <a:t>Bước </a:t>
          </a:r>
          <a:r>
            <a:rPr lang="en-US" sz="2400" b="1" dirty="0" smtClean="0">
              <a:solidFill>
                <a:srgbClr val="FF0000"/>
              </a:solidFill>
              <a:latin typeface="Times New Roman" panose="02020603050405020304" pitchFamily="18" charset="0"/>
              <a:cs typeface="Times New Roman" panose="02020603050405020304" pitchFamily="18" charset="0"/>
            </a:rPr>
            <a:t>2</a:t>
          </a:r>
          <a:endParaRPr lang="en-US" sz="2400" b="1" dirty="0">
            <a:solidFill>
              <a:srgbClr val="FF0000"/>
            </a:solidFill>
            <a:latin typeface="Times New Roman" panose="02020603050405020304" pitchFamily="18" charset="0"/>
            <a:cs typeface="Times New Roman" panose="02020603050405020304" pitchFamily="18" charset="0"/>
          </a:endParaRPr>
        </a:p>
      </dgm:t>
    </dgm:pt>
    <dgm:pt modelId="{4051FF4F-AD13-438C-8C7E-FC7C351D0CBB}" type="parTrans" cxnId="{A879C989-4F91-470F-9632-CBB7E831AD5C}">
      <dgm:prSet/>
      <dgm:spPr/>
      <dgm:t>
        <a:bodyPr/>
        <a:lstStyle/>
        <a:p>
          <a:endParaRPr lang="en-US"/>
        </a:p>
      </dgm:t>
    </dgm:pt>
    <dgm:pt modelId="{1D77B86A-62DA-4B97-B364-3851B942C14E}" type="sibTrans" cxnId="{A879C989-4F91-470F-9632-CBB7E831AD5C}">
      <dgm:prSet/>
      <dgm:spPr/>
      <dgm:t>
        <a:bodyPr/>
        <a:lstStyle/>
        <a:p>
          <a:endParaRPr lang="en-US"/>
        </a:p>
      </dgm:t>
    </dgm:pt>
    <dgm:pt modelId="{FE941B40-4448-491F-87BC-0ED7CABA298D}">
      <dgm:prSet phldrT="[Text]" custT="1"/>
      <dgm:spPr>
        <a:ln>
          <a:solidFill>
            <a:srgbClr val="3333FF">
              <a:alpha val="90000"/>
            </a:srgbClr>
          </a:solidFill>
        </a:ln>
      </dgm:spPr>
      <dgm:t>
        <a:bodyPr/>
        <a:lstStyle/>
        <a:p>
          <a:r>
            <a:rPr lang="en-US" sz="2400" b="1" dirty="0" err="1" smtClean="0">
              <a:latin typeface="Times New Roman" pitchFamily="18" charset="0"/>
              <a:cs typeface="Times New Roman" pitchFamily="18" charset="0"/>
            </a:rPr>
            <a:t>Báo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cáo</a:t>
          </a:r>
          <a:r>
            <a:rPr lang="en-US" sz="2400" b="1" dirty="0" smtClean="0">
              <a:latin typeface="Times New Roman" pitchFamily="18" charset="0"/>
              <a:cs typeface="Times New Roman" pitchFamily="18" charset="0"/>
            </a:rPr>
            <a:t> BCĐ </a:t>
          </a:r>
          <a:r>
            <a:rPr lang="en-US" sz="2400" b="1" dirty="0" err="1" smtClean="0">
              <a:latin typeface="Times New Roman" pitchFamily="18" charset="0"/>
              <a:cs typeface="Times New Roman" pitchFamily="18" charset="0"/>
            </a:rPr>
            <a:t>phường</a:t>
          </a:r>
          <a:endParaRPr lang="en-US" sz="2400" b="1" dirty="0">
            <a:latin typeface="Times New Roman" pitchFamily="18" charset="0"/>
            <a:cs typeface="Times New Roman" pitchFamily="18" charset="0"/>
          </a:endParaRPr>
        </a:p>
      </dgm:t>
    </dgm:pt>
    <dgm:pt modelId="{ADE31403-108F-45B6-A721-B31A6385A556}" type="parTrans" cxnId="{DF47A5CB-2B6E-4F71-89A4-9DF97DA34EEF}">
      <dgm:prSet/>
      <dgm:spPr/>
      <dgm:t>
        <a:bodyPr/>
        <a:lstStyle/>
        <a:p>
          <a:endParaRPr lang="en-US"/>
        </a:p>
      </dgm:t>
    </dgm:pt>
    <dgm:pt modelId="{909E8156-85FE-4581-8E2B-8C20D0E1B591}" type="sibTrans" cxnId="{DF47A5CB-2B6E-4F71-89A4-9DF97DA34EEF}">
      <dgm:prSet/>
      <dgm:spPr/>
      <dgm:t>
        <a:bodyPr/>
        <a:lstStyle/>
        <a:p>
          <a:endParaRPr lang="en-US"/>
        </a:p>
      </dgm:t>
    </dgm:pt>
    <dgm:pt modelId="{1089ADF2-92BB-470F-AFFC-C9797D3DA075}">
      <dgm:prSet phldrT="[Text]" custT="1"/>
      <dgm:spPr>
        <a:ln>
          <a:solidFill>
            <a:srgbClr val="3333FF">
              <a:alpha val="90000"/>
            </a:srgbClr>
          </a:solidFill>
        </a:ln>
      </dgm:spPr>
      <dgm:t>
        <a:bodyPr/>
        <a:lstStyle/>
        <a:p>
          <a:r>
            <a:rPr lang="en-US" sz="2400" b="1" dirty="0" err="1" smtClean="0">
              <a:latin typeface="Times New Roman" pitchFamily="18" charset="0"/>
              <a:cs typeface="Times New Roman" pitchFamily="18" charset="0"/>
            </a:rPr>
            <a:t>Trạm</a:t>
          </a:r>
          <a:r>
            <a:rPr lang="en-US" sz="2400" b="1" dirty="0" smtClean="0">
              <a:latin typeface="Times New Roman" pitchFamily="18" charset="0"/>
              <a:cs typeface="Times New Roman" pitchFamily="18" charset="0"/>
            </a:rPr>
            <a:t> y </a:t>
          </a:r>
          <a:r>
            <a:rPr lang="en-US" sz="2400" b="1" dirty="0" err="1" smtClean="0">
              <a:latin typeface="Times New Roman" pitchFamily="18" charset="0"/>
              <a:cs typeface="Times New Roman" pitchFamily="18" charset="0"/>
            </a:rPr>
            <a:t>tế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phường</a:t>
          </a:r>
          <a:endParaRPr lang="en-US" sz="2400" b="1" dirty="0">
            <a:latin typeface="Times New Roman" pitchFamily="18" charset="0"/>
            <a:cs typeface="Times New Roman" pitchFamily="18" charset="0"/>
          </a:endParaRPr>
        </a:p>
      </dgm:t>
    </dgm:pt>
    <dgm:pt modelId="{36857EDA-DAC1-4781-A91B-E05F1A582382}" type="parTrans" cxnId="{515C718C-5DE9-4C17-9A05-338C6D7F2A22}">
      <dgm:prSet/>
      <dgm:spPr/>
      <dgm:t>
        <a:bodyPr/>
        <a:lstStyle/>
        <a:p>
          <a:endParaRPr lang="en-US"/>
        </a:p>
      </dgm:t>
    </dgm:pt>
    <dgm:pt modelId="{079098FB-6DD9-4EBC-B032-BF73FA11115F}" type="sibTrans" cxnId="{515C718C-5DE9-4C17-9A05-338C6D7F2A22}">
      <dgm:prSet/>
      <dgm:spPr/>
      <dgm:t>
        <a:bodyPr/>
        <a:lstStyle/>
        <a:p>
          <a:endParaRPr lang="en-US"/>
        </a:p>
      </dgm:t>
    </dgm:pt>
    <dgm:pt modelId="{56D044AE-EAB0-459C-A9B3-653D7C6EB9B4}">
      <dgm:prSet phldrT="[Text]" custT="1"/>
      <dgm:spPr>
        <a:solidFill>
          <a:schemeClr val="bg1"/>
        </a:solidFill>
      </dgm:spPr>
      <dgm:t>
        <a:bodyPr/>
        <a:lstStyle/>
        <a:p>
          <a:r>
            <a:rPr lang="en-US" sz="2400" b="1" dirty="0" err="1" smtClean="0">
              <a:solidFill>
                <a:srgbClr val="FF0000"/>
              </a:solidFill>
              <a:latin typeface="Times New Roman" panose="02020603050405020304" pitchFamily="18" charset="0"/>
              <a:cs typeface="Times New Roman" panose="02020603050405020304" pitchFamily="18" charset="0"/>
            </a:rPr>
            <a:t>Bước</a:t>
          </a:r>
          <a:r>
            <a:rPr lang="en-US" sz="2400" b="1" dirty="0" smtClean="0">
              <a:solidFill>
                <a:srgbClr val="FF0000"/>
              </a:solidFill>
              <a:latin typeface="Times New Roman" panose="02020603050405020304" pitchFamily="18" charset="0"/>
              <a:cs typeface="Times New Roman" panose="02020603050405020304" pitchFamily="18" charset="0"/>
            </a:rPr>
            <a:t> 3</a:t>
          </a:r>
          <a:endParaRPr lang="en-US" sz="2400" b="1" dirty="0">
            <a:solidFill>
              <a:srgbClr val="FF0000"/>
            </a:solidFill>
            <a:latin typeface="Times New Roman" panose="02020603050405020304" pitchFamily="18" charset="0"/>
            <a:cs typeface="Times New Roman" panose="02020603050405020304" pitchFamily="18" charset="0"/>
          </a:endParaRPr>
        </a:p>
      </dgm:t>
    </dgm:pt>
    <dgm:pt modelId="{4BD19BC1-2532-4924-8431-D4910CBA0B34}" type="parTrans" cxnId="{083EBB62-4527-40D8-AB06-3189D904317D}">
      <dgm:prSet/>
      <dgm:spPr/>
      <dgm:t>
        <a:bodyPr/>
        <a:lstStyle/>
        <a:p>
          <a:endParaRPr lang="en-US"/>
        </a:p>
      </dgm:t>
    </dgm:pt>
    <dgm:pt modelId="{820B824C-2904-45FE-8438-8FE17981DFC6}" type="sibTrans" cxnId="{083EBB62-4527-40D8-AB06-3189D904317D}">
      <dgm:prSet/>
      <dgm:spPr/>
      <dgm:t>
        <a:bodyPr/>
        <a:lstStyle/>
        <a:p>
          <a:endParaRPr lang="en-US"/>
        </a:p>
      </dgm:t>
    </dgm:pt>
    <dgm:pt modelId="{37201943-080B-4EF1-A86A-A563D909215A}">
      <dgm:prSet phldrT="[Text]" custT="1"/>
      <dgm:spPr>
        <a:ln>
          <a:solidFill>
            <a:srgbClr val="3333FF">
              <a:alpha val="90000"/>
            </a:srgbClr>
          </a:solidFill>
        </a:ln>
      </dgm:spPr>
      <dgm:t>
        <a:bodyPr/>
        <a:lstStyle/>
        <a:p>
          <a:pPr>
            <a:spcAft>
              <a:spcPts val="0"/>
            </a:spcAft>
          </a:pPr>
          <a:r>
            <a:rPr lang="en-US" sz="2000" b="1" dirty="0" err="1" smtClean="0"/>
            <a:t>Trạm</a:t>
          </a:r>
          <a:r>
            <a:rPr lang="en-US" sz="2000" b="1" dirty="0" smtClean="0"/>
            <a:t> y </a:t>
          </a:r>
          <a:r>
            <a:rPr lang="en-US" sz="2000" b="1" dirty="0" err="1" smtClean="0"/>
            <a:t>tế</a:t>
          </a:r>
          <a:r>
            <a:rPr lang="en-US" sz="2000" b="1" dirty="0" smtClean="0"/>
            <a:t> </a:t>
          </a:r>
          <a:r>
            <a:rPr lang="en-US" sz="2000" b="1" dirty="0" err="1" smtClean="0"/>
            <a:t>phường</a:t>
          </a:r>
          <a:r>
            <a:rPr lang="en-US" sz="2000" b="1" dirty="0" smtClean="0"/>
            <a:t> </a:t>
          </a:r>
          <a:r>
            <a:rPr lang="en-US" sz="2000" b="1" dirty="0" err="1" smtClean="0"/>
            <a:t>báo</a:t>
          </a:r>
          <a:r>
            <a:rPr lang="en-US" sz="2000" b="1" dirty="0" smtClean="0"/>
            <a:t> </a:t>
          </a:r>
          <a:r>
            <a:rPr lang="en-US" sz="2000" b="1" dirty="0" err="1" smtClean="0"/>
            <a:t>cáo</a:t>
          </a:r>
          <a:r>
            <a:rPr lang="en-US" sz="2000" b="1" dirty="0" smtClean="0"/>
            <a:t> </a:t>
          </a:r>
          <a:r>
            <a:rPr lang="en-US" sz="2000" b="1" dirty="0" err="1" smtClean="0"/>
            <a:t>lên</a:t>
          </a:r>
          <a:r>
            <a:rPr lang="en-US" sz="2000" b="1" dirty="0" smtClean="0"/>
            <a:t> </a:t>
          </a:r>
        </a:p>
        <a:p>
          <a:pPr>
            <a:spcAft>
              <a:spcPts val="0"/>
            </a:spcAft>
          </a:pPr>
          <a:r>
            <a:rPr lang="en-US" sz="2000" b="1" dirty="0" err="1" smtClean="0"/>
            <a:t>Trung</a:t>
          </a:r>
          <a:r>
            <a:rPr lang="en-US" sz="2000" b="1" dirty="0" smtClean="0"/>
            <a:t> </a:t>
          </a:r>
          <a:r>
            <a:rPr lang="en-US" sz="2000" b="1" dirty="0" err="1" smtClean="0"/>
            <a:t>tâm</a:t>
          </a:r>
          <a:r>
            <a:rPr lang="en-US" sz="2000" b="1" dirty="0" smtClean="0"/>
            <a:t> Y </a:t>
          </a:r>
          <a:r>
            <a:rPr lang="en-US" sz="2000" b="1" dirty="0" err="1" smtClean="0"/>
            <a:t>tế</a:t>
          </a:r>
          <a:r>
            <a:rPr lang="en-US" sz="2000" b="1" dirty="0" smtClean="0"/>
            <a:t>, </a:t>
          </a:r>
          <a:r>
            <a:rPr lang="en-US" sz="2000" b="1" dirty="0" err="1" smtClean="0"/>
            <a:t>Phòng</a:t>
          </a:r>
          <a:r>
            <a:rPr lang="en-US" sz="2000" b="1" dirty="0" smtClean="0"/>
            <a:t> Y </a:t>
          </a:r>
          <a:r>
            <a:rPr lang="en-US" sz="2000" b="1" dirty="0" err="1" smtClean="0"/>
            <a:t>tế</a:t>
          </a:r>
          <a:r>
            <a:rPr lang="en-US" sz="2000" b="1" dirty="0" smtClean="0"/>
            <a:t> </a:t>
          </a:r>
          <a:r>
            <a:rPr lang="en-US" sz="2000" b="1" dirty="0" err="1" smtClean="0"/>
            <a:t>quận</a:t>
          </a:r>
          <a:endParaRPr lang="en-US" sz="2000" b="1" dirty="0"/>
        </a:p>
      </dgm:t>
    </dgm:pt>
    <dgm:pt modelId="{53D992E9-F94A-44D9-8CF4-C682E0F900EE}" type="parTrans" cxnId="{9D6C0D7C-6C6D-4910-BECD-DE89E6E7C144}">
      <dgm:prSet/>
      <dgm:spPr/>
      <dgm:t>
        <a:bodyPr/>
        <a:lstStyle/>
        <a:p>
          <a:endParaRPr lang="en-US"/>
        </a:p>
      </dgm:t>
    </dgm:pt>
    <dgm:pt modelId="{EC8DCC5D-ECDA-4AE6-94FD-15538215A93F}" type="sibTrans" cxnId="{9D6C0D7C-6C6D-4910-BECD-DE89E6E7C144}">
      <dgm:prSet/>
      <dgm:spPr/>
      <dgm:t>
        <a:bodyPr/>
        <a:lstStyle/>
        <a:p>
          <a:endParaRPr lang="en-US"/>
        </a:p>
      </dgm:t>
    </dgm:pt>
    <dgm:pt modelId="{35D39877-59F6-4269-83B8-B67F66BDC715}">
      <dgm:prSet phldrT="[Text]" custT="1"/>
      <dgm:spPr>
        <a:ln>
          <a:solidFill>
            <a:srgbClr val="3333FF">
              <a:alpha val="90000"/>
            </a:srgbClr>
          </a:solidFill>
        </a:ln>
      </dgm:spPr>
      <dgm:t>
        <a:bodyPr/>
        <a:lstStyle/>
        <a:p>
          <a:pPr>
            <a:spcAft>
              <a:spcPts val="0"/>
            </a:spcAft>
          </a:pPr>
          <a:r>
            <a:rPr lang="en-US" sz="2000" b="1" dirty="0" err="1" smtClean="0"/>
            <a:t>Trung</a:t>
          </a:r>
          <a:r>
            <a:rPr lang="en-US" sz="2000" b="1" dirty="0" smtClean="0"/>
            <a:t> </a:t>
          </a:r>
          <a:r>
            <a:rPr lang="en-US" sz="2000" b="1" dirty="0" err="1" smtClean="0"/>
            <a:t>tâm</a:t>
          </a:r>
          <a:r>
            <a:rPr lang="en-US" sz="2000" b="1" dirty="0" smtClean="0"/>
            <a:t> y </a:t>
          </a:r>
          <a:r>
            <a:rPr lang="en-US" sz="2000" b="1" dirty="0" err="1" smtClean="0"/>
            <a:t>tế</a:t>
          </a:r>
          <a:r>
            <a:rPr lang="en-US" sz="2000" b="1" dirty="0" smtClean="0"/>
            <a:t> </a:t>
          </a:r>
          <a:r>
            <a:rPr lang="en-US" sz="2000" b="1" dirty="0" err="1" smtClean="0"/>
            <a:t>quận</a:t>
          </a:r>
          <a:r>
            <a:rPr lang="en-US" sz="2000" b="1" dirty="0" smtClean="0"/>
            <a:t> </a:t>
          </a:r>
          <a:r>
            <a:rPr lang="en-US" sz="2000" b="1" dirty="0" err="1" smtClean="0"/>
            <a:t>báo</a:t>
          </a:r>
          <a:r>
            <a:rPr lang="en-US" sz="2000" b="1" dirty="0" smtClean="0"/>
            <a:t> </a:t>
          </a:r>
          <a:r>
            <a:rPr lang="en-US" sz="2000" b="1" dirty="0" err="1" smtClean="0"/>
            <a:t>cáo</a:t>
          </a:r>
          <a:r>
            <a:rPr lang="en-US" sz="2000" b="1" dirty="0" smtClean="0"/>
            <a:t>  BCĐ </a:t>
          </a:r>
          <a:r>
            <a:rPr lang="en-US" sz="2000" b="1" dirty="0" err="1" smtClean="0"/>
            <a:t>quận</a:t>
          </a:r>
          <a:r>
            <a:rPr lang="en-US" sz="2000" b="1" dirty="0" smtClean="0"/>
            <a:t> </a:t>
          </a:r>
          <a:endParaRPr lang="en-US" sz="2000" b="1" dirty="0"/>
        </a:p>
      </dgm:t>
    </dgm:pt>
    <dgm:pt modelId="{F910D17D-FE33-444F-AA0B-18D3C16E4B5D}" type="parTrans" cxnId="{5AEBB2D5-2E70-4C70-8DB5-5DE76768B285}">
      <dgm:prSet/>
      <dgm:spPr/>
      <dgm:t>
        <a:bodyPr/>
        <a:lstStyle/>
        <a:p>
          <a:endParaRPr lang="en-US"/>
        </a:p>
      </dgm:t>
    </dgm:pt>
    <dgm:pt modelId="{1B823518-8E8B-40C1-A742-77C9ADA6A666}" type="sibTrans" cxnId="{5AEBB2D5-2E70-4C70-8DB5-5DE76768B285}">
      <dgm:prSet/>
      <dgm:spPr/>
      <dgm:t>
        <a:bodyPr/>
        <a:lstStyle/>
        <a:p>
          <a:endParaRPr lang="en-US"/>
        </a:p>
      </dgm:t>
    </dgm:pt>
    <dgm:pt modelId="{0758C017-B9E7-421E-9453-13BDCCA252F1}">
      <dgm:prSet phldrT="[Text]" custT="1"/>
      <dgm:spPr/>
      <dgm:t>
        <a:bodyPr/>
        <a:lstStyle/>
        <a:p>
          <a:r>
            <a:rPr lang="en-US" sz="2800" b="1" dirty="0" err="1" smtClean="0"/>
            <a:t>Báo</a:t>
          </a:r>
          <a:r>
            <a:rPr lang="en-US" sz="2800" b="1" dirty="0" smtClean="0"/>
            <a:t> </a:t>
          </a:r>
          <a:r>
            <a:rPr lang="en-US" sz="2800" b="1" dirty="0" err="1" smtClean="0"/>
            <a:t>cáo</a:t>
          </a:r>
          <a:r>
            <a:rPr lang="en-US" sz="2800" b="1" dirty="0" smtClean="0"/>
            <a:t> </a:t>
          </a:r>
          <a:r>
            <a:rPr lang="en-US" sz="2800" b="1" dirty="0" err="1" smtClean="0"/>
            <a:t>sở</a:t>
          </a:r>
          <a:r>
            <a:rPr lang="en-US" sz="2800" b="1" dirty="0" smtClean="0"/>
            <a:t> Y </a:t>
          </a:r>
          <a:r>
            <a:rPr lang="en-US" sz="2800" b="1" dirty="0" err="1" smtClean="0"/>
            <a:t>tế</a:t>
          </a:r>
          <a:r>
            <a:rPr lang="en-US" sz="2800" b="1" dirty="0" smtClean="0"/>
            <a:t> ( Chi </a:t>
          </a:r>
          <a:r>
            <a:rPr lang="en-US" sz="2800" b="1" dirty="0" err="1" smtClean="0"/>
            <a:t>cục</a:t>
          </a:r>
          <a:r>
            <a:rPr lang="en-US" sz="2800" b="1" dirty="0" smtClean="0"/>
            <a:t> ATVSTP </a:t>
          </a:r>
          <a:r>
            <a:rPr lang="en-US" sz="2800" b="1" dirty="0" err="1" smtClean="0"/>
            <a:t>làm</a:t>
          </a:r>
          <a:r>
            <a:rPr lang="en-US" sz="2800" b="1" dirty="0" smtClean="0"/>
            <a:t> </a:t>
          </a:r>
          <a:r>
            <a:rPr lang="en-US" sz="2800" b="1" dirty="0" err="1" smtClean="0"/>
            <a:t>thường</a:t>
          </a:r>
          <a:r>
            <a:rPr lang="en-US" sz="2800" b="1" dirty="0" smtClean="0"/>
            <a:t> </a:t>
          </a:r>
          <a:r>
            <a:rPr lang="en-US" sz="2800" b="1" dirty="0" err="1" smtClean="0"/>
            <a:t>trực</a:t>
          </a:r>
          <a:r>
            <a:rPr lang="en-US" sz="2800" b="1" dirty="0" smtClean="0"/>
            <a:t>)</a:t>
          </a:r>
          <a:endParaRPr lang="en-US" sz="2800" b="1" dirty="0"/>
        </a:p>
      </dgm:t>
    </dgm:pt>
    <dgm:pt modelId="{48871180-E691-4F3A-A18F-31567A1F011E}" type="parTrans" cxnId="{F4BA459B-67EF-4C2D-9E62-ED9B6F967717}">
      <dgm:prSet/>
      <dgm:spPr/>
      <dgm:t>
        <a:bodyPr/>
        <a:lstStyle/>
        <a:p>
          <a:endParaRPr lang="en-US"/>
        </a:p>
      </dgm:t>
    </dgm:pt>
    <dgm:pt modelId="{53A926A8-5971-4AA7-A98A-A5C70DF1C107}" type="sibTrans" cxnId="{F4BA459B-67EF-4C2D-9E62-ED9B6F967717}">
      <dgm:prSet/>
      <dgm:spPr/>
      <dgm:t>
        <a:bodyPr/>
        <a:lstStyle/>
        <a:p>
          <a:endParaRPr lang="en-US"/>
        </a:p>
      </dgm:t>
    </dgm:pt>
    <dgm:pt modelId="{720A8FBB-1EA2-4643-932D-E9A1226CCCC4}" type="pres">
      <dgm:prSet presAssocID="{8BBE6DA4-C3A7-434C-926B-3A509B9592B6}" presName="Name0" presStyleCnt="0">
        <dgm:presLayoutVars>
          <dgm:dir/>
          <dgm:animLvl val="lvl"/>
          <dgm:resizeHandles val="exact"/>
        </dgm:presLayoutVars>
      </dgm:prSet>
      <dgm:spPr/>
      <dgm:t>
        <a:bodyPr/>
        <a:lstStyle/>
        <a:p>
          <a:endParaRPr lang="en-US"/>
        </a:p>
      </dgm:t>
    </dgm:pt>
    <dgm:pt modelId="{AD9F6CF4-FEF5-4473-943E-44E3CC0BFCCB}" type="pres">
      <dgm:prSet presAssocID="{0758C017-B9E7-421E-9453-13BDCCA252F1}" presName="boxAndChildren" presStyleCnt="0"/>
      <dgm:spPr/>
    </dgm:pt>
    <dgm:pt modelId="{E668E812-0CC2-4649-A8BC-6198707AD934}" type="pres">
      <dgm:prSet presAssocID="{0758C017-B9E7-421E-9453-13BDCCA252F1}" presName="parentTextBox" presStyleLbl="node1" presStyleIdx="0" presStyleCnt="4" custFlipHor="1" custScaleX="77733" custLinFactNeighborX="1624" custLinFactNeighborY="63911"/>
      <dgm:spPr/>
      <dgm:t>
        <a:bodyPr/>
        <a:lstStyle/>
        <a:p>
          <a:endParaRPr lang="en-US"/>
        </a:p>
      </dgm:t>
    </dgm:pt>
    <dgm:pt modelId="{8566298D-9C43-4C22-8B66-53551133D464}" type="pres">
      <dgm:prSet presAssocID="{820B824C-2904-45FE-8438-8FE17981DFC6}" presName="sp" presStyleCnt="0"/>
      <dgm:spPr/>
    </dgm:pt>
    <dgm:pt modelId="{D7EBEB5B-72AE-45BB-AC7A-0F8DA94E48A8}" type="pres">
      <dgm:prSet presAssocID="{56D044AE-EAB0-459C-A9B3-653D7C6EB9B4}" presName="arrowAndChildren" presStyleCnt="0"/>
      <dgm:spPr/>
    </dgm:pt>
    <dgm:pt modelId="{3CD879DA-4501-4207-9871-1BF6012AB763}" type="pres">
      <dgm:prSet presAssocID="{56D044AE-EAB0-459C-A9B3-653D7C6EB9B4}" presName="parentTextArrow" presStyleLbl="node1" presStyleIdx="0" presStyleCnt="4"/>
      <dgm:spPr/>
      <dgm:t>
        <a:bodyPr/>
        <a:lstStyle/>
        <a:p>
          <a:endParaRPr lang="en-US"/>
        </a:p>
      </dgm:t>
    </dgm:pt>
    <dgm:pt modelId="{8FC676CB-36D5-4017-974E-B89B765BAE8D}" type="pres">
      <dgm:prSet presAssocID="{56D044AE-EAB0-459C-A9B3-653D7C6EB9B4}" presName="arrow" presStyleLbl="node1" presStyleIdx="1" presStyleCnt="4" custScaleY="156462"/>
      <dgm:spPr/>
      <dgm:t>
        <a:bodyPr/>
        <a:lstStyle/>
        <a:p>
          <a:endParaRPr lang="en-US"/>
        </a:p>
      </dgm:t>
    </dgm:pt>
    <dgm:pt modelId="{FB24E877-4500-4EB0-9025-C5FEC5AB1787}" type="pres">
      <dgm:prSet presAssocID="{56D044AE-EAB0-459C-A9B3-653D7C6EB9B4}" presName="descendantArrow" presStyleCnt="0"/>
      <dgm:spPr/>
    </dgm:pt>
    <dgm:pt modelId="{1B78EE57-A2DC-4DC2-9FE7-9B35C30AD1BB}" type="pres">
      <dgm:prSet presAssocID="{37201943-080B-4EF1-A86A-A563D909215A}" presName="childTextArrow" presStyleLbl="fgAccFollowNode1" presStyleIdx="0" presStyleCnt="5" custScaleY="196175">
        <dgm:presLayoutVars>
          <dgm:bulletEnabled val="1"/>
        </dgm:presLayoutVars>
      </dgm:prSet>
      <dgm:spPr/>
      <dgm:t>
        <a:bodyPr/>
        <a:lstStyle/>
        <a:p>
          <a:endParaRPr lang="en-US"/>
        </a:p>
      </dgm:t>
    </dgm:pt>
    <dgm:pt modelId="{03D779A7-E4B7-4E22-9F69-F3C885FFB0AB}" type="pres">
      <dgm:prSet presAssocID="{35D39877-59F6-4269-83B8-B67F66BDC715}" presName="childTextArrow" presStyleLbl="fgAccFollowNode1" presStyleIdx="1" presStyleCnt="5" custScaleY="198721" custLinFactNeighborY="491">
        <dgm:presLayoutVars>
          <dgm:bulletEnabled val="1"/>
        </dgm:presLayoutVars>
      </dgm:prSet>
      <dgm:spPr/>
      <dgm:t>
        <a:bodyPr/>
        <a:lstStyle/>
        <a:p>
          <a:endParaRPr lang="en-US"/>
        </a:p>
      </dgm:t>
    </dgm:pt>
    <dgm:pt modelId="{E880FF98-48E4-49CE-8C94-7BAC76DB97E6}" type="pres">
      <dgm:prSet presAssocID="{1D77B86A-62DA-4B97-B364-3851B942C14E}" presName="sp" presStyleCnt="0"/>
      <dgm:spPr/>
    </dgm:pt>
    <dgm:pt modelId="{76CB5914-F908-43A2-9626-8752B26931D2}" type="pres">
      <dgm:prSet presAssocID="{EEB0E54D-2BCD-4937-B2D6-CFD5534C7B89}" presName="arrowAndChildren" presStyleCnt="0"/>
      <dgm:spPr/>
    </dgm:pt>
    <dgm:pt modelId="{0345DDCB-C37B-4A8B-ACE5-36009933B731}" type="pres">
      <dgm:prSet presAssocID="{EEB0E54D-2BCD-4937-B2D6-CFD5534C7B89}" presName="parentTextArrow" presStyleLbl="node1" presStyleIdx="1" presStyleCnt="4"/>
      <dgm:spPr/>
      <dgm:t>
        <a:bodyPr/>
        <a:lstStyle/>
        <a:p>
          <a:endParaRPr lang="en-US"/>
        </a:p>
      </dgm:t>
    </dgm:pt>
    <dgm:pt modelId="{A869550A-4FDB-443E-A890-7967BC910D67}" type="pres">
      <dgm:prSet presAssocID="{EEB0E54D-2BCD-4937-B2D6-CFD5534C7B89}" presName="arrow" presStyleLbl="node1" presStyleIdx="2" presStyleCnt="4" custLinFactNeighborX="795" custLinFactNeighborY="-2728"/>
      <dgm:spPr/>
      <dgm:t>
        <a:bodyPr/>
        <a:lstStyle/>
        <a:p>
          <a:endParaRPr lang="en-US"/>
        </a:p>
      </dgm:t>
    </dgm:pt>
    <dgm:pt modelId="{31D61692-28D3-4AE5-88C5-3379D6D045AB}" type="pres">
      <dgm:prSet presAssocID="{EEB0E54D-2BCD-4937-B2D6-CFD5534C7B89}" presName="descendantArrow" presStyleCnt="0"/>
      <dgm:spPr/>
    </dgm:pt>
    <dgm:pt modelId="{FEED171A-AA0D-450A-B485-9C032851481F}" type="pres">
      <dgm:prSet presAssocID="{FE941B40-4448-491F-87BC-0ED7CABA298D}" presName="childTextArrow" presStyleLbl="fgAccFollowNode1" presStyleIdx="2" presStyleCnt="5" custLinFactNeighborY="73639">
        <dgm:presLayoutVars>
          <dgm:bulletEnabled val="1"/>
        </dgm:presLayoutVars>
      </dgm:prSet>
      <dgm:spPr/>
      <dgm:t>
        <a:bodyPr/>
        <a:lstStyle/>
        <a:p>
          <a:endParaRPr lang="en-US"/>
        </a:p>
      </dgm:t>
    </dgm:pt>
    <dgm:pt modelId="{EEAD6EE9-47F3-4B4D-A2F5-C880913E7F99}" type="pres">
      <dgm:prSet presAssocID="{1089ADF2-92BB-470F-AFFC-C9797D3DA075}" presName="childTextArrow" presStyleLbl="fgAccFollowNode1" presStyleIdx="3" presStyleCnt="5" custLinFactNeighborY="73639">
        <dgm:presLayoutVars>
          <dgm:bulletEnabled val="1"/>
        </dgm:presLayoutVars>
      </dgm:prSet>
      <dgm:spPr/>
      <dgm:t>
        <a:bodyPr/>
        <a:lstStyle/>
        <a:p>
          <a:endParaRPr lang="en-US"/>
        </a:p>
      </dgm:t>
    </dgm:pt>
    <dgm:pt modelId="{6B74C84D-952B-44AE-B9F6-D3AA4E41EA29}" type="pres">
      <dgm:prSet presAssocID="{654BD221-FFCA-4621-85E3-3EA7AB42AC70}" presName="sp" presStyleCnt="0"/>
      <dgm:spPr/>
    </dgm:pt>
    <dgm:pt modelId="{C34B330F-A994-4B9B-A04B-234747081671}" type="pres">
      <dgm:prSet presAssocID="{B8E553E2-5438-4B87-9248-295DC5133C3C}" presName="arrowAndChildren" presStyleCnt="0"/>
      <dgm:spPr/>
    </dgm:pt>
    <dgm:pt modelId="{0C18AB09-C47E-4517-833A-447FBDAD62D3}" type="pres">
      <dgm:prSet presAssocID="{B8E553E2-5438-4B87-9248-295DC5133C3C}" presName="parentTextArrow" presStyleLbl="node1" presStyleIdx="2" presStyleCnt="4"/>
      <dgm:spPr/>
      <dgm:t>
        <a:bodyPr/>
        <a:lstStyle/>
        <a:p>
          <a:endParaRPr lang="en-US"/>
        </a:p>
      </dgm:t>
    </dgm:pt>
    <dgm:pt modelId="{37C4DB0E-7C70-4C49-85C1-B6A10B202820}" type="pres">
      <dgm:prSet presAssocID="{B8E553E2-5438-4B87-9248-295DC5133C3C}" presName="arrow" presStyleLbl="node1" presStyleIdx="3" presStyleCnt="4" custLinFactNeighborX="-1001" custLinFactNeighborY="-10709"/>
      <dgm:spPr/>
      <dgm:t>
        <a:bodyPr/>
        <a:lstStyle/>
        <a:p>
          <a:endParaRPr lang="en-US"/>
        </a:p>
      </dgm:t>
    </dgm:pt>
    <dgm:pt modelId="{724B7DFE-B180-42B0-B219-ECE4A20B454C}" type="pres">
      <dgm:prSet presAssocID="{B8E553E2-5438-4B87-9248-295DC5133C3C}" presName="descendantArrow" presStyleCnt="0"/>
      <dgm:spPr/>
    </dgm:pt>
    <dgm:pt modelId="{B43C966D-29A7-4ED3-87C0-1C51AB4D0625}" type="pres">
      <dgm:prSet presAssocID="{D52A11AD-C5BF-4FA9-B5E9-0F296E74FC32}" presName="childTextArrow" presStyleLbl="fgAccFollowNode1" presStyleIdx="4" presStyleCnt="5" custFlipHor="1" custScaleX="100098" custScaleY="244444" custLinFactNeighborX="3374" custLinFactNeighborY="6113">
        <dgm:presLayoutVars>
          <dgm:bulletEnabled val="1"/>
        </dgm:presLayoutVars>
      </dgm:prSet>
      <dgm:spPr/>
      <dgm:t>
        <a:bodyPr/>
        <a:lstStyle/>
        <a:p>
          <a:endParaRPr lang="en-US"/>
        </a:p>
      </dgm:t>
    </dgm:pt>
  </dgm:ptLst>
  <dgm:cxnLst>
    <dgm:cxn modelId="{B6DD3EF5-9138-4931-9D4D-1AF1C35B2D2D}" srcId="{B8E553E2-5438-4B87-9248-295DC5133C3C}" destId="{D52A11AD-C5BF-4FA9-B5E9-0F296E74FC32}" srcOrd="0" destOrd="0" parTransId="{AFEE67A9-1BBC-4B62-8FEE-A9BE1AED1203}" sibTransId="{017A5A59-CD51-4884-82A6-5F5958F37D68}"/>
    <dgm:cxn modelId="{A879C989-4F91-470F-9632-CBB7E831AD5C}" srcId="{8BBE6DA4-C3A7-434C-926B-3A509B9592B6}" destId="{EEB0E54D-2BCD-4937-B2D6-CFD5534C7B89}" srcOrd="1" destOrd="0" parTransId="{4051FF4F-AD13-438C-8C7E-FC7C351D0CBB}" sibTransId="{1D77B86A-62DA-4B97-B364-3851B942C14E}"/>
    <dgm:cxn modelId="{FE488ACF-292F-449B-9E69-2304ABD3C104}" type="presOf" srcId="{56D044AE-EAB0-459C-A9B3-653D7C6EB9B4}" destId="{3CD879DA-4501-4207-9871-1BF6012AB763}" srcOrd="0" destOrd="0" presId="urn:microsoft.com/office/officeart/2005/8/layout/process4"/>
    <dgm:cxn modelId="{E9A948D2-C4EA-4472-93AC-DEE77BFD6F01}" srcId="{8BBE6DA4-C3A7-434C-926B-3A509B9592B6}" destId="{B8E553E2-5438-4B87-9248-295DC5133C3C}" srcOrd="0" destOrd="0" parTransId="{3A8E9EC9-13A3-431D-B592-B2B37FC8512C}" sibTransId="{654BD221-FFCA-4621-85E3-3EA7AB42AC70}"/>
    <dgm:cxn modelId="{229E0CEE-3D9B-4455-8682-AF918556977C}" type="presOf" srcId="{37201943-080B-4EF1-A86A-A563D909215A}" destId="{1B78EE57-A2DC-4DC2-9FE7-9B35C30AD1BB}" srcOrd="0" destOrd="0" presId="urn:microsoft.com/office/officeart/2005/8/layout/process4"/>
    <dgm:cxn modelId="{F4BA459B-67EF-4C2D-9E62-ED9B6F967717}" srcId="{8BBE6DA4-C3A7-434C-926B-3A509B9592B6}" destId="{0758C017-B9E7-421E-9453-13BDCCA252F1}" srcOrd="3" destOrd="0" parTransId="{48871180-E691-4F3A-A18F-31567A1F011E}" sibTransId="{53A926A8-5971-4AA7-A98A-A5C70DF1C107}"/>
    <dgm:cxn modelId="{D98128E9-8D11-4A9C-BA69-A3B06038709D}" type="presOf" srcId="{56D044AE-EAB0-459C-A9B3-653D7C6EB9B4}" destId="{8FC676CB-36D5-4017-974E-B89B765BAE8D}" srcOrd="1" destOrd="0" presId="urn:microsoft.com/office/officeart/2005/8/layout/process4"/>
    <dgm:cxn modelId="{F6DCB253-73C9-455E-8198-60E5DA8D807D}" type="presOf" srcId="{0758C017-B9E7-421E-9453-13BDCCA252F1}" destId="{E668E812-0CC2-4649-A8BC-6198707AD934}" srcOrd="0" destOrd="0" presId="urn:microsoft.com/office/officeart/2005/8/layout/process4"/>
    <dgm:cxn modelId="{5AEBB2D5-2E70-4C70-8DB5-5DE76768B285}" srcId="{56D044AE-EAB0-459C-A9B3-653D7C6EB9B4}" destId="{35D39877-59F6-4269-83B8-B67F66BDC715}" srcOrd="1" destOrd="0" parTransId="{F910D17D-FE33-444F-AA0B-18D3C16E4B5D}" sibTransId="{1B823518-8E8B-40C1-A742-77C9ADA6A666}"/>
    <dgm:cxn modelId="{0F421148-AB13-4B65-A1E7-B3361C523CAD}" type="presOf" srcId="{EEB0E54D-2BCD-4937-B2D6-CFD5534C7B89}" destId="{A869550A-4FDB-443E-A890-7967BC910D67}" srcOrd="1" destOrd="0" presId="urn:microsoft.com/office/officeart/2005/8/layout/process4"/>
    <dgm:cxn modelId="{9D6C0D7C-6C6D-4910-BECD-DE89E6E7C144}" srcId="{56D044AE-EAB0-459C-A9B3-653D7C6EB9B4}" destId="{37201943-080B-4EF1-A86A-A563D909215A}" srcOrd="0" destOrd="0" parTransId="{53D992E9-F94A-44D9-8CF4-C682E0F900EE}" sibTransId="{EC8DCC5D-ECDA-4AE6-94FD-15538215A93F}"/>
    <dgm:cxn modelId="{515C718C-5DE9-4C17-9A05-338C6D7F2A22}" srcId="{EEB0E54D-2BCD-4937-B2D6-CFD5534C7B89}" destId="{1089ADF2-92BB-470F-AFFC-C9797D3DA075}" srcOrd="1" destOrd="0" parTransId="{36857EDA-DAC1-4781-A91B-E05F1A582382}" sibTransId="{079098FB-6DD9-4EBC-B032-BF73FA11115F}"/>
    <dgm:cxn modelId="{6B9E7CEC-856C-4085-A5BE-455482EAD60E}" type="presOf" srcId="{1089ADF2-92BB-470F-AFFC-C9797D3DA075}" destId="{EEAD6EE9-47F3-4B4D-A2F5-C880913E7F99}" srcOrd="0" destOrd="0" presId="urn:microsoft.com/office/officeart/2005/8/layout/process4"/>
    <dgm:cxn modelId="{7564562D-8F82-48CE-987E-66B9691AF047}" type="presOf" srcId="{B8E553E2-5438-4B87-9248-295DC5133C3C}" destId="{37C4DB0E-7C70-4C49-85C1-B6A10B202820}" srcOrd="1" destOrd="0" presId="urn:microsoft.com/office/officeart/2005/8/layout/process4"/>
    <dgm:cxn modelId="{C5A093C9-0C70-42EE-9F3A-B77C706A0F0A}" type="presOf" srcId="{8BBE6DA4-C3A7-434C-926B-3A509B9592B6}" destId="{720A8FBB-1EA2-4643-932D-E9A1226CCCC4}" srcOrd="0" destOrd="0" presId="urn:microsoft.com/office/officeart/2005/8/layout/process4"/>
    <dgm:cxn modelId="{99D55E74-FBF8-48B0-A7C8-C04983045993}" type="presOf" srcId="{D52A11AD-C5BF-4FA9-B5E9-0F296E74FC32}" destId="{B43C966D-29A7-4ED3-87C0-1C51AB4D0625}" srcOrd="0" destOrd="0" presId="urn:microsoft.com/office/officeart/2005/8/layout/process4"/>
    <dgm:cxn modelId="{AC490D52-89DB-4D08-AF1A-6B0D5204B496}" type="presOf" srcId="{B8E553E2-5438-4B87-9248-295DC5133C3C}" destId="{0C18AB09-C47E-4517-833A-447FBDAD62D3}" srcOrd="0" destOrd="0" presId="urn:microsoft.com/office/officeart/2005/8/layout/process4"/>
    <dgm:cxn modelId="{7BCF73C7-6FE4-4703-AB7A-64AA0D20F9C0}" type="presOf" srcId="{FE941B40-4448-491F-87BC-0ED7CABA298D}" destId="{FEED171A-AA0D-450A-B485-9C032851481F}" srcOrd="0" destOrd="0" presId="urn:microsoft.com/office/officeart/2005/8/layout/process4"/>
    <dgm:cxn modelId="{083EBB62-4527-40D8-AB06-3189D904317D}" srcId="{8BBE6DA4-C3A7-434C-926B-3A509B9592B6}" destId="{56D044AE-EAB0-459C-A9B3-653D7C6EB9B4}" srcOrd="2" destOrd="0" parTransId="{4BD19BC1-2532-4924-8431-D4910CBA0B34}" sibTransId="{820B824C-2904-45FE-8438-8FE17981DFC6}"/>
    <dgm:cxn modelId="{6AC63581-A6C4-4BFE-A3B2-C369261F9579}" type="presOf" srcId="{35D39877-59F6-4269-83B8-B67F66BDC715}" destId="{03D779A7-E4B7-4E22-9F69-F3C885FFB0AB}" srcOrd="0" destOrd="0" presId="urn:microsoft.com/office/officeart/2005/8/layout/process4"/>
    <dgm:cxn modelId="{DF47A5CB-2B6E-4F71-89A4-9DF97DA34EEF}" srcId="{EEB0E54D-2BCD-4937-B2D6-CFD5534C7B89}" destId="{FE941B40-4448-491F-87BC-0ED7CABA298D}" srcOrd="0" destOrd="0" parTransId="{ADE31403-108F-45B6-A721-B31A6385A556}" sibTransId="{909E8156-85FE-4581-8E2B-8C20D0E1B591}"/>
    <dgm:cxn modelId="{E74DCBDA-B4EA-4E88-B6EC-C091429535FB}" type="presOf" srcId="{EEB0E54D-2BCD-4937-B2D6-CFD5534C7B89}" destId="{0345DDCB-C37B-4A8B-ACE5-36009933B731}" srcOrd="0" destOrd="0" presId="urn:microsoft.com/office/officeart/2005/8/layout/process4"/>
    <dgm:cxn modelId="{437E38BF-AE6D-468C-A208-AB8FBE9162B5}" type="presParOf" srcId="{720A8FBB-1EA2-4643-932D-E9A1226CCCC4}" destId="{AD9F6CF4-FEF5-4473-943E-44E3CC0BFCCB}" srcOrd="0" destOrd="0" presId="urn:microsoft.com/office/officeart/2005/8/layout/process4"/>
    <dgm:cxn modelId="{2E0901CE-F6F6-4983-A79F-1D5CA67D4CA3}" type="presParOf" srcId="{AD9F6CF4-FEF5-4473-943E-44E3CC0BFCCB}" destId="{E668E812-0CC2-4649-A8BC-6198707AD934}" srcOrd="0" destOrd="0" presId="urn:microsoft.com/office/officeart/2005/8/layout/process4"/>
    <dgm:cxn modelId="{F5F42EC8-76DC-4603-8B47-6F933E9EA89B}" type="presParOf" srcId="{720A8FBB-1EA2-4643-932D-E9A1226CCCC4}" destId="{8566298D-9C43-4C22-8B66-53551133D464}" srcOrd="1" destOrd="0" presId="urn:microsoft.com/office/officeart/2005/8/layout/process4"/>
    <dgm:cxn modelId="{66051541-E925-4E52-A7CB-82DC47976326}" type="presParOf" srcId="{720A8FBB-1EA2-4643-932D-E9A1226CCCC4}" destId="{D7EBEB5B-72AE-45BB-AC7A-0F8DA94E48A8}" srcOrd="2" destOrd="0" presId="urn:microsoft.com/office/officeart/2005/8/layout/process4"/>
    <dgm:cxn modelId="{4D3EF357-FAF7-4517-9B12-08E36FD02482}" type="presParOf" srcId="{D7EBEB5B-72AE-45BB-AC7A-0F8DA94E48A8}" destId="{3CD879DA-4501-4207-9871-1BF6012AB763}" srcOrd="0" destOrd="0" presId="urn:microsoft.com/office/officeart/2005/8/layout/process4"/>
    <dgm:cxn modelId="{29A1BFFF-5206-4653-A381-7C7D420A306C}" type="presParOf" srcId="{D7EBEB5B-72AE-45BB-AC7A-0F8DA94E48A8}" destId="{8FC676CB-36D5-4017-974E-B89B765BAE8D}" srcOrd="1" destOrd="0" presId="urn:microsoft.com/office/officeart/2005/8/layout/process4"/>
    <dgm:cxn modelId="{9D7A01DF-753A-4B0D-9996-EF5C89212B18}" type="presParOf" srcId="{D7EBEB5B-72AE-45BB-AC7A-0F8DA94E48A8}" destId="{FB24E877-4500-4EB0-9025-C5FEC5AB1787}" srcOrd="2" destOrd="0" presId="urn:microsoft.com/office/officeart/2005/8/layout/process4"/>
    <dgm:cxn modelId="{B9BD67C1-FBDB-4084-A0F9-E9DDAAAE8D37}" type="presParOf" srcId="{FB24E877-4500-4EB0-9025-C5FEC5AB1787}" destId="{1B78EE57-A2DC-4DC2-9FE7-9B35C30AD1BB}" srcOrd="0" destOrd="0" presId="urn:microsoft.com/office/officeart/2005/8/layout/process4"/>
    <dgm:cxn modelId="{6CC4B72D-A50A-4A30-AC91-9DE4A6D7D393}" type="presParOf" srcId="{FB24E877-4500-4EB0-9025-C5FEC5AB1787}" destId="{03D779A7-E4B7-4E22-9F69-F3C885FFB0AB}" srcOrd="1" destOrd="0" presId="urn:microsoft.com/office/officeart/2005/8/layout/process4"/>
    <dgm:cxn modelId="{18C06D96-42F3-41DE-BCB4-4B8A607F68E4}" type="presParOf" srcId="{720A8FBB-1EA2-4643-932D-E9A1226CCCC4}" destId="{E880FF98-48E4-49CE-8C94-7BAC76DB97E6}" srcOrd="3" destOrd="0" presId="urn:microsoft.com/office/officeart/2005/8/layout/process4"/>
    <dgm:cxn modelId="{CE545BDD-768B-4B57-AFE6-CB6F3B4793E0}" type="presParOf" srcId="{720A8FBB-1EA2-4643-932D-E9A1226CCCC4}" destId="{76CB5914-F908-43A2-9626-8752B26931D2}" srcOrd="4" destOrd="0" presId="urn:microsoft.com/office/officeart/2005/8/layout/process4"/>
    <dgm:cxn modelId="{63C287EF-C5C1-4357-9A6A-E3F70E938849}" type="presParOf" srcId="{76CB5914-F908-43A2-9626-8752B26931D2}" destId="{0345DDCB-C37B-4A8B-ACE5-36009933B731}" srcOrd="0" destOrd="0" presId="urn:microsoft.com/office/officeart/2005/8/layout/process4"/>
    <dgm:cxn modelId="{A931B43D-5FFB-4B99-9EE9-4591CE4F75FB}" type="presParOf" srcId="{76CB5914-F908-43A2-9626-8752B26931D2}" destId="{A869550A-4FDB-443E-A890-7967BC910D67}" srcOrd="1" destOrd="0" presId="urn:microsoft.com/office/officeart/2005/8/layout/process4"/>
    <dgm:cxn modelId="{4673E370-CFCE-4FCB-9685-93FDB6CCE9AB}" type="presParOf" srcId="{76CB5914-F908-43A2-9626-8752B26931D2}" destId="{31D61692-28D3-4AE5-88C5-3379D6D045AB}" srcOrd="2" destOrd="0" presId="urn:microsoft.com/office/officeart/2005/8/layout/process4"/>
    <dgm:cxn modelId="{900C9CC3-4952-4CE8-AAC1-87E183102DCF}" type="presParOf" srcId="{31D61692-28D3-4AE5-88C5-3379D6D045AB}" destId="{FEED171A-AA0D-450A-B485-9C032851481F}" srcOrd="0" destOrd="0" presId="urn:microsoft.com/office/officeart/2005/8/layout/process4"/>
    <dgm:cxn modelId="{53B10968-D1B7-4870-90A8-1252680C099D}" type="presParOf" srcId="{31D61692-28D3-4AE5-88C5-3379D6D045AB}" destId="{EEAD6EE9-47F3-4B4D-A2F5-C880913E7F99}" srcOrd="1" destOrd="0" presId="urn:microsoft.com/office/officeart/2005/8/layout/process4"/>
    <dgm:cxn modelId="{2A328AD7-CB9F-44A7-BA82-82C1D249B642}" type="presParOf" srcId="{720A8FBB-1EA2-4643-932D-E9A1226CCCC4}" destId="{6B74C84D-952B-44AE-B9F6-D3AA4E41EA29}" srcOrd="5" destOrd="0" presId="urn:microsoft.com/office/officeart/2005/8/layout/process4"/>
    <dgm:cxn modelId="{A9D1D8AE-3E63-4D2C-B390-E65115406F75}" type="presParOf" srcId="{720A8FBB-1EA2-4643-932D-E9A1226CCCC4}" destId="{C34B330F-A994-4B9B-A04B-234747081671}" srcOrd="6" destOrd="0" presId="urn:microsoft.com/office/officeart/2005/8/layout/process4"/>
    <dgm:cxn modelId="{E4C7F583-C357-4B5C-929A-CCBF709F3E78}" type="presParOf" srcId="{C34B330F-A994-4B9B-A04B-234747081671}" destId="{0C18AB09-C47E-4517-833A-447FBDAD62D3}" srcOrd="0" destOrd="0" presId="urn:microsoft.com/office/officeart/2005/8/layout/process4"/>
    <dgm:cxn modelId="{F1664EC3-DA88-42FE-8D5B-F424ADF224CF}" type="presParOf" srcId="{C34B330F-A994-4B9B-A04B-234747081671}" destId="{37C4DB0E-7C70-4C49-85C1-B6A10B202820}" srcOrd="1" destOrd="0" presId="urn:microsoft.com/office/officeart/2005/8/layout/process4"/>
    <dgm:cxn modelId="{7EB2F390-8A0B-4DEA-B67D-740AA0F713F4}" type="presParOf" srcId="{C34B330F-A994-4B9B-A04B-234747081671}" destId="{724B7DFE-B180-42B0-B219-ECE4A20B454C}" srcOrd="2" destOrd="0" presId="urn:microsoft.com/office/officeart/2005/8/layout/process4"/>
    <dgm:cxn modelId="{1F5B0999-6960-4326-9D4A-93DB23C2B219}" type="presParOf" srcId="{724B7DFE-B180-42B0-B219-ECE4A20B454C}" destId="{B43C966D-29A7-4ED3-87C0-1C51AB4D062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E91AB-3443-476A-B1D4-C9F0E25F91DB}">
      <dsp:nvSpPr>
        <dsp:cNvPr id="0" name=""/>
        <dsp:cNvSpPr/>
      </dsp:nvSpPr>
      <dsp:spPr>
        <a:xfrm>
          <a:off x="-3875908" y="319212"/>
          <a:ext cx="4619376" cy="4619376"/>
        </a:xfrm>
        <a:prstGeom prst="blockArc">
          <a:avLst>
            <a:gd name="adj1" fmla="val 18900000"/>
            <a:gd name="adj2" fmla="val 2700000"/>
            <a:gd name="adj3" fmla="val 4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83518-B1D7-44FD-9958-37511E5196FA}">
      <dsp:nvSpPr>
        <dsp:cNvPr id="0" name=""/>
        <dsp:cNvSpPr/>
      </dsp:nvSpPr>
      <dsp:spPr>
        <a:xfrm>
          <a:off x="389639" y="738137"/>
          <a:ext cx="2308402" cy="862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Times New Roman" pitchFamily="18" charset="0"/>
              <a:cs typeface="Times New Roman" pitchFamily="18" charset="0"/>
            </a:rPr>
            <a:t>Theo </a:t>
          </a:r>
          <a:r>
            <a:rPr lang="en-US" sz="2000" b="1" kern="1200" dirty="0" err="1">
              <a:latin typeface="Times New Roman" pitchFamily="18" charset="0"/>
              <a:cs typeface="Times New Roman" pitchFamily="18" charset="0"/>
            </a:rPr>
            <a:t>quy</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mô</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số</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lượng</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người</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ăn</a:t>
          </a:r>
          <a:r>
            <a:rPr lang="en-US" sz="1500" b="1" kern="1200" dirty="0">
              <a:latin typeface="Times New Roman" pitchFamily="18" charset="0"/>
              <a:cs typeface="Times New Roman" pitchFamily="18" charset="0"/>
            </a:rPr>
            <a:t>)</a:t>
          </a:r>
          <a:endParaRPr lang="en-US" sz="1500" b="1" kern="1200" dirty="0"/>
        </a:p>
      </dsp:txBody>
      <dsp:txXfrm>
        <a:off x="389639" y="738137"/>
        <a:ext cx="2308402" cy="862063"/>
      </dsp:txXfrm>
    </dsp:sp>
    <dsp:sp modelId="{500A606E-D57D-4451-913C-0B4C2F1A2F58}">
      <dsp:nvSpPr>
        <dsp:cNvPr id="0" name=""/>
        <dsp:cNvSpPr/>
      </dsp:nvSpPr>
      <dsp:spPr>
        <a:xfrm>
          <a:off x="59941" y="1112081"/>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87E11-6265-47DD-9EB9-8F8300B18B24}">
      <dsp:nvSpPr>
        <dsp:cNvPr id="0" name=""/>
        <dsp:cNvSpPr/>
      </dsp:nvSpPr>
      <dsp:spPr>
        <a:xfrm>
          <a:off x="692077" y="1752601"/>
          <a:ext cx="2005965" cy="728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b="1" kern="1200" dirty="0">
              <a:latin typeface="Times New Roman" pitchFamily="18" charset="0"/>
              <a:cs typeface="Times New Roman" pitchFamily="18" charset="0"/>
            </a:rPr>
            <a:t>Theo </a:t>
          </a:r>
          <a:r>
            <a:rPr lang="en-US" sz="2000" b="1" kern="1200" dirty="0" err="1">
              <a:latin typeface="Times New Roman" pitchFamily="18" charset="0"/>
              <a:cs typeface="Times New Roman" pitchFamily="18" charset="0"/>
            </a:rPr>
            <a:t>địa</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điểm</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ăn</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uống</a:t>
          </a:r>
          <a:endParaRPr lang="en-US" sz="2000" b="1" kern="1200" dirty="0"/>
        </a:p>
      </dsp:txBody>
      <dsp:txXfrm>
        <a:off x="692077" y="1752601"/>
        <a:ext cx="2005965" cy="728432"/>
      </dsp:txXfrm>
    </dsp:sp>
    <dsp:sp modelId="{86FB935C-3626-4B52-8AEB-DA57000AEB43}">
      <dsp:nvSpPr>
        <dsp:cNvPr id="0" name=""/>
        <dsp:cNvSpPr/>
      </dsp:nvSpPr>
      <dsp:spPr>
        <a:xfrm>
          <a:off x="362379" y="1903495"/>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7726C-E6F5-40D3-B86C-AAF96199FB35}">
      <dsp:nvSpPr>
        <dsp:cNvPr id="0" name=""/>
        <dsp:cNvSpPr/>
      </dsp:nvSpPr>
      <dsp:spPr>
        <a:xfrm>
          <a:off x="692077" y="2625275"/>
          <a:ext cx="2005965" cy="798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b="1" kern="1200" dirty="0">
              <a:latin typeface="Times New Roman" pitchFamily="18" charset="0"/>
              <a:cs typeface="Times New Roman" pitchFamily="18" charset="0"/>
            </a:rPr>
            <a:t>Theo </a:t>
          </a:r>
          <a:r>
            <a:rPr lang="en-US" sz="2000" b="1" kern="1200" dirty="0" err="1">
              <a:latin typeface="Times New Roman" pitchFamily="18" charset="0"/>
              <a:cs typeface="Times New Roman" pitchFamily="18" charset="0"/>
            </a:rPr>
            <a:t>phương</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thức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phân</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phối</a:t>
          </a:r>
          <a:endParaRPr lang="en-US" sz="2000" b="1" kern="1200" dirty="0"/>
        </a:p>
      </dsp:txBody>
      <dsp:txXfrm>
        <a:off x="692077" y="2625275"/>
        <a:ext cx="2005965" cy="798661"/>
      </dsp:txXfrm>
    </dsp:sp>
    <dsp:sp modelId="{DF0048FB-7CDD-4BAC-8921-6A16353131C3}">
      <dsp:nvSpPr>
        <dsp:cNvPr id="0" name=""/>
        <dsp:cNvSpPr/>
      </dsp:nvSpPr>
      <dsp:spPr>
        <a:xfrm>
          <a:off x="362379" y="2694908"/>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407C39-1985-45BD-8E33-B8BC5EC1E66F}">
      <dsp:nvSpPr>
        <dsp:cNvPr id="0" name=""/>
        <dsp:cNvSpPr/>
      </dsp:nvSpPr>
      <dsp:spPr>
        <a:xfrm>
          <a:off x="389639" y="3464724"/>
          <a:ext cx="2308402" cy="7025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b="1" kern="1200" dirty="0">
              <a:latin typeface="Times New Roman" pitchFamily="18" charset="0"/>
              <a:cs typeface="Times New Roman" pitchFamily="18" charset="0"/>
            </a:rPr>
            <a:t>Theo </a:t>
          </a:r>
          <a:r>
            <a:rPr lang="en-US" sz="2000" b="1" kern="1200" dirty="0" err="1">
              <a:latin typeface="Times New Roman" pitchFamily="18" charset="0"/>
              <a:cs typeface="Times New Roman" pitchFamily="18" charset="0"/>
            </a:rPr>
            <a:t>đối</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tượng</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ăn</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uống</a:t>
          </a:r>
          <a:endParaRPr lang="en-US" sz="2000" b="1" kern="1200" dirty="0"/>
        </a:p>
      </dsp:txBody>
      <dsp:txXfrm>
        <a:off x="389639" y="3464724"/>
        <a:ext cx="2308402" cy="702589"/>
      </dsp:txXfrm>
    </dsp:sp>
    <dsp:sp modelId="{8D741D49-B4D0-4EB4-A70D-DBC7356D1556}">
      <dsp:nvSpPr>
        <dsp:cNvPr id="0" name=""/>
        <dsp:cNvSpPr/>
      </dsp:nvSpPr>
      <dsp:spPr>
        <a:xfrm>
          <a:off x="59941" y="3486321"/>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74B87-1B9E-441A-AA72-E169A385FD3D}">
      <dsp:nvSpPr>
        <dsp:cNvPr id="0" name=""/>
        <dsp:cNvSpPr/>
      </dsp:nvSpPr>
      <dsp:spPr>
        <a:xfrm>
          <a:off x="0" y="284587"/>
          <a:ext cx="60960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latin typeface="Times New Roman" pitchFamily="18" charset="0"/>
              <a:cs typeface="Times New Roman" pitchFamily="18" charset="0"/>
            </a:rPr>
            <a:t>Tiêu chí về năng lực quản lý</a:t>
          </a:r>
          <a:endParaRPr lang="en-US" sz="3900" kern="1200" dirty="0">
            <a:latin typeface="Times New Roman" pitchFamily="18" charset="0"/>
            <a:cs typeface="Times New Roman" pitchFamily="18" charset="0"/>
          </a:endParaRPr>
        </a:p>
      </dsp:txBody>
      <dsp:txXfrm>
        <a:off x="44549" y="329136"/>
        <a:ext cx="6006902" cy="823502"/>
      </dsp:txXfrm>
    </dsp:sp>
    <dsp:sp modelId="{4FFAD733-4F8C-4EFB-840D-428E6EB89E6F}">
      <dsp:nvSpPr>
        <dsp:cNvPr id="0" name=""/>
        <dsp:cNvSpPr/>
      </dsp:nvSpPr>
      <dsp:spPr>
        <a:xfrm>
          <a:off x="0" y="1386159"/>
          <a:ext cx="6096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b="1" kern="1200" dirty="0" smtClean="0">
              <a:solidFill>
                <a:srgbClr val="3333FF"/>
              </a:solidFill>
              <a:latin typeface="Times New Roman" pitchFamily="18" charset="0"/>
              <a:cs typeface="Times New Roman" pitchFamily="18" charset="0"/>
            </a:rPr>
            <a:t>6 tiêu chí</a:t>
          </a:r>
          <a:endParaRPr lang="en-US" sz="3000" b="1" kern="1200" dirty="0">
            <a:solidFill>
              <a:srgbClr val="3333FF"/>
            </a:solidFill>
            <a:latin typeface="Times New Roman" pitchFamily="18" charset="0"/>
            <a:cs typeface="Times New Roman" pitchFamily="18" charset="0"/>
          </a:endParaRPr>
        </a:p>
      </dsp:txBody>
      <dsp:txXfrm>
        <a:off x="0" y="1386159"/>
        <a:ext cx="6096000" cy="645840"/>
      </dsp:txXfrm>
    </dsp:sp>
    <dsp:sp modelId="{7B1663D4-CD15-41EC-B1B1-85DF5A1F9E8E}">
      <dsp:nvSpPr>
        <dsp:cNvPr id="0" name=""/>
        <dsp:cNvSpPr/>
      </dsp:nvSpPr>
      <dsp:spPr>
        <a:xfrm>
          <a:off x="0" y="2032000"/>
          <a:ext cx="60960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err="1" smtClean="0">
              <a:latin typeface="Times New Roman" pitchFamily="18" charset="0"/>
              <a:cs typeface="Times New Roman" pitchFamily="18" charset="0"/>
            </a:rPr>
            <a:t>Tiêu</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chí</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về</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điều</a:t>
          </a:r>
          <a:r>
            <a:rPr lang="en-US" sz="3900" kern="1200" dirty="0" smtClean="0">
              <a:latin typeface="Times New Roman" pitchFamily="18" charset="0"/>
              <a:cs typeface="Times New Roman" pitchFamily="18" charset="0"/>
            </a:rPr>
            <a:t> </a:t>
          </a:r>
          <a:r>
            <a:rPr lang="en-US" sz="3900" kern="1200" dirty="0" err="1" smtClean="0">
              <a:latin typeface="Times New Roman" pitchFamily="18" charset="0"/>
              <a:cs typeface="Times New Roman" pitchFamily="18" charset="0"/>
            </a:rPr>
            <a:t>kiện</a:t>
          </a:r>
          <a:r>
            <a:rPr lang="en-US" sz="3900" kern="1200" dirty="0" smtClean="0">
              <a:latin typeface="Times New Roman" pitchFamily="18" charset="0"/>
              <a:cs typeface="Times New Roman" pitchFamily="18" charset="0"/>
            </a:rPr>
            <a:t> ATTP</a:t>
          </a:r>
          <a:endParaRPr lang="en-US" sz="3900" kern="1200" dirty="0">
            <a:latin typeface="Times New Roman" pitchFamily="18" charset="0"/>
            <a:cs typeface="Times New Roman" pitchFamily="18" charset="0"/>
          </a:endParaRPr>
        </a:p>
      </dsp:txBody>
      <dsp:txXfrm>
        <a:off x="44549" y="2076549"/>
        <a:ext cx="6006902" cy="823502"/>
      </dsp:txXfrm>
    </dsp:sp>
    <dsp:sp modelId="{7002CA24-431E-4219-913A-A22C0C556C0A}">
      <dsp:nvSpPr>
        <dsp:cNvPr id="0" name=""/>
        <dsp:cNvSpPr/>
      </dsp:nvSpPr>
      <dsp:spPr>
        <a:xfrm>
          <a:off x="0" y="2944600"/>
          <a:ext cx="6096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b="1" kern="1200" dirty="0" smtClean="0">
              <a:solidFill>
                <a:srgbClr val="3333FF"/>
              </a:solidFill>
              <a:latin typeface="Times New Roman" pitchFamily="18" charset="0"/>
              <a:cs typeface="Times New Roman" pitchFamily="18" charset="0"/>
            </a:rPr>
            <a:t>10 tiêu chí</a:t>
          </a:r>
          <a:endParaRPr lang="en-US" sz="3000" b="1" kern="1200" dirty="0">
            <a:solidFill>
              <a:srgbClr val="3333FF"/>
            </a:solidFill>
            <a:latin typeface="Times New Roman" pitchFamily="18" charset="0"/>
            <a:cs typeface="Times New Roman" pitchFamily="18" charset="0"/>
          </a:endParaRPr>
        </a:p>
      </dsp:txBody>
      <dsp:txXfrm>
        <a:off x="0" y="2944600"/>
        <a:ext cx="6096000" cy="645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4D0E1-4D81-4085-9A23-0A237185C8B5}">
      <dsp:nvSpPr>
        <dsp:cNvPr id="0" name=""/>
        <dsp:cNvSpPr/>
      </dsp:nvSpPr>
      <dsp:spPr>
        <a:xfrm>
          <a:off x="1018359" y="190"/>
          <a:ext cx="6203024" cy="1351281"/>
        </a:xfrm>
        <a:prstGeom prst="roundRect">
          <a:avLst/>
        </a:prstGeom>
        <a:solidFill>
          <a:schemeClr val="bg1"/>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rgbClr val="333399"/>
              </a:solidFill>
              <a:latin typeface="Times New Roman" pitchFamily="18" charset="0"/>
              <a:cs typeface="Times New Roman" pitchFamily="18" charset="0"/>
            </a:rPr>
            <a:t>BGH, người QL BATT, người quản lý ATTP của đơn vị cung cấp suất ăn, người trực tiếp sơ chế, chế biến thực phẩm </a:t>
          </a:r>
          <a:endParaRPr lang="en-US" sz="2400" b="1" kern="1200">
            <a:solidFill>
              <a:srgbClr val="333399"/>
            </a:solidFill>
            <a:latin typeface="Times New Roman" pitchFamily="18" charset="0"/>
            <a:cs typeface="Times New Roman" pitchFamily="18" charset="0"/>
          </a:endParaRPr>
        </a:p>
      </dsp:txBody>
      <dsp:txXfrm>
        <a:off x="1084323" y="66154"/>
        <a:ext cx="6071096" cy="1219353"/>
      </dsp:txXfrm>
    </dsp:sp>
    <dsp:sp modelId="{BDA3EF01-E447-4B44-B4CE-2EDC4E3DC2E3}">
      <dsp:nvSpPr>
        <dsp:cNvPr id="0" name=""/>
        <dsp:cNvSpPr/>
      </dsp:nvSpPr>
      <dsp:spPr>
        <a:xfrm>
          <a:off x="1937122" y="1034311"/>
          <a:ext cx="3600474" cy="3600474"/>
        </a:xfrm>
        <a:custGeom>
          <a:avLst/>
          <a:gdLst/>
          <a:ahLst/>
          <a:cxnLst/>
          <a:rect l="0" t="0" r="0" b="0"/>
          <a:pathLst>
            <a:path>
              <a:moveTo>
                <a:pt x="2826911" y="321456"/>
              </a:moveTo>
              <a:arcTo wR="1800237" hR="1800237" stAng="18286267" swAng="14247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8E79C1-0216-4BFF-B9D3-514111941F79}">
      <dsp:nvSpPr>
        <dsp:cNvPr id="0" name=""/>
        <dsp:cNvSpPr/>
      </dsp:nvSpPr>
      <dsp:spPr>
        <a:xfrm>
          <a:off x="4330820" y="1900810"/>
          <a:ext cx="3167277" cy="1351281"/>
        </a:xfrm>
        <a:prstGeom prst="roundRect">
          <a:avLst/>
        </a:prstGeom>
        <a:solidFill>
          <a:schemeClr val="bg1"/>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smtClean="0">
              <a:solidFill>
                <a:srgbClr val="333399"/>
              </a:solidFill>
              <a:latin typeface="Times New Roman" pitchFamily="18" charset="0"/>
              <a:cs typeface="Times New Roman" pitchFamily="18" charset="0"/>
            </a:rPr>
            <a:t>Có giấy KSK còn hiệu lực, được chủ cơ sở xác nhận không mắc các bệnh lây nhiễm trong khi sơ chế, chế biến</a:t>
          </a:r>
          <a:endParaRPr lang="en-US" sz="2000" b="1" kern="1200">
            <a:solidFill>
              <a:srgbClr val="333399"/>
            </a:solidFill>
            <a:latin typeface="Times New Roman" pitchFamily="18" charset="0"/>
            <a:cs typeface="Times New Roman" pitchFamily="18" charset="0"/>
          </a:endParaRPr>
        </a:p>
      </dsp:txBody>
      <dsp:txXfrm>
        <a:off x="4396784" y="1966774"/>
        <a:ext cx="3035349" cy="1219353"/>
      </dsp:txXfrm>
    </dsp:sp>
    <dsp:sp modelId="{F4276EE9-E7F7-4FBB-AA38-ABEEDB74B87D}">
      <dsp:nvSpPr>
        <dsp:cNvPr id="0" name=""/>
        <dsp:cNvSpPr/>
      </dsp:nvSpPr>
      <dsp:spPr>
        <a:xfrm>
          <a:off x="2285238" y="744936"/>
          <a:ext cx="3600474" cy="3600474"/>
        </a:xfrm>
        <a:custGeom>
          <a:avLst/>
          <a:gdLst/>
          <a:ahLst/>
          <a:cxnLst/>
          <a:rect l="0" t="0" r="0" b="0"/>
          <a:pathLst>
            <a:path>
              <a:moveTo>
                <a:pt x="3442466" y="2537757"/>
              </a:moveTo>
              <a:arcTo wR="1800237" hR="1800237" stAng="1451083" swAng="80460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32AD87-3BF2-4168-A9B1-3F5487B54368}">
      <dsp:nvSpPr>
        <dsp:cNvPr id="0" name=""/>
        <dsp:cNvSpPr/>
      </dsp:nvSpPr>
      <dsp:spPr>
        <a:xfrm>
          <a:off x="658423" y="1828800"/>
          <a:ext cx="3208252" cy="1351281"/>
        </a:xfrm>
        <a:prstGeom prst="roundRect">
          <a:avLst/>
        </a:prstGeom>
        <a:solidFill>
          <a:schemeClr val="bg1"/>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rgbClr val="333399"/>
              </a:solidFill>
              <a:latin typeface="Times New Roman" pitchFamily="18" charset="0"/>
              <a:cs typeface="Times New Roman" pitchFamily="18" charset="0"/>
            </a:rPr>
            <a:t>Được bồi dưỡng kiến thức 1 năm/lần và có xác nhận tập huấn kiến thức ATTP</a:t>
          </a:r>
          <a:endParaRPr lang="en-US" sz="2000" b="1" kern="1200">
            <a:solidFill>
              <a:srgbClr val="333399"/>
            </a:solidFill>
            <a:latin typeface="Times New Roman" pitchFamily="18" charset="0"/>
            <a:cs typeface="Times New Roman" pitchFamily="18" charset="0"/>
          </a:endParaRPr>
        </a:p>
      </dsp:txBody>
      <dsp:txXfrm>
        <a:off x="724387" y="1894764"/>
        <a:ext cx="3076324" cy="1219353"/>
      </dsp:txXfrm>
    </dsp:sp>
    <dsp:sp modelId="{C72EC864-D260-4B43-A56F-B5E978B4348C}">
      <dsp:nvSpPr>
        <dsp:cNvPr id="0" name=""/>
        <dsp:cNvSpPr/>
      </dsp:nvSpPr>
      <dsp:spPr>
        <a:xfrm>
          <a:off x="2631224" y="1049623"/>
          <a:ext cx="3600474" cy="3600474"/>
        </a:xfrm>
        <a:custGeom>
          <a:avLst/>
          <a:gdLst/>
          <a:ahLst/>
          <a:cxnLst/>
          <a:rect l="0" t="0" r="0" b="0"/>
          <a:pathLst>
            <a:path>
              <a:moveTo>
                <a:pt x="321443" y="773580"/>
              </a:moveTo>
              <a:arcTo wR="1800237" hR="1800237" stAng="12886225" swAng="12811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8E812-0CC2-4649-A8BC-6198707AD934}">
      <dsp:nvSpPr>
        <dsp:cNvPr id="0" name=""/>
        <dsp:cNvSpPr/>
      </dsp:nvSpPr>
      <dsp:spPr>
        <a:xfrm flipH="1">
          <a:off x="1056438" y="4805338"/>
          <a:ext cx="6437007" cy="8832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err="1" smtClean="0"/>
            <a:t>Báo</a:t>
          </a:r>
          <a:r>
            <a:rPr lang="en-US" sz="2800" b="1" kern="1200" dirty="0" smtClean="0"/>
            <a:t> </a:t>
          </a:r>
          <a:r>
            <a:rPr lang="en-US" sz="2800" b="1" kern="1200" dirty="0" err="1" smtClean="0"/>
            <a:t>cáo</a:t>
          </a:r>
          <a:r>
            <a:rPr lang="en-US" sz="2800" b="1" kern="1200" dirty="0" smtClean="0"/>
            <a:t> </a:t>
          </a:r>
          <a:r>
            <a:rPr lang="en-US" sz="2800" b="1" kern="1200" dirty="0" err="1" smtClean="0"/>
            <a:t>sở</a:t>
          </a:r>
          <a:r>
            <a:rPr lang="en-US" sz="2800" b="1" kern="1200" dirty="0" smtClean="0"/>
            <a:t> Y </a:t>
          </a:r>
          <a:r>
            <a:rPr lang="en-US" sz="2800" b="1" kern="1200" dirty="0" err="1" smtClean="0"/>
            <a:t>tế</a:t>
          </a:r>
          <a:r>
            <a:rPr lang="en-US" sz="2800" b="1" kern="1200" dirty="0" smtClean="0"/>
            <a:t> ( Chi </a:t>
          </a:r>
          <a:r>
            <a:rPr lang="en-US" sz="2800" b="1" kern="1200" dirty="0" err="1" smtClean="0"/>
            <a:t>cục</a:t>
          </a:r>
          <a:r>
            <a:rPr lang="en-US" sz="2800" b="1" kern="1200" dirty="0" smtClean="0"/>
            <a:t> ATVSTP </a:t>
          </a:r>
          <a:r>
            <a:rPr lang="en-US" sz="2800" b="1" kern="1200" dirty="0" err="1" smtClean="0"/>
            <a:t>làm</a:t>
          </a:r>
          <a:r>
            <a:rPr lang="en-US" sz="2800" b="1" kern="1200" dirty="0" smtClean="0"/>
            <a:t> </a:t>
          </a:r>
          <a:r>
            <a:rPr lang="en-US" sz="2800" b="1" kern="1200" dirty="0" err="1" smtClean="0"/>
            <a:t>thường</a:t>
          </a:r>
          <a:r>
            <a:rPr lang="en-US" sz="2800" b="1" kern="1200" dirty="0" smtClean="0"/>
            <a:t> </a:t>
          </a:r>
          <a:r>
            <a:rPr lang="en-US" sz="2800" b="1" kern="1200" dirty="0" err="1" smtClean="0"/>
            <a:t>trực</a:t>
          </a:r>
          <a:r>
            <a:rPr lang="en-US" sz="2800" b="1" kern="1200" dirty="0" smtClean="0"/>
            <a:t>)</a:t>
          </a:r>
          <a:endParaRPr lang="en-US" sz="2800" b="1" kern="1200" dirty="0"/>
        </a:p>
      </dsp:txBody>
      <dsp:txXfrm>
        <a:off x="1056438" y="4805338"/>
        <a:ext cx="6437007" cy="883293"/>
      </dsp:txXfrm>
    </dsp:sp>
    <dsp:sp modelId="{8FC676CB-36D5-4017-974E-B89B765BAE8D}">
      <dsp:nvSpPr>
        <dsp:cNvPr id="0" name=""/>
        <dsp:cNvSpPr/>
      </dsp:nvSpPr>
      <dsp:spPr>
        <a:xfrm rot="10800000">
          <a:off x="0" y="2691777"/>
          <a:ext cx="8280920" cy="2125544"/>
        </a:xfrm>
        <a:prstGeom prst="upArrowCallou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0000"/>
              </a:solidFill>
              <a:latin typeface="Times New Roman" panose="02020603050405020304" pitchFamily="18" charset="0"/>
              <a:cs typeface="Times New Roman" panose="02020603050405020304" pitchFamily="18" charset="0"/>
            </a:rPr>
            <a:t>Bước</a:t>
          </a:r>
          <a:r>
            <a:rPr lang="en-US" sz="2400" b="1" kern="1200" dirty="0" smtClean="0">
              <a:solidFill>
                <a:srgbClr val="FF0000"/>
              </a:solidFill>
              <a:latin typeface="Times New Roman" panose="02020603050405020304" pitchFamily="18" charset="0"/>
              <a:cs typeface="Times New Roman" panose="02020603050405020304" pitchFamily="18" charset="0"/>
            </a:rPr>
            <a:t> 3</a:t>
          </a:r>
          <a:endParaRPr lang="en-US" sz="2400" b="1" kern="1200" dirty="0">
            <a:solidFill>
              <a:srgbClr val="FF0000"/>
            </a:solidFill>
            <a:latin typeface="Times New Roman" panose="02020603050405020304" pitchFamily="18" charset="0"/>
            <a:cs typeface="Times New Roman" panose="02020603050405020304" pitchFamily="18" charset="0"/>
          </a:endParaRPr>
        </a:p>
      </dsp:txBody>
      <dsp:txXfrm rot="-10800000">
        <a:off x="0" y="2691777"/>
        <a:ext cx="8280920" cy="746066"/>
      </dsp:txXfrm>
    </dsp:sp>
    <dsp:sp modelId="{1B78EE57-A2DC-4DC2-9FE7-9B35C30AD1BB}">
      <dsp:nvSpPr>
        <dsp:cNvPr id="0" name=""/>
        <dsp:cNvSpPr/>
      </dsp:nvSpPr>
      <dsp:spPr>
        <a:xfrm>
          <a:off x="0" y="3356804"/>
          <a:ext cx="4140459" cy="796849"/>
        </a:xfrm>
        <a:prstGeom prst="rect">
          <a:avLst/>
        </a:prstGeom>
        <a:solidFill>
          <a:schemeClr val="accent1">
            <a:alpha val="90000"/>
            <a:tint val="40000"/>
            <a:hueOff val="0"/>
            <a:satOff val="0"/>
            <a:lumOff val="0"/>
            <a:alphaOff val="0"/>
          </a:schemeClr>
        </a:solidFill>
        <a:ln w="25400" cap="flat" cmpd="sng" algn="ctr">
          <a:solidFill>
            <a:srgbClr val="3333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ts val="0"/>
            </a:spcAft>
          </a:pPr>
          <a:r>
            <a:rPr lang="en-US" sz="2000" b="1" kern="1200" dirty="0" err="1" smtClean="0"/>
            <a:t>Trạm</a:t>
          </a:r>
          <a:r>
            <a:rPr lang="en-US" sz="2000" b="1" kern="1200" dirty="0" smtClean="0"/>
            <a:t> y </a:t>
          </a:r>
          <a:r>
            <a:rPr lang="en-US" sz="2000" b="1" kern="1200" dirty="0" err="1" smtClean="0"/>
            <a:t>tế</a:t>
          </a:r>
          <a:r>
            <a:rPr lang="en-US" sz="2000" b="1" kern="1200" dirty="0" smtClean="0"/>
            <a:t> </a:t>
          </a:r>
          <a:r>
            <a:rPr lang="en-US" sz="2000" b="1" kern="1200" dirty="0" err="1" smtClean="0"/>
            <a:t>phường</a:t>
          </a:r>
          <a:r>
            <a:rPr lang="en-US" sz="2000" b="1" kern="1200" dirty="0" smtClean="0"/>
            <a:t> </a:t>
          </a:r>
          <a:r>
            <a:rPr lang="en-US" sz="2000" b="1" kern="1200" dirty="0" err="1" smtClean="0"/>
            <a:t>báo</a:t>
          </a:r>
          <a:r>
            <a:rPr lang="en-US" sz="2000" b="1" kern="1200" dirty="0" smtClean="0"/>
            <a:t> </a:t>
          </a:r>
          <a:r>
            <a:rPr lang="en-US" sz="2000" b="1" kern="1200" dirty="0" err="1" smtClean="0"/>
            <a:t>cáo</a:t>
          </a:r>
          <a:r>
            <a:rPr lang="en-US" sz="2000" b="1" kern="1200" dirty="0" smtClean="0"/>
            <a:t> </a:t>
          </a:r>
          <a:r>
            <a:rPr lang="en-US" sz="2000" b="1" kern="1200" dirty="0" err="1" smtClean="0"/>
            <a:t>lên</a:t>
          </a:r>
          <a:r>
            <a:rPr lang="en-US" sz="2000" b="1" kern="1200" dirty="0" smtClean="0"/>
            <a:t> </a:t>
          </a:r>
        </a:p>
        <a:p>
          <a:pPr lvl="0" algn="ctr" defTabSz="889000">
            <a:lnSpc>
              <a:spcPct val="90000"/>
            </a:lnSpc>
            <a:spcBef>
              <a:spcPct val="0"/>
            </a:spcBef>
            <a:spcAft>
              <a:spcPts val="0"/>
            </a:spcAft>
          </a:pPr>
          <a:r>
            <a:rPr lang="en-US" sz="2000" b="1" kern="1200" dirty="0" err="1" smtClean="0"/>
            <a:t>Trung</a:t>
          </a:r>
          <a:r>
            <a:rPr lang="en-US" sz="2000" b="1" kern="1200" dirty="0" smtClean="0"/>
            <a:t> </a:t>
          </a:r>
          <a:r>
            <a:rPr lang="en-US" sz="2000" b="1" kern="1200" dirty="0" err="1" smtClean="0"/>
            <a:t>tâm</a:t>
          </a:r>
          <a:r>
            <a:rPr lang="en-US" sz="2000" b="1" kern="1200" dirty="0" smtClean="0"/>
            <a:t> Y </a:t>
          </a:r>
          <a:r>
            <a:rPr lang="en-US" sz="2000" b="1" kern="1200" dirty="0" err="1" smtClean="0"/>
            <a:t>tế</a:t>
          </a:r>
          <a:r>
            <a:rPr lang="en-US" sz="2000" b="1" kern="1200" dirty="0" smtClean="0"/>
            <a:t>, </a:t>
          </a:r>
          <a:r>
            <a:rPr lang="en-US" sz="2000" b="1" kern="1200" dirty="0" err="1" smtClean="0"/>
            <a:t>Phòng</a:t>
          </a:r>
          <a:r>
            <a:rPr lang="en-US" sz="2000" b="1" kern="1200" dirty="0" smtClean="0"/>
            <a:t> Y </a:t>
          </a:r>
          <a:r>
            <a:rPr lang="en-US" sz="2000" b="1" kern="1200" dirty="0" err="1" smtClean="0"/>
            <a:t>tế</a:t>
          </a:r>
          <a:r>
            <a:rPr lang="en-US" sz="2000" b="1" kern="1200" dirty="0" smtClean="0"/>
            <a:t> </a:t>
          </a:r>
          <a:r>
            <a:rPr lang="en-US" sz="2000" b="1" kern="1200" dirty="0" err="1" smtClean="0"/>
            <a:t>quận</a:t>
          </a:r>
          <a:endParaRPr lang="en-US" sz="2000" b="1" kern="1200" dirty="0"/>
        </a:p>
      </dsp:txBody>
      <dsp:txXfrm>
        <a:off x="0" y="3356804"/>
        <a:ext cx="4140459" cy="796849"/>
      </dsp:txXfrm>
    </dsp:sp>
    <dsp:sp modelId="{03D779A7-E4B7-4E22-9F69-F3C885FFB0AB}">
      <dsp:nvSpPr>
        <dsp:cNvPr id="0" name=""/>
        <dsp:cNvSpPr/>
      </dsp:nvSpPr>
      <dsp:spPr>
        <a:xfrm>
          <a:off x="4140460" y="3353628"/>
          <a:ext cx="4140459" cy="807190"/>
        </a:xfrm>
        <a:prstGeom prst="rect">
          <a:avLst/>
        </a:prstGeom>
        <a:solidFill>
          <a:schemeClr val="accent1">
            <a:alpha val="90000"/>
            <a:tint val="40000"/>
            <a:hueOff val="0"/>
            <a:satOff val="0"/>
            <a:lumOff val="0"/>
            <a:alphaOff val="0"/>
          </a:schemeClr>
        </a:solidFill>
        <a:ln w="25400" cap="flat" cmpd="sng" algn="ctr">
          <a:solidFill>
            <a:srgbClr val="3333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ts val="0"/>
            </a:spcAft>
          </a:pPr>
          <a:r>
            <a:rPr lang="en-US" sz="2000" b="1" kern="1200" dirty="0" err="1" smtClean="0"/>
            <a:t>Trung</a:t>
          </a:r>
          <a:r>
            <a:rPr lang="en-US" sz="2000" b="1" kern="1200" dirty="0" smtClean="0"/>
            <a:t> </a:t>
          </a:r>
          <a:r>
            <a:rPr lang="en-US" sz="2000" b="1" kern="1200" dirty="0" err="1" smtClean="0"/>
            <a:t>tâm</a:t>
          </a:r>
          <a:r>
            <a:rPr lang="en-US" sz="2000" b="1" kern="1200" dirty="0" smtClean="0"/>
            <a:t> y </a:t>
          </a:r>
          <a:r>
            <a:rPr lang="en-US" sz="2000" b="1" kern="1200" dirty="0" err="1" smtClean="0"/>
            <a:t>tế</a:t>
          </a:r>
          <a:r>
            <a:rPr lang="en-US" sz="2000" b="1" kern="1200" dirty="0" smtClean="0"/>
            <a:t> </a:t>
          </a:r>
          <a:r>
            <a:rPr lang="en-US" sz="2000" b="1" kern="1200" dirty="0" err="1" smtClean="0"/>
            <a:t>quận</a:t>
          </a:r>
          <a:r>
            <a:rPr lang="en-US" sz="2000" b="1" kern="1200" dirty="0" smtClean="0"/>
            <a:t> </a:t>
          </a:r>
          <a:r>
            <a:rPr lang="en-US" sz="2000" b="1" kern="1200" dirty="0" err="1" smtClean="0"/>
            <a:t>báo</a:t>
          </a:r>
          <a:r>
            <a:rPr lang="en-US" sz="2000" b="1" kern="1200" dirty="0" smtClean="0"/>
            <a:t> </a:t>
          </a:r>
          <a:r>
            <a:rPr lang="en-US" sz="2000" b="1" kern="1200" dirty="0" err="1" smtClean="0"/>
            <a:t>cáo</a:t>
          </a:r>
          <a:r>
            <a:rPr lang="en-US" sz="2000" b="1" kern="1200" dirty="0" smtClean="0"/>
            <a:t>  BCĐ </a:t>
          </a:r>
          <a:r>
            <a:rPr lang="en-US" sz="2000" b="1" kern="1200" dirty="0" err="1" smtClean="0"/>
            <a:t>quận</a:t>
          </a:r>
          <a:r>
            <a:rPr lang="en-US" sz="2000" b="1" kern="1200" dirty="0" smtClean="0"/>
            <a:t> </a:t>
          </a:r>
          <a:endParaRPr lang="en-US" sz="2000" b="1" kern="1200" dirty="0"/>
        </a:p>
      </dsp:txBody>
      <dsp:txXfrm>
        <a:off x="4140460" y="3353628"/>
        <a:ext cx="4140459" cy="807190"/>
      </dsp:txXfrm>
    </dsp:sp>
    <dsp:sp modelId="{A869550A-4FDB-443E-A890-7967BC910D67}">
      <dsp:nvSpPr>
        <dsp:cNvPr id="0" name=""/>
        <dsp:cNvSpPr/>
      </dsp:nvSpPr>
      <dsp:spPr>
        <a:xfrm rot="10800000">
          <a:off x="0" y="1309461"/>
          <a:ext cx="8280920" cy="1358505"/>
        </a:xfrm>
        <a:prstGeom prst="upArrowCallou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b="1" kern="1200" smtClean="0">
            <a:solidFill>
              <a:srgbClr val="FF0000"/>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smtClean="0">
              <a:solidFill>
                <a:srgbClr val="FF0000"/>
              </a:solidFill>
              <a:latin typeface="Times New Roman" panose="02020603050405020304" pitchFamily="18" charset="0"/>
              <a:cs typeface="Times New Roman" panose="02020603050405020304" pitchFamily="18" charset="0"/>
            </a:rPr>
            <a:t>Bước </a:t>
          </a:r>
          <a:r>
            <a:rPr lang="en-US" sz="2400" b="1" kern="1200" dirty="0" smtClean="0">
              <a:solidFill>
                <a:srgbClr val="FF0000"/>
              </a:solidFill>
              <a:latin typeface="Times New Roman" panose="02020603050405020304" pitchFamily="18" charset="0"/>
              <a:cs typeface="Times New Roman" panose="02020603050405020304" pitchFamily="18" charset="0"/>
            </a:rPr>
            <a:t>2</a:t>
          </a:r>
          <a:endParaRPr lang="en-US" sz="2400" b="1" kern="1200" dirty="0">
            <a:solidFill>
              <a:srgbClr val="FF0000"/>
            </a:solidFill>
            <a:latin typeface="Times New Roman" panose="02020603050405020304" pitchFamily="18" charset="0"/>
            <a:cs typeface="Times New Roman" panose="02020603050405020304" pitchFamily="18" charset="0"/>
          </a:endParaRPr>
        </a:p>
      </dsp:txBody>
      <dsp:txXfrm rot="-10800000">
        <a:off x="0" y="1309461"/>
        <a:ext cx="8280920" cy="476835"/>
      </dsp:txXfrm>
    </dsp:sp>
    <dsp:sp modelId="{FEED171A-AA0D-450A-B485-9C032851481F}">
      <dsp:nvSpPr>
        <dsp:cNvPr id="0" name=""/>
        <dsp:cNvSpPr/>
      </dsp:nvSpPr>
      <dsp:spPr>
        <a:xfrm>
          <a:off x="0" y="2122473"/>
          <a:ext cx="4140459" cy="406193"/>
        </a:xfrm>
        <a:prstGeom prst="rect">
          <a:avLst/>
        </a:prstGeom>
        <a:solidFill>
          <a:schemeClr val="accent1">
            <a:alpha val="90000"/>
            <a:tint val="40000"/>
            <a:hueOff val="0"/>
            <a:satOff val="0"/>
            <a:lumOff val="0"/>
            <a:alphaOff val="0"/>
          </a:schemeClr>
        </a:solidFill>
        <a:ln w="25400" cap="flat" cmpd="sng" algn="ctr">
          <a:solidFill>
            <a:srgbClr val="3333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itchFamily="18" charset="0"/>
              <a:cs typeface="Times New Roman" pitchFamily="18" charset="0"/>
            </a:rPr>
            <a:t>Báo</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cáo</a:t>
          </a:r>
          <a:r>
            <a:rPr lang="en-US" sz="2400" b="1" kern="1200" dirty="0" smtClean="0">
              <a:latin typeface="Times New Roman" pitchFamily="18" charset="0"/>
              <a:cs typeface="Times New Roman" pitchFamily="18" charset="0"/>
            </a:rPr>
            <a:t> BCĐ </a:t>
          </a:r>
          <a:r>
            <a:rPr lang="en-US" sz="2400" b="1" kern="1200" dirty="0" err="1" smtClean="0">
              <a:latin typeface="Times New Roman" pitchFamily="18" charset="0"/>
              <a:cs typeface="Times New Roman" pitchFamily="18" charset="0"/>
            </a:rPr>
            <a:t>phường</a:t>
          </a:r>
          <a:endParaRPr lang="en-US" sz="2400" b="1" kern="1200" dirty="0">
            <a:latin typeface="Times New Roman" pitchFamily="18" charset="0"/>
            <a:cs typeface="Times New Roman" pitchFamily="18" charset="0"/>
          </a:endParaRPr>
        </a:p>
      </dsp:txBody>
      <dsp:txXfrm>
        <a:off x="0" y="2122473"/>
        <a:ext cx="4140459" cy="406193"/>
      </dsp:txXfrm>
    </dsp:sp>
    <dsp:sp modelId="{EEAD6EE9-47F3-4B4D-A2F5-C880913E7F99}">
      <dsp:nvSpPr>
        <dsp:cNvPr id="0" name=""/>
        <dsp:cNvSpPr/>
      </dsp:nvSpPr>
      <dsp:spPr>
        <a:xfrm>
          <a:off x="4140460" y="2122473"/>
          <a:ext cx="4140459" cy="406193"/>
        </a:xfrm>
        <a:prstGeom prst="rect">
          <a:avLst/>
        </a:prstGeom>
        <a:solidFill>
          <a:schemeClr val="accent1">
            <a:alpha val="90000"/>
            <a:tint val="40000"/>
            <a:hueOff val="0"/>
            <a:satOff val="0"/>
            <a:lumOff val="0"/>
            <a:alphaOff val="0"/>
          </a:schemeClr>
        </a:solidFill>
        <a:ln w="25400" cap="flat" cmpd="sng" algn="ctr">
          <a:solidFill>
            <a:srgbClr val="3333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itchFamily="18" charset="0"/>
              <a:cs typeface="Times New Roman" pitchFamily="18" charset="0"/>
            </a:rPr>
            <a:t>Trạm</a:t>
          </a:r>
          <a:r>
            <a:rPr lang="en-US" sz="2400" b="1" kern="1200" dirty="0" smtClean="0">
              <a:latin typeface="Times New Roman" pitchFamily="18" charset="0"/>
              <a:cs typeface="Times New Roman" pitchFamily="18" charset="0"/>
            </a:rPr>
            <a:t> y </a:t>
          </a:r>
          <a:r>
            <a:rPr lang="en-US" sz="2400" b="1" kern="1200" dirty="0" err="1" smtClean="0">
              <a:latin typeface="Times New Roman" pitchFamily="18" charset="0"/>
              <a:cs typeface="Times New Roman" pitchFamily="18" charset="0"/>
            </a:rPr>
            <a:t>tế</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phường</a:t>
          </a:r>
          <a:endParaRPr lang="en-US" sz="2400" b="1" kern="1200" dirty="0">
            <a:latin typeface="Times New Roman" pitchFamily="18" charset="0"/>
            <a:cs typeface="Times New Roman" pitchFamily="18" charset="0"/>
          </a:endParaRPr>
        </a:p>
      </dsp:txBody>
      <dsp:txXfrm>
        <a:off x="4140460" y="2122473"/>
        <a:ext cx="4140459" cy="406193"/>
      </dsp:txXfrm>
    </dsp:sp>
    <dsp:sp modelId="{37C4DB0E-7C70-4C49-85C1-B6A10B202820}">
      <dsp:nvSpPr>
        <dsp:cNvPr id="0" name=""/>
        <dsp:cNvSpPr/>
      </dsp:nvSpPr>
      <dsp:spPr>
        <a:xfrm rot="10800000">
          <a:off x="0" y="0"/>
          <a:ext cx="8280920" cy="1358505"/>
        </a:xfrm>
        <a:prstGeom prst="upArrowCallou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err="1" smtClean="0"/>
            <a:t>Bước</a:t>
          </a:r>
          <a:r>
            <a:rPr lang="en-US" sz="1700" kern="1200" dirty="0" smtClean="0"/>
            <a:t> 1</a:t>
          </a:r>
          <a:endParaRPr lang="en-US" sz="1700" kern="1200" dirty="0"/>
        </a:p>
      </dsp:txBody>
      <dsp:txXfrm rot="-10800000">
        <a:off x="0" y="0"/>
        <a:ext cx="8280920" cy="476835"/>
      </dsp:txXfrm>
    </dsp:sp>
    <dsp:sp modelId="{B43C966D-29A7-4ED3-87C0-1C51AB4D0625}">
      <dsp:nvSpPr>
        <dsp:cNvPr id="0" name=""/>
        <dsp:cNvSpPr/>
      </dsp:nvSpPr>
      <dsp:spPr>
        <a:xfrm flipH="1">
          <a:off x="8074" y="209570"/>
          <a:ext cx="8272845" cy="992914"/>
        </a:xfrm>
        <a:prstGeom prst="rect">
          <a:avLst/>
        </a:prstGeom>
        <a:solidFill>
          <a:schemeClr val="bg1">
            <a:alpha val="90000"/>
          </a:schemeClr>
        </a:solidFill>
        <a:ln w="25400" cap="flat" cmpd="sng" algn="ctr">
          <a:solidFill>
            <a:srgbClr val="3333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Bước 1:</a:t>
          </a:r>
        </a:p>
        <a:p>
          <a:pPr lvl="0" algn="ctr" defTabSz="1066800">
            <a:lnSpc>
              <a:spcPct val="90000"/>
            </a:lnSpc>
            <a:spcBef>
              <a:spcPct val="0"/>
            </a:spcBef>
            <a:spcAft>
              <a:spcPct val="35000"/>
            </a:spcAft>
          </a:pPr>
          <a:r>
            <a:rPr lang="en-US" sz="2400" b="1" kern="1200" smtClean="0">
              <a:latin typeface="Times New Roman" pitchFamily="18" charset="0"/>
              <a:cs typeface="Times New Roman" pitchFamily="18" charset="0"/>
            </a:rPr>
            <a:t>Ban </a:t>
          </a:r>
          <a:r>
            <a:rPr lang="en-US" sz="2400" b="1" kern="1200" dirty="0" err="1" smtClean="0">
              <a:latin typeface="Times New Roman" pitchFamily="18" charset="0"/>
              <a:cs typeface="Times New Roman" pitchFamily="18" charset="0"/>
            </a:rPr>
            <a:t>giám</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hiệu</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nhà</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trường</a:t>
          </a:r>
          <a:r>
            <a:rPr lang="en-US" sz="2400" b="1" kern="1200" dirty="0" smtClean="0">
              <a:latin typeface="Times New Roman" pitchFamily="18" charset="0"/>
              <a:cs typeface="Times New Roman" pitchFamily="18" charset="0"/>
            </a:rPr>
            <a:t> </a:t>
          </a:r>
          <a:r>
            <a:rPr lang="en-US" sz="2400" b="1" kern="1200" err="1" smtClean="0">
              <a:latin typeface="Times New Roman" pitchFamily="18" charset="0"/>
              <a:cs typeface="Times New Roman" pitchFamily="18" charset="0"/>
            </a:rPr>
            <a:t>tiếp</a:t>
          </a:r>
          <a:r>
            <a:rPr lang="en-US" sz="2400" b="1" kern="1200" smtClean="0">
              <a:latin typeface="Times New Roman" pitchFamily="18" charset="0"/>
              <a:cs typeface="Times New Roman" pitchFamily="18" charset="0"/>
            </a:rPr>
            <a:t> </a:t>
          </a:r>
          <a:r>
            <a:rPr lang="en-US" sz="2400" b="1" kern="1200" smtClean="0">
              <a:latin typeface="Times New Roman" pitchFamily="18" charset="0"/>
              <a:cs typeface="Times New Roman" pitchFamily="18" charset="0"/>
            </a:rPr>
            <a:t>nhận </a:t>
          </a:r>
          <a:r>
            <a:rPr lang="en-US" sz="2400" b="1" kern="1200" dirty="0" err="1" smtClean="0">
              <a:latin typeface="Times New Roman" pitchFamily="18" charset="0"/>
              <a:cs typeface="Times New Roman" pitchFamily="18" charset="0"/>
            </a:rPr>
            <a:t>thông</a:t>
          </a:r>
          <a:r>
            <a:rPr lang="en-US" sz="2400" b="1" kern="1200" dirty="0" smtClean="0">
              <a:latin typeface="Times New Roman" pitchFamily="18" charset="0"/>
              <a:cs typeface="Times New Roman" pitchFamily="18" charset="0"/>
            </a:rPr>
            <a:t> tin</a:t>
          </a:r>
          <a:endParaRPr lang="en-US" sz="2400" b="1" kern="1200" dirty="0">
            <a:latin typeface="Times New Roman" pitchFamily="18" charset="0"/>
            <a:cs typeface="Times New Roman" pitchFamily="18" charset="0"/>
          </a:endParaRPr>
        </a:p>
      </dsp:txBody>
      <dsp:txXfrm>
        <a:off x="8074" y="209570"/>
        <a:ext cx="8272845" cy="99291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sz="quarter"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Rectangle 5"/>
          <p:cNvSpPr>
            <a:spLocks noGrp="1" noChangeArrowheads="1"/>
          </p:cNvSpPr>
          <p:nvPr>
            <p:ph type="sldNum" sz="quarter" idx="3"/>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172F1D-0E43-405C-9DD8-B0CF83CE2228}" type="slidenum">
              <a:rPr lang="en-US"/>
              <a:pPr/>
              <a:t>‹#›</a:t>
            </a:fld>
            <a:endParaRPr lang="en-US"/>
          </a:p>
        </p:txBody>
      </p:sp>
    </p:spTree>
    <p:extLst>
      <p:ext uri="{BB962C8B-B14F-4D97-AF65-F5344CB8AC3E}">
        <p14:creationId xmlns:p14="http://schemas.microsoft.com/office/powerpoint/2010/main" val="512767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251200" y="504825"/>
            <a:ext cx="3367088" cy="252571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86949" y="3199488"/>
            <a:ext cx="7895590" cy="3031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AF2B41-D987-4892-A33C-EE02A64227DB}" type="slidenum">
              <a:rPr lang="en-US"/>
              <a:pPr/>
              <a:t>‹#›</a:t>
            </a:fld>
            <a:endParaRPr lang="en-US"/>
          </a:p>
        </p:txBody>
      </p:sp>
    </p:spTree>
    <p:extLst>
      <p:ext uri="{BB962C8B-B14F-4D97-AF65-F5344CB8AC3E}">
        <p14:creationId xmlns:p14="http://schemas.microsoft.com/office/powerpoint/2010/main" val="39050791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F2B41-D987-4892-A33C-EE02A64227DB}" type="slidenum">
              <a:rPr lang="en-US" smtClean="0"/>
              <a:pPr/>
              <a:t>2</a:t>
            </a:fld>
            <a:endParaRPr lang="en-US"/>
          </a:p>
        </p:txBody>
      </p:sp>
    </p:spTree>
    <p:extLst>
      <p:ext uri="{BB962C8B-B14F-4D97-AF65-F5344CB8AC3E}">
        <p14:creationId xmlns:p14="http://schemas.microsoft.com/office/powerpoint/2010/main" val="3401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6E832-1E22-4661-B8CD-01BF87736BF2}" type="slidenum">
              <a:rPr lang="en-US"/>
              <a:pPr/>
              <a:t>4</a:t>
            </a:fld>
            <a:endParaRPr lang="en-US"/>
          </a:p>
        </p:txBody>
      </p:sp>
      <p:sp>
        <p:nvSpPr>
          <p:cNvPr id="9218" name="Rectangle 2"/>
          <p:cNvSpPr>
            <a:spLocks noGrp="1" noRot="1" noChangeAspect="1" noChangeArrowheads="1" noTextEdit="1"/>
          </p:cNvSpPr>
          <p:nvPr>
            <p:ph type="sldImg"/>
          </p:nvPr>
        </p:nvSpPr>
        <p:spPr>
          <a:xfrm>
            <a:off x="3252788" y="504825"/>
            <a:ext cx="3367087" cy="2525713"/>
          </a:xfrm>
          <a:ln/>
        </p:spPr>
      </p:sp>
      <p:sp>
        <p:nvSpPr>
          <p:cNvPr id="9219" name="Rectangle 3"/>
          <p:cNvSpPr>
            <a:spLocks noGrp="1" noChangeArrowheads="1"/>
          </p:cNvSpPr>
          <p:nvPr>
            <p:ph type="body" idx="1"/>
          </p:nvPr>
        </p:nvSpPr>
        <p:spPr/>
        <p:txBody>
          <a:bodyPr/>
          <a:lstStyle/>
          <a:p>
            <a:r>
              <a:rPr lang="en-US"/>
              <a:t>Content Layouts</a:t>
            </a:r>
          </a:p>
        </p:txBody>
      </p:sp>
    </p:spTree>
    <p:extLst>
      <p:ext uri="{BB962C8B-B14F-4D97-AF65-F5344CB8AC3E}">
        <p14:creationId xmlns:p14="http://schemas.microsoft.com/office/powerpoint/2010/main" val="342698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F2B41-D987-4892-A33C-EE02A64227DB}" type="slidenum">
              <a:rPr lang="en-US" smtClean="0"/>
              <a:pPr/>
              <a:t>27</a:t>
            </a:fld>
            <a:endParaRPr lang="en-US"/>
          </a:p>
        </p:txBody>
      </p:sp>
    </p:spTree>
    <p:extLst>
      <p:ext uri="{BB962C8B-B14F-4D97-AF65-F5344CB8AC3E}">
        <p14:creationId xmlns:p14="http://schemas.microsoft.com/office/powerpoint/2010/main" val="163775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F2B41-D987-4892-A33C-EE02A64227DB}" type="slidenum">
              <a:rPr lang="en-US" smtClean="0"/>
              <a:pPr/>
              <a:t>28</a:t>
            </a:fld>
            <a:endParaRPr lang="en-US"/>
          </a:p>
        </p:txBody>
      </p:sp>
    </p:spTree>
    <p:extLst>
      <p:ext uri="{BB962C8B-B14F-4D97-AF65-F5344CB8AC3E}">
        <p14:creationId xmlns:p14="http://schemas.microsoft.com/office/powerpoint/2010/main" val="2447728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9" name="Freeform 7"/>
          <p:cNvSpPr>
            <a:spLocks/>
          </p:cNvSpPr>
          <p:nvPr/>
        </p:nvSpPr>
        <p:spPr bwMode="gray">
          <a:xfrm>
            <a:off x="-1588" y="5881688"/>
            <a:ext cx="2917826"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w="9525">
            <a:noFill/>
            <a:round/>
            <a:headEnd/>
            <a:tailEnd/>
          </a:ln>
          <a:effectLst/>
        </p:spPr>
        <p:txBody>
          <a:bodyPr/>
          <a:lstStyle/>
          <a:p>
            <a:endParaRPr lang="en-US"/>
          </a:p>
        </p:txBody>
      </p:sp>
      <p:sp>
        <p:nvSpPr>
          <p:cNvPr id="3080" name="Freeform 8"/>
          <p:cNvSpPr>
            <a:spLocks/>
          </p:cNvSpPr>
          <p:nvPr/>
        </p:nvSpPr>
        <p:spPr bwMode="gray">
          <a:xfrm>
            <a:off x="2559050" y="4684713"/>
            <a:ext cx="6596063" cy="2239962"/>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solidFill>
            <a:schemeClr val="hlink"/>
          </a:solidFill>
          <a:ln w="9525">
            <a:noFill/>
            <a:round/>
            <a:headEnd/>
            <a:tailEnd/>
          </a:ln>
          <a:effectLst/>
        </p:spPr>
        <p:txBody>
          <a:bodyPr/>
          <a:lstStyle/>
          <a:p>
            <a:endParaRPr lang="en-US"/>
          </a:p>
        </p:txBody>
      </p:sp>
      <p:sp>
        <p:nvSpPr>
          <p:cNvPr id="3081" name="Freeform 9"/>
          <p:cNvSpPr>
            <a:spLocks/>
          </p:cNvSpPr>
          <p:nvPr/>
        </p:nvSpPr>
        <p:spPr bwMode="gray">
          <a:xfrm>
            <a:off x="4356100" y="641350"/>
            <a:ext cx="4787900" cy="5997575"/>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w="9525">
            <a:noFill/>
            <a:round/>
            <a:headEnd/>
            <a:tailEnd/>
          </a:ln>
          <a:effectLst/>
        </p:spPr>
        <p:txBody>
          <a:bodyPr/>
          <a:lstStyle/>
          <a:p>
            <a:endParaRPr lang="en-US"/>
          </a:p>
        </p:txBody>
      </p:sp>
      <p:sp>
        <p:nvSpPr>
          <p:cNvPr id="3082" name="Freeform 10"/>
          <p:cNvSpPr>
            <a:spLocks/>
          </p:cNvSpPr>
          <p:nvPr/>
        </p:nvSpPr>
        <p:spPr bwMode="gray">
          <a:xfrm>
            <a:off x="4719638" y="1588"/>
            <a:ext cx="2508250" cy="2601912"/>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solidFill>
            <a:schemeClr val="accent1"/>
          </a:solidFill>
          <a:ln w="9525">
            <a:noFill/>
            <a:round/>
            <a:headEnd/>
            <a:tailEnd/>
          </a:ln>
          <a:effectLst/>
        </p:spPr>
        <p:txBody>
          <a:bodyPr/>
          <a:lstStyle/>
          <a:p>
            <a:endParaRPr lang="en-US"/>
          </a:p>
        </p:txBody>
      </p:sp>
      <p:sp>
        <p:nvSpPr>
          <p:cNvPr id="3083" name="Freeform 11"/>
          <p:cNvSpPr>
            <a:spLocks/>
          </p:cNvSpPr>
          <p:nvPr/>
        </p:nvSpPr>
        <p:spPr bwMode="gray">
          <a:xfrm>
            <a:off x="0" y="5889625"/>
            <a:ext cx="2935288"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blipFill dpi="0" rotWithShape="1">
            <a:blip r:embed="rId2"/>
            <a:srcRect/>
            <a:stretch>
              <a:fillRect/>
            </a:stretch>
          </a:blipFill>
          <a:ln w="9525">
            <a:noFill/>
            <a:round/>
            <a:headEnd/>
            <a:tailEnd/>
          </a:ln>
          <a:effectLst/>
        </p:spPr>
        <p:txBody>
          <a:bodyPr/>
          <a:lstStyle/>
          <a:p>
            <a:endParaRPr lang="en-US"/>
          </a:p>
        </p:txBody>
      </p:sp>
      <p:sp>
        <p:nvSpPr>
          <p:cNvPr id="3084" name="Freeform 12"/>
          <p:cNvSpPr>
            <a:spLocks/>
          </p:cNvSpPr>
          <p:nvPr/>
        </p:nvSpPr>
        <p:spPr bwMode="gray">
          <a:xfrm>
            <a:off x="2541588" y="4673600"/>
            <a:ext cx="6596062" cy="2239963"/>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3"/>
            <a:srcRect/>
            <a:stretch>
              <a:fillRect/>
            </a:stretch>
          </a:blipFill>
          <a:ln w="9525">
            <a:noFill/>
            <a:round/>
            <a:headEnd/>
            <a:tailEnd/>
          </a:ln>
          <a:effectLst/>
        </p:spPr>
        <p:txBody>
          <a:bodyPr/>
          <a:lstStyle/>
          <a:p>
            <a:endParaRPr lang="en-US"/>
          </a:p>
        </p:txBody>
      </p:sp>
      <p:sp>
        <p:nvSpPr>
          <p:cNvPr id="3085" name="Freeform 13"/>
          <p:cNvSpPr>
            <a:spLocks/>
          </p:cNvSpPr>
          <p:nvPr/>
        </p:nvSpPr>
        <p:spPr bwMode="gray">
          <a:xfrm>
            <a:off x="4348163" y="628650"/>
            <a:ext cx="4787900" cy="6008688"/>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blipFill dpi="0" rotWithShape="1">
            <a:blip r:embed="rId4"/>
            <a:srcRect/>
            <a:stretch>
              <a:fillRect/>
            </a:stretch>
          </a:blipFill>
          <a:ln w="9525">
            <a:noFill/>
            <a:round/>
            <a:headEnd/>
            <a:tailEnd/>
          </a:ln>
          <a:effectLst/>
        </p:spPr>
        <p:txBody>
          <a:bodyPr/>
          <a:lstStyle/>
          <a:p>
            <a:endParaRPr lang="en-US"/>
          </a:p>
        </p:txBody>
      </p:sp>
      <p:sp>
        <p:nvSpPr>
          <p:cNvPr id="3086" name="Freeform 14" descr="1"/>
          <p:cNvSpPr>
            <a:spLocks/>
          </p:cNvSpPr>
          <p:nvPr/>
        </p:nvSpPr>
        <p:spPr bwMode="gray">
          <a:xfrm>
            <a:off x="4694238" y="-1588"/>
            <a:ext cx="2543175" cy="2632076"/>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5"/>
            <a:srcRect/>
            <a:stretch>
              <a:fillRect/>
            </a:stretch>
          </a:blipFill>
          <a:ln w="9525">
            <a:noFill/>
            <a:round/>
            <a:headEnd/>
            <a:tailEnd/>
          </a:ln>
          <a:effectLst/>
        </p:spPr>
        <p:txBody>
          <a:bodyPr/>
          <a:lstStyle/>
          <a:p>
            <a:endParaRPr lang="en-US"/>
          </a:p>
        </p:txBody>
      </p:sp>
      <p:sp>
        <p:nvSpPr>
          <p:cNvPr id="3087" name="Freeform 15"/>
          <p:cNvSpPr>
            <a:spLocks/>
          </p:cNvSpPr>
          <p:nvPr/>
        </p:nvSpPr>
        <p:spPr bwMode="gray">
          <a:xfrm>
            <a:off x="-3175" y="1588"/>
            <a:ext cx="5857875" cy="6794500"/>
          </a:xfrm>
          <a:custGeom>
            <a:avLst/>
            <a:gdLst/>
            <a:ahLst/>
            <a:cxnLst>
              <a:cxn ang="0">
                <a:pos x="0" y="3810"/>
              </a:cxn>
              <a:cxn ang="0">
                <a:pos x="0" y="1"/>
              </a:cxn>
              <a:cxn ang="0">
                <a:pos x="2974" y="0"/>
              </a:cxn>
              <a:cxn ang="0">
                <a:pos x="2768" y="2926"/>
              </a:cxn>
              <a:cxn ang="0">
                <a:pos x="0" y="3810"/>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w="9525">
            <a:noFill/>
            <a:round/>
            <a:headEnd/>
            <a:tailEnd/>
          </a:ln>
          <a:effectLst/>
        </p:spPr>
        <p:txBody>
          <a:bodyPr/>
          <a:lstStyle/>
          <a:p>
            <a:endParaRPr lang="en-US"/>
          </a:p>
        </p:txBody>
      </p:sp>
      <p:sp>
        <p:nvSpPr>
          <p:cNvPr id="3088" name="Freeform 16"/>
          <p:cNvSpPr>
            <a:spLocks/>
          </p:cNvSpPr>
          <p:nvPr/>
        </p:nvSpPr>
        <p:spPr bwMode="gray">
          <a:xfrm>
            <a:off x="-3175" y="1588"/>
            <a:ext cx="5943600" cy="6437312"/>
          </a:xfrm>
          <a:custGeom>
            <a:avLst/>
            <a:gdLst/>
            <a:ahLst/>
            <a:cxnLst>
              <a:cxn ang="0">
                <a:pos x="0" y="3765"/>
              </a:cxn>
              <a:cxn ang="0">
                <a:pos x="0" y="0"/>
              </a:cxn>
              <a:cxn ang="0">
                <a:pos x="2767" y="0"/>
              </a:cxn>
              <a:cxn ang="0">
                <a:pos x="2567" y="2858"/>
              </a:cxn>
              <a:cxn ang="0">
                <a:pos x="0" y="3765"/>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DF58D">
                  <a:gamma/>
                  <a:tint val="19216"/>
                  <a:invGamma/>
                </a:srgbClr>
              </a:gs>
              <a:gs pos="100000">
                <a:srgbClr val="FDF58D"/>
              </a:gs>
            </a:gsLst>
            <a:lin ang="2700000" scaled="1"/>
          </a:gradFill>
          <a:ln w="9525">
            <a:noFill/>
            <a:round/>
            <a:headEnd/>
            <a:tailEnd/>
          </a:ln>
          <a:effectLst/>
        </p:spPr>
        <p:txBody>
          <a:bodyPr/>
          <a:lstStyle/>
          <a:p>
            <a:endParaRPr lang="en-US"/>
          </a:p>
        </p:txBody>
      </p:sp>
      <p:grpSp>
        <p:nvGrpSpPr>
          <p:cNvPr id="3089" name="Group 17"/>
          <p:cNvGrpSpPr>
            <a:grpSpLocks/>
          </p:cNvGrpSpPr>
          <p:nvPr/>
        </p:nvGrpSpPr>
        <p:grpSpPr bwMode="auto">
          <a:xfrm>
            <a:off x="250825" y="9525"/>
            <a:ext cx="4176713" cy="5908675"/>
            <a:chOff x="158" y="6"/>
            <a:chExt cx="2631" cy="3722"/>
          </a:xfrm>
        </p:grpSpPr>
        <p:sp>
          <p:nvSpPr>
            <p:cNvPr id="3090" name="Line 18"/>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1" name="Line 19"/>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2" name="Line 20"/>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3" name="Line 21"/>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4" name="Line 22"/>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grpSp>
      <p:grpSp>
        <p:nvGrpSpPr>
          <p:cNvPr id="3095" name="Group 23"/>
          <p:cNvGrpSpPr>
            <a:grpSpLocks/>
          </p:cNvGrpSpPr>
          <p:nvPr/>
        </p:nvGrpSpPr>
        <p:grpSpPr bwMode="auto">
          <a:xfrm>
            <a:off x="6350" y="260350"/>
            <a:ext cx="5041900" cy="5329238"/>
            <a:chOff x="4" y="164"/>
            <a:chExt cx="3176" cy="3357"/>
          </a:xfrm>
        </p:grpSpPr>
        <p:sp>
          <p:nvSpPr>
            <p:cNvPr id="3096" name="Line 24"/>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7" name="Line 25"/>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8" name="Line 26"/>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9" name="Line 27"/>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100" name="Line 28"/>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101" name="Line 29"/>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grpSp>
      <p:sp>
        <p:nvSpPr>
          <p:cNvPr id="3102" name="Rectangle 30"/>
          <p:cNvSpPr>
            <a:spLocks noChangeArrowheads="1"/>
          </p:cNvSpPr>
          <p:nvPr/>
        </p:nvSpPr>
        <p:spPr bwMode="gray">
          <a:xfrm>
            <a:off x="2368550" y="288925"/>
            <a:ext cx="1012825" cy="1025525"/>
          </a:xfrm>
          <a:prstGeom prst="rect">
            <a:avLst/>
          </a:prstGeom>
          <a:solidFill>
            <a:srgbClr val="FFFFFF">
              <a:alpha val="64999"/>
            </a:srgbClr>
          </a:solidFill>
          <a:ln w="9525">
            <a:noFill/>
            <a:miter lim="800000"/>
            <a:headEnd/>
            <a:tailEnd/>
          </a:ln>
          <a:effectLst/>
        </p:spPr>
        <p:txBody>
          <a:bodyPr wrap="none" anchor="ctr"/>
          <a:lstStyle/>
          <a:p>
            <a:endParaRPr lang="en-US"/>
          </a:p>
        </p:txBody>
      </p:sp>
      <p:sp>
        <p:nvSpPr>
          <p:cNvPr id="3103" name="Rectangle 31"/>
          <p:cNvSpPr>
            <a:spLocks noChangeArrowheads="1"/>
          </p:cNvSpPr>
          <p:nvPr/>
        </p:nvSpPr>
        <p:spPr bwMode="gray">
          <a:xfrm>
            <a:off x="285750" y="2435225"/>
            <a:ext cx="1012825" cy="1025525"/>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3104" name="Rectangle 32"/>
          <p:cNvSpPr>
            <a:spLocks noChangeArrowheads="1"/>
          </p:cNvSpPr>
          <p:nvPr/>
        </p:nvSpPr>
        <p:spPr bwMode="gray">
          <a:xfrm>
            <a:off x="0" y="279400"/>
            <a:ext cx="250825" cy="1025525"/>
          </a:xfrm>
          <a:prstGeom prst="rect">
            <a:avLst/>
          </a:prstGeom>
          <a:solidFill>
            <a:srgbClr val="FFFFFF">
              <a:alpha val="50000"/>
            </a:srgbClr>
          </a:solidFill>
          <a:ln w="9525">
            <a:noFill/>
            <a:miter lim="800000"/>
            <a:headEnd/>
            <a:tailEnd/>
          </a:ln>
          <a:effectLst/>
        </p:spPr>
        <p:txBody>
          <a:bodyPr wrap="none" anchor="ctr"/>
          <a:lstStyle/>
          <a:p>
            <a:endParaRPr lang="en-US"/>
          </a:p>
        </p:txBody>
      </p:sp>
      <p:sp>
        <p:nvSpPr>
          <p:cNvPr id="3105" name="Rectangle 33"/>
          <p:cNvSpPr>
            <a:spLocks noChangeArrowheads="1"/>
          </p:cNvSpPr>
          <p:nvPr/>
        </p:nvSpPr>
        <p:spPr bwMode="gray">
          <a:xfrm>
            <a:off x="1331913" y="9525"/>
            <a:ext cx="1012825" cy="234950"/>
          </a:xfrm>
          <a:prstGeom prst="rect">
            <a:avLst/>
          </a:prstGeom>
          <a:solidFill>
            <a:srgbClr val="FFFFFF">
              <a:alpha val="50000"/>
            </a:srgbClr>
          </a:solidFill>
          <a:ln w="9525">
            <a:noFill/>
            <a:miter lim="800000"/>
            <a:headEnd/>
            <a:tailEnd/>
          </a:ln>
          <a:effectLst/>
        </p:spPr>
        <p:txBody>
          <a:bodyPr wrap="none" anchor="ctr"/>
          <a:lstStyle/>
          <a:p>
            <a:endParaRPr lang="en-US"/>
          </a:p>
        </p:txBody>
      </p:sp>
      <p:sp>
        <p:nvSpPr>
          <p:cNvPr id="3106" name="Freeform 34"/>
          <p:cNvSpPr>
            <a:spLocks/>
          </p:cNvSpPr>
          <p:nvPr/>
        </p:nvSpPr>
        <p:spPr bwMode="gray">
          <a:xfrm>
            <a:off x="4452938" y="1347788"/>
            <a:ext cx="720725" cy="1047750"/>
          </a:xfrm>
          <a:custGeom>
            <a:avLst/>
            <a:gdLst/>
            <a:ahLst/>
            <a:cxnLst>
              <a:cxn ang="0">
                <a:pos x="363" y="0"/>
              </a:cxn>
              <a:cxn ang="0">
                <a:pos x="0" y="0"/>
              </a:cxn>
              <a:cxn ang="0">
                <a:pos x="0" y="680"/>
              </a:cxn>
              <a:cxn ang="0">
                <a:pos x="409" y="680"/>
              </a:cxn>
              <a:cxn ang="0">
                <a:pos x="454" y="317"/>
              </a:cxn>
              <a:cxn ang="0">
                <a:pos x="363" y="0"/>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000"/>
            </a:srgbClr>
          </a:solidFill>
          <a:ln w="9525">
            <a:noFill/>
            <a:round/>
            <a:headEnd/>
            <a:tailEnd/>
          </a:ln>
          <a:effectLst/>
        </p:spPr>
        <p:txBody>
          <a:bodyPr/>
          <a:lstStyle/>
          <a:p>
            <a:endParaRPr lang="en-US"/>
          </a:p>
        </p:txBody>
      </p:sp>
      <p:sp>
        <p:nvSpPr>
          <p:cNvPr id="3107" name="Freeform 35"/>
          <p:cNvSpPr>
            <a:spLocks/>
          </p:cNvSpPr>
          <p:nvPr/>
        </p:nvSpPr>
        <p:spPr bwMode="gray">
          <a:xfrm>
            <a:off x="2365375" y="4549775"/>
            <a:ext cx="1003300" cy="1023938"/>
          </a:xfrm>
          <a:custGeom>
            <a:avLst/>
            <a:gdLst/>
            <a:ahLst/>
            <a:cxnLst>
              <a:cxn ang="0">
                <a:pos x="635" y="0"/>
              </a:cxn>
              <a:cxn ang="0">
                <a:pos x="0" y="0"/>
              </a:cxn>
              <a:cxn ang="0">
                <a:pos x="0" y="681"/>
              </a:cxn>
              <a:cxn ang="0">
                <a:pos x="272" y="681"/>
              </a:cxn>
              <a:cxn ang="0">
                <a:pos x="680" y="454"/>
              </a:cxn>
              <a:cxn ang="0">
                <a:pos x="680" y="0"/>
              </a:cxn>
              <a:cxn ang="0">
                <a:pos x="635" y="0"/>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000"/>
            </a:srgbClr>
          </a:solidFill>
          <a:ln w="9525">
            <a:noFill/>
            <a:round/>
            <a:headEnd/>
            <a:tailEnd/>
          </a:ln>
          <a:effectLst/>
        </p:spPr>
        <p:txBody>
          <a:bodyPr/>
          <a:lstStyle/>
          <a:p>
            <a:endParaRPr lang="en-US"/>
          </a:p>
        </p:txBody>
      </p:sp>
      <p:sp>
        <p:nvSpPr>
          <p:cNvPr id="3108" name="Freeform 36"/>
          <p:cNvSpPr>
            <a:spLocks/>
          </p:cNvSpPr>
          <p:nvPr/>
        </p:nvSpPr>
        <p:spPr bwMode="gray">
          <a:xfrm>
            <a:off x="7524750" y="0"/>
            <a:ext cx="1620838" cy="1230313"/>
          </a:xfrm>
          <a:custGeom>
            <a:avLst/>
            <a:gdLst/>
            <a:ahLst/>
            <a:cxnLst>
              <a:cxn ang="0">
                <a:pos x="34" y="0"/>
              </a:cxn>
              <a:cxn ang="0">
                <a:pos x="0" y="255"/>
              </a:cxn>
              <a:cxn ang="0">
                <a:pos x="1007" y="775"/>
              </a:cxn>
              <a:cxn ang="0">
                <a:pos x="1009" y="0"/>
              </a:cxn>
              <a:cxn ang="0">
                <a:pos x="34" y="0"/>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w="9525">
            <a:noFill/>
            <a:round/>
            <a:headEnd/>
            <a:tailEnd/>
          </a:ln>
          <a:effectLst/>
        </p:spPr>
        <p:txBody>
          <a:bodyPr/>
          <a:lstStyle/>
          <a:p>
            <a:endParaRPr lang="en-US"/>
          </a:p>
        </p:txBody>
      </p:sp>
      <p:pic>
        <p:nvPicPr>
          <p:cNvPr id="3109" name="Picture 37" descr="water"/>
          <p:cNvPicPr>
            <a:picLocks noChangeAspect="1" noChangeArrowheads="1"/>
          </p:cNvPicPr>
          <p:nvPr/>
        </p:nvPicPr>
        <p:blipFill>
          <a:blip r:embed="rId6"/>
          <a:srcRect l="22409" t="16374" b="27486"/>
          <a:stretch>
            <a:fillRect/>
          </a:stretch>
        </p:blipFill>
        <p:spPr bwMode="gray">
          <a:xfrm rot="393398">
            <a:off x="2268538" y="584200"/>
            <a:ext cx="2663825" cy="2197100"/>
          </a:xfrm>
          <a:prstGeom prst="rect">
            <a:avLst/>
          </a:prstGeom>
          <a:noFill/>
        </p:spPr>
      </p:pic>
      <p:sp>
        <p:nvSpPr>
          <p:cNvPr id="3074" name="Rectangle 2"/>
          <p:cNvSpPr>
            <a:spLocks noGrp="1" noChangeArrowheads="1"/>
          </p:cNvSpPr>
          <p:nvPr>
            <p:ph type="ctrTitle"/>
          </p:nvPr>
        </p:nvSpPr>
        <p:spPr>
          <a:xfrm>
            <a:off x="228600" y="1884363"/>
            <a:ext cx="8229600" cy="1470025"/>
          </a:xfrm>
          <a:effectLst/>
        </p:spPr>
        <p:txBody>
          <a:bodyPr/>
          <a:lstStyle>
            <a:lvl1pPr>
              <a:defRPr sz="4800"/>
            </a:lvl1pPr>
          </a:lstStyle>
          <a:p>
            <a:r>
              <a:rPr lang="en-US"/>
              <a:t>Click to edit Master title style</a:t>
            </a:r>
          </a:p>
        </p:txBody>
      </p:sp>
      <p:sp>
        <p:nvSpPr>
          <p:cNvPr id="3075" name="Rectangle 3"/>
          <p:cNvSpPr>
            <a:spLocks noGrp="1" noChangeArrowheads="1"/>
          </p:cNvSpPr>
          <p:nvPr>
            <p:ph type="subTitle" idx="1"/>
          </p:nvPr>
        </p:nvSpPr>
        <p:spPr>
          <a:xfrm>
            <a:off x="228600" y="5084763"/>
            <a:ext cx="6400800" cy="457200"/>
          </a:xfrm>
        </p:spPr>
        <p:txBody>
          <a:bodyPr/>
          <a:lstStyle>
            <a:lvl1pPr marL="0" indent="0">
              <a:buFontTx/>
              <a:buNone/>
              <a:defRPr sz="1600">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F011C7D-E0D3-41A3-992B-A6FB2C0E217B}" type="slidenum">
              <a:rPr lang="en-US"/>
              <a:pPr/>
              <a:t>‹#›</a:t>
            </a:fld>
            <a:endParaRPr lang="en-US"/>
          </a:p>
        </p:txBody>
      </p:sp>
      <p:sp>
        <p:nvSpPr>
          <p:cNvPr id="3110" name="Text Box 38"/>
          <p:cNvSpPr txBox="1">
            <a:spLocks noChangeArrowheads="1"/>
          </p:cNvSpPr>
          <p:nvPr/>
        </p:nvSpPr>
        <p:spPr bwMode="gray">
          <a:xfrm>
            <a:off x="228600" y="4714875"/>
            <a:ext cx="1303338" cy="427038"/>
          </a:xfrm>
          <a:prstGeom prst="rect">
            <a:avLst/>
          </a:prstGeom>
          <a:noFill/>
          <a:ln w="9525">
            <a:noFill/>
            <a:miter lim="800000"/>
            <a:headEnd/>
            <a:tailEnd/>
          </a:ln>
          <a:effectLst/>
        </p:spPr>
        <p:txBody>
          <a:bodyPr wrap="none">
            <a:spAutoFit/>
          </a:bodyPr>
          <a:lstStyle/>
          <a:p>
            <a:r>
              <a:rPr lang="en-US" sz="2200">
                <a:latin typeface="Arial Black" pitchFamily="34" charset="0"/>
              </a:rPr>
              <a:t>L/O/G/O</a:t>
            </a:r>
          </a:p>
        </p:txBody>
      </p:sp>
      <p:sp>
        <p:nvSpPr>
          <p:cNvPr id="39" name="TextBox 38"/>
          <p:cNvSpPr txBox="1"/>
          <p:nvPr userDrawn="1"/>
        </p:nvSpPr>
        <p:spPr>
          <a:xfrm>
            <a:off x="0" y="6627168"/>
            <a:ext cx="1691489" cy="230832"/>
          </a:xfrm>
          <a:prstGeom prst="rect">
            <a:avLst/>
          </a:prstGeom>
          <a:noFill/>
        </p:spPr>
        <p:txBody>
          <a:bodyPr wrap="none" rtlCol="0">
            <a:spAutoFit/>
          </a:bodyPr>
          <a:lstStyle/>
          <a:p>
            <a:r>
              <a:rPr lang="en-US" sz="900" kern="1200">
                <a:solidFill>
                  <a:schemeClr val="tx1"/>
                </a:solidFill>
                <a:latin typeface="Arial" charset="0"/>
                <a:ea typeface="+mn-ea"/>
                <a:cs typeface="+mn-cs"/>
              </a:rPr>
              <a:t>http://dichvudanhvanban.com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1000"/>
                                        <p:tgtEl>
                                          <p:spTgt spid="3081"/>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1000"/>
                                        <p:tgtEl>
                                          <p:spTgt spid="3080"/>
                                        </p:tgtEl>
                                      </p:cBhvr>
                                    </p:animEffect>
                                  </p:childTnLst>
                                </p:cTn>
                              </p:par>
                              <p:par>
                                <p:cTn id="14" presetID="10" presetClass="entr" presetSubtype="0" fill="hold" grpId="0" nodeType="withEffect">
                                  <p:stCondLst>
                                    <p:cond delay="230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1000"/>
                                        <p:tgtEl>
                                          <p:spTgt spid="3079"/>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3086"/>
                                        </p:tgtEl>
                                        <p:attrNameLst>
                                          <p:attrName>style.visibility</p:attrName>
                                        </p:attrNameLst>
                                      </p:cBhvr>
                                      <p:to>
                                        <p:strVal val="visible"/>
                                      </p:to>
                                    </p:set>
                                    <p:animEffect transition="in" filter="fade">
                                      <p:cBhvr>
                                        <p:cTn id="20" dur="1000"/>
                                        <p:tgtEl>
                                          <p:spTgt spid="3086"/>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3085"/>
                                        </p:tgtEl>
                                        <p:attrNameLst>
                                          <p:attrName>style.visibility</p:attrName>
                                        </p:attrNameLst>
                                      </p:cBhvr>
                                      <p:to>
                                        <p:strVal val="visible"/>
                                      </p:to>
                                    </p:set>
                                    <p:animEffect transition="in" filter="fade">
                                      <p:cBhvr>
                                        <p:cTn id="23" dur="1000"/>
                                        <p:tgtEl>
                                          <p:spTgt spid="308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084"/>
                                        </p:tgtEl>
                                        <p:attrNameLst>
                                          <p:attrName>style.visibility</p:attrName>
                                        </p:attrNameLst>
                                      </p:cBhvr>
                                      <p:to>
                                        <p:strVal val="visible"/>
                                      </p:to>
                                    </p:set>
                                    <p:animEffect transition="in" filter="fade">
                                      <p:cBhvr>
                                        <p:cTn id="26" dur="1000"/>
                                        <p:tgtEl>
                                          <p:spTgt spid="3084"/>
                                        </p:tgtEl>
                                      </p:cBhvr>
                                    </p:animEffect>
                                  </p:childTnLst>
                                </p:cTn>
                              </p:par>
                              <p:par>
                                <p:cTn id="27" presetID="10" presetClass="entr" presetSubtype="0" fill="hold" grpId="0" nodeType="withEffect">
                                  <p:stCondLst>
                                    <p:cond delay="2300"/>
                                  </p:stCondLst>
                                  <p:childTnLst>
                                    <p:set>
                                      <p:cBhvr>
                                        <p:cTn id="28" dur="1" fill="hold">
                                          <p:stCondLst>
                                            <p:cond delay="0"/>
                                          </p:stCondLst>
                                        </p:cTn>
                                        <p:tgtEl>
                                          <p:spTgt spid="3083"/>
                                        </p:tgtEl>
                                        <p:attrNameLst>
                                          <p:attrName>style.visibility</p:attrName>
                                        </p:attrNameLst>
                                      </p:cBhvr>
                                      <p:to>
                                        <p:strVal val="visible"/>
                                      </p:to>
                                    </p:set>
                                    <p:animEffect transition="in" filter="fade">
                                      <p:cBhvr>
                                        <p:cTn id="29" dur="1000"/>
                                        <p:tgtEl>
                                          <p:spTgt spid="3083"/>
                                        </p:tgtEl>
                                      </p:cBhvr>
                                    </p:animEffect>
                                  </p:childTnLst>
                                </p:cTn>
                              </p:par>
                            </p:childTnLst>
                          </p:cTn>
                        </p:par>
                        <p:par>
                          <p:cTn id="30" fill="hold">
                            <p:stCondLst>
                              <p:cond delay="6600"/>
                            </p:stCondLst>
                            <p:childTnLst>
                              <p:par>
                                <p:cTn id="31" presetID="10" presetClass="exit" presetSubtype="0" fill="hold" grpId="1" nodeType="afterEffect">
                                  <p:stCondLst>
                                    <p:cond delay="0"/>
                                  </p:stCondLst>
                                  <p:childTnLst>
                                    <p:animEffect transition="out" filter="fade">
                                      <p:cBhvr>
                                        <p:cTn id="32" dur="1000"/>
                                        <p:tgtEl>
                                          <p:spTgt spid="3086"/>
                                        </p:tgtEl>
                                      </p:cBhvr>
                                    </p:animEffect>
                                    <p:set>
                                      <p:cBhvr>
                                        <p:cTn id="33" dur="1" fill="hold">
                                          <p:stCondLst>
                                            <p:cond delay="999"/>
                                          </p:stCondLst>
                                        </p:cTn>
                                        <p:tgtEl>
                                          <p:spTgt spid="3086"/>
                                        </p:tgtEl>
                                        <p:attrNameLst>
                                          <p:attrName>style.visibility</p:attrName>
                                        </p:attrNameLst>
                                      </p:cBhvr>
                                      <p:to>
                                        <p:strVal val="hidden"/>
                                      </p:to>
                                    </p:set>
                                  </p:childTnLst>
                                </p:cTn>
                              </p:par>
                              <p:par>
                                <p:cTn id="34" presetID="10" presetClass="exit" presetSubtype="0" fill="hold" grpId="1" nodeType="withEffect">
                                  <p:stCondLst>
                                    <p:cond delay="800"/>
                                  </p:stCondLst>
                                  <p:childTnLst>
                                    <p:animEffect transition="out" filter="fade">
                                      <p:cBhvr>
                                        <p:cTn id="35" dur="1000"/>
                                        <p:tgtEl>
                                          <p:spTgt spid="3084"/>
                                        </p:tgtEl>
                                      </p:cBhvr>
                                    </p:animEffect>
                                    <p:set>
                                      <p:cBhvr>
                                        <p:cTn id="36" dur="1" fill="hold">
                                          <p:stCondLst>
                                            <p:cond delay="999"/>
                                          </p:stCondLst>
                                        </p:cTn>
                                        <p:tgtEl>
                                          <p:spTgt spid="3084"/>
                                        </p:tgtEl>
                                        <p:attrNameLst>
                                          <p:attrName>style.visibility</p:attrName>
                                        </p:attrNameLst>
                                      </p:cBhvr>
                                      <p:to>
                                        <p:strVal val="hidden"/>
                                      </p:to>
                                    </p:set>
                                  </p:childTnLst>
                                </p:cTn>
                              </p:par>
                            </p:childTnLst>
                          </p:cTn>
                        </p:par>
                        <p:par>
                          <p:cTn id="37" fill="hold">
                            <p:stCondLst>
                              <p:cond delay="8400"/>
                            </p:stCondLst>
                            <p:childTnLst>
                              <p:par>
                                <p:cTn id="38" presetID="10" presetClass="entr" presetSubtype="0" fill="hold" grpId="2" nodeType="afterEffect">
                                  <p:stCondLst>
                                    <p:cond delay="0"/>
                                  </p:stCondLst>
                                  <p:childTnLst>
                                    <p:set>
                                      <p:cBhvr>
                                        <p:cTn id="39" dur="1" fill="hold">
                                          <p:stCondLst>
                                            <p:cond delay="0"/>
                                          </p:stCondLst>
                                        </p:cTn>
                                        <p:tgtEl>
                                          <p:spTgt spid="3086"/>
                                        </p:tgtEl>
                                        <p:attrNameLst>
                                          <p:attrName>style.visibility</p:attrName>
                                        </p:attrNameLst>
                                      </p:cBhvr>
                                      <p:to>
                                        <p:strVal val="visible"/>
                                      </p:to>
                                    </p:set>
                                    <p:animEffect transition="in" filter="fade">
                                      <p:cBhvr>
                                        <p:cTn id="40" dur="1000"/>
                                        <p:tgtEl>
                                          <p:spTgt spid="3086"/>
                                        </p:tgtEl>
                                      </p:cBhvr>
                                    </p:animEffect>
                                  </p:childTnLst>
                                </p:cTn>
                              </p:par>
                              <p:par>
                                <p:cTn id="41" presetID="10" presetClass="entr" presetSubtype="0" fill="hold" grpId="2" nodeType="withEffect">
                                  <p:stCondLst>
                                    <p:cond delay="800"/>
                                  </p:stCondLst>
                                  <p:childTnLst>
                                    <p:set>
                                      <p:cBhvr>
                                        <p:cTn id="42" dur="1" fill="hold">
                                          <p:stCondLst>
                                            <p:cond delay="0"/>
                                          </p:stCondLst>
                                        </p:cTn>
                                        <p:tgtEl>
                                          <p:spTgt spid="3084"/>
                                        </p:tgtEl>
                                        <p:attrNameLst>
                                          <p:attrName>style.visibility</p:attrName>
                                        </p:attrNameLst>
                                      </p:cBhvr>
                                      <p:to>
                                        <p:strVal val="visible"/>
                                      </p:to>
                                    </p:set>
                                    <p:animEffect transition="in" filter="fade">
                                      <p:cBhvr>
                                        <p:cTn id="43" dur="1000"/>
                                        <p:tgtEl>
                                          <p:spTgt spid="3084"/>
                                        </p:tgtEl>
                                      </p:cBhvr>
                                    </p:animEffect>
                                  </p:childTnLst>
                                </p:cTn>
                              </p:par>
                              <p:par>
                                <p:cTn id="44" presetID="10" presetClass="exit" presetSubtype="0" fill="hold" grpId="1" nodeType="withEffect">
                                  <p:stCondLst>
                                    <p:cond delay="0"/>
                                  </p:stCondLst>
                                  <p:childTnLst>
                                    <p:animEffect transition="out" filter="fade">
                                      <p:cBhvr>
                                        <p:cTn id="45" dur="1000"/>
                                        <p:tgtEl>
                                          <p:spTgt spid="3085"/>
                                        </p:tgtEl>
                                      </p:cBhvr>
                                    </p:animEffect>
                                    <p:set>
                                      <p:cBhvr>
                                        <p:cTn id="46" dur="1" fill="hold">
                                          <p:stCondLst>
                                            <p:cond delay="999"/>
                                          </p:stCondLst>
                                        </p:cTn>
                                        <p:tgtEl>
                                          <p:spTgt spid="3085"/>
                                        </p:tgtEl>
                                        <p:attrNameLst>
                                          <p:attrName>style.visibility</p:attrName>
                                        </p:attrNameLst>
                                      </p:cBhvr>
                                      <p:to>
                                        <p:strVal val="hidden"/>
                                      </p:to>
                                    </p:set>
                                  </p:childTnLst>
                                </p:cTn>
                              </p:par>
                              <p:par>
                                <p:cTn id="47" presetID="10" presetClass="exit" presetSubtype="0" fill="hold" grpId="1" nodeType="withEffect">
                                  <p:stCondLst>
                                    <p:cond delay="800"/>
                                  </p:stCondLst>
                                  <p:childTnLst>
                                    <p:animEffect transition="out" filter="fade">
                                      <p:cBhvr>
                                        <p:cTn id="48" dur="1000"/>
                                        <p:tgtEl>
                                          <p:spTgt spid="3083"/>
                                        </p:tgtEl>
                                      </p:cBhvr>
                                    </p:animEffect>
                                    <p:set>
                                      <p:cBhvr>
                                        <p:cTn id="49" dur="1" fill="hold">
                                          <p:stCondLst>
                                            <p:cond delay="999"/>
                                          </p:stCondLst>
                                        </p:cTn>
                                        <p:tgtEl>
                                          <p:spTgt spid="3083"/>
                                        </p:tgtEl>
                                        <p:attrNameLst>
                                          <p:attrName>style.visibility</p:attrName>
                                        </p:attrNameLst>
                                      </p:cBhvr>
                                      <p:to>
                                        <p:strVal val="hidden"/>
                                      </p:to>
                                    </p:set>
                                  </p:childTnLst>
                                </p:cTn>
                              </p:par>
                              <p:par>
                                <p:cTn id="50" presetID="10" presetClass="entr" presetSubtype="0" fill="hold" grpId="0" nodeType="withEffect">
                                  <p:stCondLst>
                                    <p:cond delay="1400"/>
                                  </p:stCondLst>
                                  <p:childTnLst>
                                    <p:set>
                                      <p:cBhvr>
                                        <p:cTn id="51" dur="1" fill="hold">
                                          <p:stCondLst>
                                            <p:cond delay="0"/>
                                          </p:stCondLst>
                                        </p:cTn>
                                        <p:tgtEl>
                                          <p:spTgt spid="3108"/>
                                        </p:tgtEl>
                                        <p:attrNameLst>
                                          <p:attrName>style.visibility</p:attrName>
                                        </p:attrNameLst>
                                      </p:cBhvr>
                                      <p:to>
                                        <p:strVal val="visible"/>
                                      </p:to>
                                    </p:set>
                                    <p:animEffect transition="in" filter="fade">
                                      <p:cBhvr>
                                        <p:cTn id="52" dur="10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animBg="1"/>
      <p:bldP spid="3081" grpId="0" animBg="1"/>
      <p:bldP spid="3082" grpId="0" animBg="1"/>
      <p:bldP spid="3083" grpId="0" animBg="1"/>
      <p:bldP spid="3083" grpId="1" animBg="1"/>
      <p:bldP spid="3084" grpId="0" animBg="1"/>
      <p:bldP spid="3084" grpId="1" animBg="1"/>
      <p:bldP spid="3084" grpId="2" animBg="1"/>
      <p:bldP spid="3085" grpId="0" animBg="1"/>
      <p:bldP spid="3085" grpId="1" animBg="1"/>
      <p:bldP spid="3086" grpId="0" animBg="1"/>
      <p:bldP spid="3086" grpId="1" animBg="1"/>
      <p:bldP spid="3086" grpId="2" animBg="1"/>
      <p:bldP spid="310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6E2C21-D7C3-4B72-BAD6-8C0DB375FFE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AF56D5-DF7E-45C6-969E-CF2A922D7B1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B8E63D1-8989-4A5D-8D10-C93CD81039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9B6BFA-757B-4721-ADFF-92A5A304202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21D672-D7D3-4C88-A07E-D0E2724948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D21C5D-86AA-4C90-83A0-63C45C0DA37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BAA9FC-771E-47AD-BCA3-4AD1183589C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14B5577-0AE7-4211-B832-97AD06F438D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5ECD5CA-EFA3-45CE-8A65-C338FED7FC3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FA82A1-6E50-4BD8-B421-217D1F3426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599B51-173D-45FD-A84C-E36EDA224A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65938"/>
          </a:xfrm>
          <a:custGeom>
            <a:avLst/>
            <a:gdLst/>
            <a:ahLst/>
            <a:cxnLst>
              <a:cxn ang="0">
                <a:pos x="5766" y="605"/>
              </a:cxn>
              <a:cxn ang="0">
                <a:pos x="5768" y="4325"/>
              </a:cxn>
              <a:cxn ang="0">
                <a:pos x="1331" y="4325"/>
              </a:cxn>
              <a:cxn ang="0">
                <a:pos x="4" y="3111"/>
              </a:cxn>
              <a:cxn ang="0">
                <a:pos x="0" y="0"/>
              </a:cxn>
              <a:cxn ang="0">
                <a:pos x="2428" y="7"/>
              </a:cxn>
              <a:cxn ang="0">
                <a:pos x="5766" y="605"/>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DF58D">
                  <a:gamma/>
                  <a:tint val="3137"/>
                  <a:invGamma/>
                </a:srgbClr>
              </a:gs>
              <a:gs pos="100000">
                <a:srgbClr val="FDF58D">
                  <a:alpha val="70000"/>
                </a:srgbClr>
              </a:gs>
            </a:gsLst>
            <a:lin ang="2700000" scaled="1"/>
          </a:gradFill>
          <a:ln w="9525">
            <a:noFill/>
            <a:round/>
            <a:headEnd/>
            <a:tailEnd/>
          </a:ln>
          <a:effectLst/>
        </p:spPr>
        <p:txBody>
          <a:bodyPr/>
          <a:lstStyle/>
          <a:p>
            <a:endParaRPr lang="en-US"/>
          </a:p>
        </p:txBody>
      </p:sp>
      <p:pic>
        <p:nvPicPr>
          <p:cNvPr id="1032" name="Picture 8" descr="5"/>
          <p:cNvPicPr>
            <a:picLocks noChangeAspect="1" noChangeArrowheads="1"/>
          </p:cNvPicPr>
          <p:nvPr/>
        </p:nvPicPr>
        <p:blipFill>
          <a:blip r:embed="rId14"/>
          <a:srcRect/>
          <a:stretch>
            <a:fillRect/>
          </a:stretch>
        </p:blipFill>
        <p:spPr bwMode="gray">
          <a:xfrm>
            <a:off x="0" y="0"/>
            <a:ext cx="9144000" cy="6858000"/>
          </a:xfrm>
          <a:prstGeom prst="rect">
            <a:avLst/>
          </a:prstGeom>
          <a:noFill/>
        </p:spPr>
      </p:pic>
      <p:sp>
        <p:nvSpPr>
          <p:cNvPr id="1033" name="Freeform 9"/>
          <p:cNvSpPr>
            <a:spLocks/>
          </p:cNvSpPr>
          <p:nvPr/>
        </p:nvSpPr>
        <p:spPr bwMode="gray">
          <a:xfrm>
            <a:off x="6350" y="5113338"/>
            <a:ext cx="1852613" cy="174625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en-US"/>
          </a:p>
        </p:txBody>
      </p:sp>
      <p:grpSp>
        <p:nvGrpSpPr>
          <p:cNvPr id="1035" name="Group 11"/>
          <p:cNvGrpSpPr>
            <a:grpSpLocks/>
          </p:cNvGrpSpPr>
          <p:nvPr/>
        </p:nvGrpSpPr>
        <p:grpSpPr bwMode="auto">
          <a:xfrm>
            <a:off x="0" y="0"/>
            <a:ext cx="9156700" cy="6875463"/>
            <a:chOff x="0" y="0"/>
            <a:chExt cx="5768" cy="4331"/>
          </a:xfrm>
        </p:grpSpPr>
        <p:grpSp>
          <p:nvGrpSpPr>
            <p:cNvPr id="1036" name="Group 12"/>
            <p:cNvGrpSpPr>
              <a:grpSpLocks/>
            </p:cNvGrpSpPr>
            <p:nvPr/>
          </p:nvGrpSpPr>
          <p:grpSpPr bwMode="auto">
            <a:xfrm>
              <a:off x="332" y="0"/>
              <a:ext cx="5080" cy="4331"/>
              <a:chOff x="332" y="0"/>
              <a:chExt cx="5080" cy="4331"/>
            </a:xfrm>
          </p:grpSpPr>
          <p:sp>
            <p:nvSpPr>
              <p:cNvPr id="1037" name="Line 13"/>
              <p:cNvSpPr>
                <a:spLocks noChangeShapeType="1"/>
              </p:cNvSpPr>
              <p:nvPr/>
            </p:nvSpPr>
            <p:spPr bwMode="gray">
              <a:xfrm>
                <a:off x="332" y="0"/>
                <a:ext cx="0" cy="351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38" name="Line 14"/>
              <p:cNvSpPr>
                <a:spLocks noChangeShapeType="1"/>
              </p:cNvSpPr>
              <p:nvPr/>
            </p:nvSpPr>
            <p:spPr bwMode="gray">
              <a:xfrm>
                <a:off x="1057" y="0"/>
                <a:ext cx="0" cy="414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39" name="Line 15"/>
              <p:cNvSpPr>
                <a:spLocks noChangeShapeType="1"/>
              </p:cNvSpPr>
              <p:nvPr/>
            </p:nvSpPr>
            <p:spPr bwMode="gray">
              <a:xfrm>
                <a:off x="1783" y="0"/>
                <a:ext cx="0" cy="432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0" name="Line 16"/>
              <p:cNvSpPr>
                <a:spLocks noChangeShapeType="1"/>
              </p:cNvSpPr>
              <p:nvPr/>
            </p:nvSpPr>
            <p:spPr bwMode="gray">
              <a:xfrm>
                <a:off x="2509" y="0"/>
                <a:ext cx="0" cy="433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1" name="Line 17"/>
              <p:cNvSpPr>
                <a:spLocks noChangeShapeType="1"/>
              </p:cNvSpPr>
              <p:nvPr/>
            </p:nvSpPr>
            <p:spPr bwMode="gray">
              <a:xfrm>
                <a:off x="3234" y="245"/>
                <a:ext cx="0" cy="408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2" name="Line 18"/>
              <p:cNvSpPr>
                <a:spLocks noChangeShapeType="1"/>
              </p:cNvSpPr>
              <p:nvPr/>
            </p:nvSpPr>
            <p:spPr bwMode="gray">
              <a:xfrm>
                <a:off x="3960" y="390"/>
                <a:ext cx="0" cy="394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3" name="Line 19"/>
              <p:cNvSpPr>
                <a:spLocks noChangeShapeType="1"/>
              </p:cNvSpPr>
              <p:nvPr/>
            </p:nvSpPr>
            <p:spPr bwMode="gray">
              <a:xfrm>
                <a:off x="4686" y="487"/>
                <a:ext cx="0" cy="384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4" name="Line 20"/>
              <p:cNvSpPr>
                <a:spLocks noChangeShapeType="1"/>
              </p:cNvSpPr>
              <p:nvPr/>
            </p:nvSpPr>
            <p:spPr bwMode="gray">
              <a:xfrm>
                <a:off x="5412" y="567"/>
                <a:ext cx="0" cy="376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grpSp>
        <p:grpSp>
          <p:nvGrpSpPr>
            <p:cNvPr id="1045" name="Group 21"/>
            <p:cNvGrpSpPr>
              <a:grpSpLocks/>
            </p:cNvGrpSpPr>
            <p:nvPr/>
          </p:nvGrpSpPr>
          <p:grpSpPr bwMode="auto">
            <a:xfrm>
              <a:off x="0" y="264"/>
              <a:ext cx="5768" cy="3538"/>
              <a:chOff x="0" y="264"/>
              <a:chExt cx="5768" cy="3538"/>
            </a:xfrm>
          </p:grpSpPr>
          <p:sp>
            <p:nvSpPr>
              <p:cNvPr id="1046" name="Line 22"/>
              <p:cNvSpPr>
                <a:spLocks noChangeShapeType="1"/>
              </p:cNvSpPr>
              <p:nvPr/>
            </p:nvSpPr>
            <p:spPr bwMode="gray">
              <a:xfrm rot="5400000">
                <a:off x="1635" y="-1371"/>
                <a:ext cx="0" cy="327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7" name="Line 23"/>
              <p:cNvSpPr>
                <a:spLocks noChangeShapeType="1"/>
              </p:cNvSpPr>
              <p:nvPr/>
            </p:nvSpPr>
            <p:spPr bwMode="gray">
              <a:xfrm rot="5400000">
                <a:off x="2884" y="-1913"/>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8" name="Line 24"/>
              <p:cNvSpPr>
                <a:spLocks noChangeShapeType="1"/>
              </p:cNvSpPr>
              <p:nvPr/>
            </p:nvSpPr>
            <p:spPr bwMode="gray">
              <a:xfrm rot="5400000">
                <a:off x="2884" y="-1205"/>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9" name="Line 25"/>
              <p:cNvSpPr>
                <a:spLocks noChangeShapeType="1"/>
              </p:cNvSpPr>
              <p:nvPr/>
            </p:nvSpPr>
            <p:spPr bwMode="gray">
              <a:xfrm rot="5400000">
                <a:off x="2885" y="-497"/>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50" name="Line 26"/>
              <p:cNvSpPr>
                <a:spLocks noChangeShapeType="1"/>
              </p:cNvSpPr>
              <p:nvPr/>
            </p:nvSpPr>
            <p:spPr bwMode="gray">
              <a:xfrm rot="5400000">
                <a:off x="2885" y="211"/>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51" name="Line 27"/>
              <p:cNvSpPr>
                <a:spLocks noChangeShapeType="1"/>
              </p:cNvSpPr>
              <p:nvPr/>
            </p:nvSpPr>
            <p:spPr bwMode="gray">
              <a:xfrm rot="5400000">
                <a:off x="3192" y="1251"/>
                <a:ext cx="0" cy="510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grpSp>
      </p:gr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endParaRPr lang="en-US"/>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pic>
        <p:nvPicPr>
          <p:cNvPr id="1059" name="Picture 35" descr="3"/>
          <p:cNvPicPr>
            <a:picLocks noChangeAspect="1" noChangeArrowheads="1"/>
          </p:cNvPicPr>
          <p:nvPr/>
        </p:nvPicPr>
        <p:blipFill>
          <a:blip r:embed="rId15" cstate="print"/>
          <a:srcRect/>
          <a:stretch>
            <a:fillRect/>
          </a:stretch>
        </p:blipFill>
        <p:spPr bwMode="gray">
          <a:xfrm>
            <a:off x="-180975" y="5638800"/>
            <a:ext cx="2016125" cy="1219200"/>
          </a:xfrm>
          <a:prstGeom prst="rect">
            <a:avLst/>
          </a:prstGeom>
          <a:noFill/>
        </p:spPr>
      </p:pic>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95577F-0239-46B7-999B-CCEAC66AC467}" type="slidenum">
              <a:rPr lang="en-US"/>
              <a:pPr/>
              <a:t>‹#›</a:t>
            </a:fld>
            <a:endParaRPr lang="en-US"/>
          </a:p>
        </p:txBody>
      </p:sp>
      <p:sp>
        <p:nvSpPr>
          <p:cNvPr id="1060" name="Freeform 36" descr="11"/>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6"/>
            <a:srcRect/>
            <a:stretch>
              <a:fillRect/>
            </a:stretch>
          </a:blip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 name="Freeform 10"/>
          <p:cNvSpPr>
            <a:spLocks/>
          </p:cNvSpPr>
          <p:nvPr/>
        </p:nvSpPr>
        <p:spPr bwMode="gray">
          <a:xfrm>
            <a:off x="4041775" y="1588"/>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7"/>
            <a:srcRect/>
            <a:stretch>
              <a:fillRect/>
            </a:stretch>
          </a:blipFill>
          <a:ln w="9525">
            <a:noFill/>
            <a:round/>
            <a:headEnd/>
            <a:tailEnd/>
          </a:ln>
          <a:effectLst/>
        </p:spPr>
        <p:txBody>
          <a:bodyPr/>
          <a:lstStyle/>
          <a:p>
            <a:endParaRPr lang="en-US"/>
          </a:p>
        </p:txBody>
      </p:sp>
      <p:sp>
        <p:nvSpPr>
          <p:cNvPr id="37" name="TextBox 36"/>
          <p:cNvSpPr txBox="1"/>
          <p:nvPr/>
        </p:nvSpPr>
        <p:spPr>
          <a:xfrm>
            <a:off x="0" y="6627168"/>
            <a:ext cx="1691489" cy="230832"/>
          </a:xfrm>
          <a:prstGeom prst="rect">
            <a:avLst/>
          </a:prstGeom>
          <a:noFill/>
        </p:spPr>
        <p:txBody>
          <a:bodyPr wrap="none" rtlCol="0">
            <a:spAutoFit/>
          </a:bodyPr>
          <a:lstStyle/>
          <a:p>
            <a:r>
              <a:rPr lang="en-US" sz="900" kern="1200">
                <a:solidFill>
                  <a:schemeClr val="tx1"/>
                </a:solidFill>
                <a:latin typeface="Arial" charset="0"/>
                <a:ea typeface="+mn-ea"/>
                <a:cs typeface="+mn-cs"/>
              </a:rPr>
              <a:t>http://dichvudanhvanban.com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fade">
                                      <p:cBhvr>
                                        <p:cTn id="13"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34" grpId="0" animBg="1"/>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905000"/>
            <a:ext cx="9144000" cy="2286000"/>
          </a:xfrm>
        </p:spPr>
        <p:txBody>
          <a:bodyPr/>
          <a:lstStyle/>
          <a:p>
            <a:pPr algn="ctr" eaLnBrk="1" hangingPunct="1">
              <a:lnSpc>
                <a:spcPct val="110000"/>
              </a:lnSpc>
            </a:pPr>
            <a:r>
              <a:rPr lang="en-US" sz="6600" b="1" dirty="0" smtClean="0">
                <a:solidFill>
                  <a:srgbClr val="CC3300"/>
                </a:solidFill>
              </a:rPr>
              <a:t>TẬP HUẤN</a:t>
            </a:r>
            <a:r>
              <a:rPr lang="en-US" sz="3200" b="1" dirty="0" smtClean="0">
                <a:solidFill>
                  <a:srgbClr val="CC3300"/>
                </a:solidFill>
              </a:rPr>
              <a:t/>
            </a:r>
            <a:br>
              <a:rPr lang="en-US" sz="3200" b="1" dirty="0" smtClean="0">
                <a:solidFill>
                  <a:srgbClr val="CC3300"/>
                </a:solidFill>
              </a:rPr>
            </a:br>
            <a:r>
              <a:rPr lang="en-US" sz="4000" b="1" dirty="0" smtClean="0">
                <a:solidFill>
                  <a:srgbClr val="0000FF"/>
                </a:solidFill>
              </a:rPr>
              <a:t>ĐẢM BẢO AN TOÀN THỰC PHẨM</a:t>
            </a:r>
            <a:br>
              <a:rPr lang="en-US" sz="4000" b="1" dirty="0" smtClean="0">
                <a:solidFill>
                  <a:srgbClr val="0000FF"/>
                </a:solidFill>
              </a:rPr>
            </a:br>
            <a:r>
              <a:rPr lang="en-US" sz="4000" b="1" dirty="0" smtClean="0">
                <a:solidFill>
                  <a:srgbClr val="0000FF"/>
                </a:solidFill>
              </a:rPr>
              <a:t>BẾP ĂN TẬP THỂ TRƯỜNG HỌC</a:t>
            </a:r>
            <a:endParaRPr lang="en-US" sz="2800" dirty="0" smtClean="0">
              <a:solidFill>
                <a:srgbClr val="0000FF"/>
              </a:solidFill>
            </a:endParaRPr>
          </a:p>
        </p:txBody>
      </p:sp>
      <p:sp>
        <p:nvSpPr>
          <p:cNvPr id="6147" name="Text Box 4"/>
          <p:cNvSpPr txBox="1">
            <a:spLocks noChangeArrowheads="1"/>
          </p:cNvSpPr>
          <p:nvPr/>
        </p:nvSpPr>
        <p:spPr bwMode="auto">
          <a:xfrm>
            <a:off x="2971800" y="6019800"/>
            <a:ext cx="3200400" cy="369332"/>
          </a:xfrm>
          <a:prstGeom prst="rect">
            <a:avLst/>
          </a:prstGeom>
          <a:noFill/>
          <a:ln w="9525">
            <a:noFill/>
            <a:miter lim="800000"/>
            <a:headEnd/>
            <a:tailEnd/>
          </a:ln>
        </p:spPr>
        <p:txBody>
          <a:bodyPr>
            <a:spAutoFit/>
          </a:bodyPr>
          <a:lstStyle/>
          <a:p>
            <a:pPr>
              <a:spcBef>
                <a:spcPct val="50000"/>
              </a:spcBef>
            </a:pPr>
            <a:endParaRPr lang="en-US"/>
          </a:p>
        </p:txBody>
      </p:sp>
      <p:sp>
        <p:nvSpPr>
          <p:cNvPr id="43" name="Title 1"/>
          <p:cNvSpPr txBox="1">
            <a:spLocks/>
          </p:cNvSpPr>
          <p:nvPr/>
        </p:nvSpPr>
        <p:spPr bwMode="auto">
          <a:xfrm>
            <a:off x="0" y="0"/>
            <a:ext cx="9144000" cy="9144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lIns="91436" tIns="45719" rIns="91436" bIns="45719" anchor="ctr">
            <a:flatTx/>
          </a:bodyPr>
          <a:lstStyle>
            <a:defPPr>
              <a:defRPr lang="en-US"/>
            </a:defPPr>
            <a:lvl1pPr algn="ctr" defTabSz="912813" eaLnBrk="0" hangingPunct="0">
              <a:defRPr sz="2800" b="1">
                <a:solidFill>
                  <a:srgbClr val="000066"/>
                </a:solidFill>
                <a:latin typeface="Arial" panose="020B0604020202020204" pitchFamily="34" charset="0"/>
                <a:cs typeface="Arial" panose="020B0604020202020204" pitchFamily="34" charset="0"/>
              </a:defRPr>
            </a:lvl1pPr>
            <a:lvl2pPr marL="742950" indent="-285750" defTabSz="912813" eaLnBrk="0" hangingPunct="0">
              <a:defRPr b="1">
                <a:latin typeface="Calibri" panose="020F0502020204030204" pitchFamily="34" charset="0"/>
                <a:cs typeface="Arial" panose="020B0604020202020204" pitchFamily="34" charset="0"/>
              </a:defRPr>
            </a:lvl2pPr>
            <a:lvl3pPr marL="1143000" indent="-228600" defTabSz="912813" eaLnBrk="0" hangingPunct="0">
              <a:defRPr b="1">
                <a:latin typeface="Calibri" panose="020F0502020204030204" pitchFamily="34" charset="0"/>
                <a:cs typeface="Arial" panose="020B0604020202020204" pitchFamily="34" charset="0"/>
              </a:defRPr>
            </a:lvl3pPr>
            <a:lvl4pPr marL="1600200" indent="-228600" defTabSz="912813" eaLnBrk="0" hangingPunct="0">
              <a:defRPr b="1">
                <a:latin typeface="Calibri" panose="020F0502020204030204" pitchFamily="34" charset="0"/>
                <a:cs typeface="Arial" panose="020B0604020202020204" pitchFamily="34" charset="0"/>
              </a:defRPr>
            </a:lvl4pPr>
            <a:lvl5pPr marL="2057400" indent="-228600" defTabSz="912813" eaLnBrk="0" hangingPunct="0">
              <a:defRPr b="1">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b="1">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b="1">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b="1">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b="1">
                <a:latin typeface="Calibri" panose="020F0502020204030204" pitchFamily="34" charset="0"/>
                <a:cs typeface="Arial" panose="020B0604020202020204" pitchFamily="34" charset="0"/>
              </a:defRPr>
            </a:lvl9pPr>
          </a:lstStyle>
          <a:p>
            <a:r>
              <a:rPr lang="en-US" altLang="vi-VN"/>
              <a:t>BAN CHỈ ĐẠO ATTP QUẬN LONG  BIÊN</a:t>
            </a:r>
            <a:endParaRPr lang="en-US" altLang="vi-VN"/>
          </a:p>
          <a:p>
            <a:r>
              <a:rPr lang="en-US" altLang="vi-VN">
                <a:solidFill>
                  <a:srgbClr val="FF0000"/>
                </a:solidFill>
              </a:rPr>
              <a:t>PHÒNG Y TẾ</a:t>
            </a:r>
            <a:endParaRPr lang="en-US" altLang="vi-VN">
              <a:solidFill>
                <a:srgbClr val="FF0000"/>
              </a:solidFill>
            </a:endParaRPr>
          </a:p>
        </p:txBody>
      </p:sp>
      <p:sp>
        <p:nvSpPr>
          <p:cNvPr id="6149" name="Subtitle 2"/>
          <p:cNvSpPr>
            <a:spLocks/>
          </p:cNvSpPr>
          <p:nvPr/>
        </p:nvSpPr>
        <p:spPr bwMode="auto">
          <a:xfrm>
            <a:off x="1444625" y="6165849"/>
            <a:ext cx="6251575" cy="527051"/>
          </a:xfrm>
          <a:prstGeom prst="rect">
            <a:avLst/>
          </a:prstGeom>
          <a:noFill/>
          <a:ln w="9525">
            <a:noFill/>
            <a:miter lim="800000"/>
            <a:headEnd/>
            <a:tailEnd/>
          </a:ln>
        </p:spPr>
        <p:txBody>
          <a:bodyPr lIns="91436" tIns="45719" rIns="91436" bIns="45719"/>
          <a:lstStyle/>
          <a:p>
            <a:pPr algn="ctr" defTabSz="912813" eaLnBrk="0" hangingPunct="0">
              <a:lnSpc>
                <a:spcPct val="90000"/>
              </a:lnSpc>
              <a:spcBef>
                <a:spcPts val="1000"/>
              </a:spcBef>
            </a:pPr>
            <a:r>
              <a:rPr lang="en-US" altLang="en-US" sz="2000" b="1">
                <a:solidFill>
                  <a:srgbClr val="002060"/>
                </a:solidFill>
              </a:rPr>
              <a:t>Năm </a:t>
            </a:r>
            <a:r>
              <a:rPr lang="en-US" altLang="en-US" sz="2000" b="1" smtClean="0">
                <a:solidFill>
                  <a:srgbClr val="002060"/>
                </a:solidFill>
              </a:rPr>
              <a:t>2022</a:t>
            </a:r>
            <a:endParaRPr lang="en-US" altLang="en-US" sz="2000" b="1">
              <a:solidFill>
                <a:srgbClr val="002060"/>
              </a:solidFill>
            </a:endParaRPr>
          </a:p>
          <a:p>
            <a:pPr algn="ctr" defTabSz="912813" eaLnBrk="0" hangingPunct="0">
              <a:lnSpc>
                <a:spcPct val="90000"/>
              </a:lnSpc>
              <a:spcBef>
                <a:spcPts val="1000"/>
              </a:spcBef>
            </a:pPr>
            <a:endParaRPr lang="en-US" altLang="en-US" sz="20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302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3000" kern="1200" dirty="0" err="1">
                <a:solidFill>
                  <a:srgbClr val="333399"/>
                </a:solidFill>
                <a:latin typeface="Arial" panose="020B0604020202020204" pitchFamily="34" charset="0"/>
                <a:ea typeface="+mn-ea"/>
                <a:cs typeface="Arial" panose="020B0604020202020204" pitchFamily="34" charset="0"/>
              </a:rPr>
              <a:t>Hính</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ảnh</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kiểm</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tra</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triển</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khai</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mô</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hình</a:t>
            </a:r>
            <a:endParaRPr lang="en-US" sz="3000" kern="1200" dirty="0">
              <a:solidFill>
                <a:srgbClr val="333399"/>
              </a:solidFill>
              <a:latin typeface="Arial" panose="020B0604020202020204" pitchFamily="34" charset="0"/>
              <a:ea typeface="+mn-ea"/>
              <a:cs typeface="Arial" panose="020B0604020202020204" pitchFamily="34" charset="0"/>
            </a:endParaRPr>
          </a:p>
        </p:txBody>
      </p:sp>
      <p:sp>
        <p:nvSpPr>
          <p:cNvPr id="4" name="Title 1"/>
          <p:cNvSpPr txBox="1">
            <a:spLocks/>
          </p:cNvSpPr>
          <p:nvPr/>
        </p:nvSpPr>
        <p:spPr bwMode="gray">
          <a:xfrm>
            <a:off x="457200" y="1371600"/>
            <a:ext cx="8305800" cy="49530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lgn="just">
              <a:spcBef>
                <a:spcPts val="600"/>
              </a:spcBef>
              <a:spcAft>
                <a:spcPts val="600"/>
              </a:spcAft>
              <a:defRPr/>
            </a:pPr>
            <a:r>
              <a:rPr lang="en-US" sz="2400" dirty="0" smtClean="0"/>
              <a:t>     </a:t>
            </a:r>
          </a:p>
          <a:p>
            <a:pPr lvl="0" algn="just">
              <a:spcBef>
                <a:spcPts val="600"/>
              </a:spcBef>
              <a:spcAft>
                <a:spcPts val="600"/>
              </a:spcAft>
              <a:defRPr/>
            </a:pPr>
            <a:r>
              <a:rPr lang="en-US" sz="2400" dirty="0" smtClean="0"/>
              <a:t>      </a:t>
            </a:r>
            <a:r>
              <a:rPr kumimoji="0" lang="en-US" sz="2400" b="1" i="1" u="none" strike="noStrike" kern="0" cap="none" spc="0" normalizeH="0" baseline="0" noProof="0" dirty="0" smtClean="0">
                <a:ln>
                  <a:noFill/>
                </a:ln>
                <a:solidFill>
                  <a:schemeClr val="tx2"/>
                </a:solidFill>
                <a:effectLst/>
                <a:uLnTx/>
                <a:uFillTx/>
                <a:latin typeface="+mj-lt"/>
                <a:ea typeface="+mj-ea"/>
                <a:cs typeface="+mj-cs"/>
              </a:rPr>
              <a:t/>
            </a:r>
            <a:br>
              <a:rPr kumimoji="0" lang="en-US" sz="2400" b="1" i="1" u="none" strike="noStrike" kern="0" cap="none" spc="0" normalizeH="0" baseline="0" noProof="0" dirty="0" smtClean="0">
                <a:ln>
                  <a:noFill/>
                </a:ln>
                <a:solidFill>
                  <a:schemeClr val="tx2"/>
                </a:solidFill>
                <a:effectLst/>
                <a:uLnTx/>
                <a:uFillTx/>
                <a:latin typeface="+mj-lt"/>
                <a:ea typeface="+mj-ea"/>
                <a:cs typeface="+mj-cs"/>
              </a:rPr>
            </a:br>
            <a:endParaRPr kumimoji="0" lang="en-US" sz="2800" b="1" i="1" u="none" strike="noStrike" kern="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382" y="1905000"/>
            <a:ext cx="3996018" cy="299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068" y="1935815"/>
            <a:ext cx="3954932" cy="29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5105400"/>
            <a:ext cx="87630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err="1" smtClean="0">
                <a:solidFill>
                  <a:srgbClr val="C00000"/>
                </a:solidFill>
              </a:rPr>
              <a:t>Lãnh</a:t>
            </a:r>
            <a:r>
              <a:rPr lang="en-US" sz="2000" b="1" dirty="0" smtClean="0">
                <a:solidFill>
                  <a:srgbClr val="C00000"/>
                </a:solidFill>
              </a:rPr>
              <a:t> </a:t>
            </a:r>
            <a:r>
              <a:rPr lang="en-US" sz="2000" b="1" dirty="0" err="1" smtClean="0">
                <a:solidFill>
                  <a:srgbClr val="C00000"/>
                </a:solidFill>
              </a:rPr>
              <a:t>đạo</a:t>
            </a:r>
            <a:r>
              <a:rPr lang="en-US" sz="2000" b="1" dirty="0" smtClean="0">
                <a:solidFill>
                  <a:srgbClr val="C00000"/>
                </a:solidFill>
              </a:rPr>
              <a:t> </a:t>
            </a:r>
            <a:r>
              <a:rPr lang="en-US" sz="2000" b="1" dirty="0" err="1" smtClean="0">
                <a:solidFill>
                  <a:srgbClr val="C00000"/>
                </a:solidFill>
              </a:rPr>
              <a:t>quận</a:t>
            </a:r>
            <a:r>
              <a:rPr lang="en-US" sz="2000" b="1" dirty="0" smtClean="0">
                <a:solidFill>
                  <a:srgbClr val="C00000"/>
                </a:solidFill>
              </a:rPr>
              <a:t> </a:t>
            </a:r>
            <a:r>
              <a:rPr lang="en-US" sz="2000" b="1" dirty="0" err="1" smtClean="0">
                <a:solidFill>
                  <a:srgbClr val="C00000"/>
                </a:solidFill>
              </a:rPr>
              <a:t>chủ</a:t>
            </a:r>
            <a:r>
              <a:rPr lang="en-US" sz="2000" b="1" dirty="0" smtClean="0">
                <a:solidFill>
                  <a:srgbClr val="C00000"/>
                </a:solidFill>
              </a:rPr>
              <a:t> </a:t>
            </a:r>
            <a:r>
              <a:rPr lang="en-US" sz="2000" b="1" dirty="0" err="1" smtClean="0">
                <a:solidFill>
                  <a:srgbClr val="C00000"/>
                </a:solidFill>
              </a:rPr>
              <a:t>trì</a:t>
            </a:r>
            <a:r>
              <a:rPr lang="en-US" sz="2000" b="1" dirty="0" smtClean="0">
                <a:solidFill>
                  <a:srgbClr val="C00000"/>
                </a:solidFill>
              </a:rPr>
              <a:t> </a:t>
            </a:r>
            <a:r>
              <a:rPr lang="en-US" sz="2000" b="1" dirty="0" err="1" smtClean="0">
                <a:solidFill>
                  <a:srgbClr val="C00000"/>
                </a:solidFill>
              </a:rPr>
              <a:t>đoàn</a:t>
            </a:r>
            <a:r>
              <a:rPr lang="en-US" sz="2000" b="1" dirty="0" smtClean="0">
                <a:solidFill>
                  <a:srgbClr val="C00000"/>
                </a:solidFill>
              </a:rPr>
              <a:t> </a:t>
            </a:r>
            <a:r>
              <a:rPr lang="en-US" sz="2000" b="1" dirty="0" err="1" smtClean="0">
                <a:solidFill>
                  <a:srgbClr val="C00000"/>
                </a:solidFill>
              </a:rPr>
              <a:t>kiểm</a:t>
            </a:r>
            <a:r>
              <a:rPr lang="en-US" sz="2000" b="1" dirty="0" smtClean="0">
                <a:solidFill>
                  <a:srgbClr val="C00000"/>
                </a:solidFill>
              </a:rPr>
              <a:t> </a:t>
            </a:r>
            <a:r>
              <a:rPr lang="en-US" sz="2000" b="1" dirty="0" err="1" smtClean="0">
                <a:solidFill>
                  <a:srgbClr val="C00000"/>
                </a:solidFill>
              </a:rPr>
              <a:t>tra</a:t>
            </a:r>
            <a:r>
              <a:rPr lang="en-US" sz="2000" b="1" dirty="0" smtClean="0">
                <a:solidFill>
                  <a:srgbClr val="C00000"/>
                </a:solidFill>
              </a:rPr>
              <a:t> </a:t>
            </a:r>
            <a:r>
              <a:rPr lang="en-US" sz="2000" b="1" dirty="0" err="1" smtClean="0">
                <a:solidFill>
                  <a:srgbClr val="C00000"/>
                </a:solidFill>
              </a:rPr>
              <a:t>tại</a:t>
            </a:r>
            <a:r>
              <a:rPr lang="en-US" sz="2000" b="1" dirty="0" smtClean="0">
                <a:solidFill>
                  <a:srgbClr val="C00000"/>
                </a:solidFill>
              </a:rPr>
              <a:t> </a:t>
            </a:r>
            <a:r>
              <a:rPr lang="en-US" sz="2000" b="1" dirty="0" err="1" smtClean="0">
                <a:solidFill>
                  <a:srgbClr val="C00000"/>
                </a:solidFill>
              </a:rPr>
              <a:t>trường</a:t>
            </a:r>
            <a:r>
              <a:rPr lang="en-US" sz="2000" b="1" dirty="0" smtClean="0">
                <a:solidFill>
                  <a:srgbClr val="C00000"/>
                </a:solidFill>
              </a:rPr>
              <a:t> </a:t>
            </a:r>
            <a:r>
              <a:rPr lang="en-US" sz="2000" b="1" dirty="0" err="1" smtClean="0">
                <a:solidFill>
                  <a:srgbClr val="C00000"/>
                </a:solidFill>
              </a:rPr>
              <a:t>Tiểu</a:t>
            </a:r>
            <a:r>
              <a:rPr lang="en-US" sz="2000" b="1" dirty="0" smtClean="0">
                <a:solidFill>
                  <a:srgbClr val="C00000"/>
                </a:solidFill>
              </a:rPr>
              <a:t> </a:t>
            </a:r>
            <a:r>
              <a:rPr lang="en-US" sz="2000" b="1" dirty="0" err="1" smtClean="0">
                <a:solidFill>
                  <a:srgbClr val="C00000"/>
                </a:solidFill>
              </a:rPr>
              <a:t>học</a:t>
            </a:r>
            <a:r>
              <a:rPr lang="en-US" sz="2000" b="1" dirty="0" smtClean="0">
                <a:solidFill>
                  <a:srgbClr val="C00000"/>
                </a:solidFill>
              </a:rPr>
              <a:t> </a:t>
            </a:r>
            <a:r>
              <a:rPr lang="en-US" sz="2000" b="1" dirty="0" err="1" smtClean="0">
                <a:solidFill>
                  <a:srgbClr val="C00000"/>
                </a:solidFill>
              </a:rPr>
              <a:t>Đô</a:t>
            </a:r>
            <a:r>
              <a:rPr lang="en-US" sz="2000" b="1" dirty="0" smtClean="0">
                <a:solidFill>
                  <a:srgbClr val="C00000"/>
                </a:solidFill>
              </a:rPr>
              <a:t> </a:t>
            </a:r>
            <a:r>
              <a:rPr lang="en-US" sz="2000" b="1" dirty="0" err="1" smtClean="0">
                <a:solidFill>
                  <a:srgbClr val="C00000"/>
                </a:solidFill>
              </a:rPr>
              <a:t>thị</a:t>
            </a:r>
            <a:r>
              <a:rPr lang="en-US" sz="2000" b="1" dirty="0" smtClean="0">
                <a:solidFill>
                  <a:srgbClr val="C00000"/>
                </a:solidFill>
              </a:rPr>
              <a:t> </a:t>
            </a:r>
            <a:r>
              <a:rPr lang="en-US" sz="2000" b="1" dirty="0" err="1" smtClean="0">
                <a:solidFill>
                  <a:srgbClr val="C00000"/>
                </a:solidFill>
              </a:rPr>
              <a:t>Việt</a:t>
            </a:r>
            <a:r>
              <a:rPr lang="en-US" sz="2000" b="1" dirty="0" smtClean="0">
                <a:solidFill>
                  <a:srgbClr val="C00000"/>
                </a:solidFill>
              </a:rPr>
              <a:t> </a:t>
            </a:r>
            <a:r>
              <a:rPr lang="en-US" sz="2000" b="1" dirty="0" err="1" smtClean="0">
                <a:solidFill>
                  <a:srgbClr val="C00000"/>
                </a:solidFill>
              </a:rPr>
              <a:t>Hưng</a:t>
            </a:r>
            <a:r>
              <a:rPr lang="en-US" sz="2000" b="1" dirty="0" smtClean="0">
                <a:solidFill>
                  <a:srgbClr val="C00000"/>
                </a:solidFill>
              </a:rPr>
              <a:t> </a:t>
            </a:r>
            <a:r>
              <a:rPr lang="en-US" sz="2000" b="1" dirty="0" err="1" smtClean="0">
                <a:solidFill>
                  <a:srgbClr val="C00000"/>
                </a:solidFill>
              </a:rPr>
              <a:t>và</a:t>
            </a:r>
            <a:r>
              <a:rPr lang="en-US" sz="2000" b="1" dirty="0" smtClean="0">
                <a:solidFill>
                  <a:srgbClr val="C00000"/>
                </a:solidFill>
              </a:rPr>
              <a:t> </a:t>
            </a:r>
            <a:r>
              <a:rPr lang="en-US" sz="2000" b="1" dirty="0" err="1" smtClean="0">
                <a:solidFill>
                  <a:srgbClr val="C00000"/>
                </a:solidFill>
              </a:rPr>
              <a:t>truy</a:t>
            </a:r>
            <a:r>
              <a:rPr lang="en-US" sz="2000" b="1" dirty="0" smtClean="0">
                <a:solidFill>
                  <a:srgbClr val="C00000"/>
                </a:solidFill>
              </a:rPr>
              <a:t> </a:t>
            </a:r>
            <a:r>
              <a:rPr lang="en-US" sz="2000" b="1" dirty="0" err="1" smtClean="0">
                <a:solidFill>
                  <a:srgbClr val="C00000"/>
                </a:solidFill>
              </a:rPr>
              <a:t>xuất</a:t>
            </a:r>
            <a:r>
              <a:rPr lang="en-US" sz="2000" b="1" dirty="0" smtClean="0">
                <a:solidFill>
                  <a:srgbClr val="C00000"/>
                </a:solidFill>
              </a:rPr>
              <a:t> </a:t>
            </a:r>
            <a:r>
              <a:rPr lang="en-US" sz="2000" b="1" dirty="0" err="1" smtClean="0">
                <a:solidFill>
                  <a:srgbClr val="C00000"/>
                </a:solidFill>
              </a:rPr>
              <a:t>nguồn</a:t>
            </a:r>
            <a:r>
              <a:rPr lang="en-US" sz="2000" b="1" dirty="0" smtClean="0">
                <a:solidFill>
                  <a:srgbClr val="C00000"/>
                </a:solidFill>
              </a:rPr>
              <a:t> </a:t>
            </a:r>
            <a:r>
              <a:rPr lang="en-US" sz="2000" b="1" dirty="0" err="1" smtClean="0">
                <a:solidFill>
                  <a:srgbClr val="C00000"/>
                </a:solidFill>
              </a:rPr>
              <a:t>gố</a:t>
            </a:r>
            <a:r>
              <a:rPr lang="en-US" sz="2000" b="1" dirty="0" smtClean="0">
                <a:solidFill>
                  <a:srgbClr val="C00000"/>
                </a:solidFill>
              </a:rPr>
              <a:t> </a:t>
            </a:r>
            <a:r>
              <a:rPr lang="en-US" sz="2000" b="1" dirty="0" err="1" smtClean="0">
                <a:solidFill>
                  <a:srgbClr val="C00000"/>
                </a:solidFill>
              </a:rPr>
              <a:t>thực</a:t>
            </a:r>
            <a:r>
              <a:rPr lang="en-US" sz="2000" b="1" dirty="0" smtClean="0">
                <a:solidFill>
                  <a:srgbClr val="C00000"/>
                </a:solidFill>
              </a:rPr>
              <a:t> </a:t>
            </a:r>
            <a:r>
              <a:rPr lang="en-US" sz="2000" b="1" dirty="0" err="1" smtClean="0">
                <a:solidFill>
                  <a:srgbClr val="C00000"/>
                </a:solidFill>
              </a:rPr>
              <a:t>phẩm</a:t>
            </a:r>
            <a:r>
              <a:rPr lang="en-US" sz="2000" b="1" dirty="0" smtClean="0">
                <a:solidFill>
                  <a:srgbClr val="C00000"/>
                </a:solidFill>
              </a:rPr>
              <a:t> </a:t>
            </a:r>
            <a:r>
              <a:rPr lang="en-US" sz="2000" b="1" dirty="0" err="1" smtClean="0">
                <a:solidFill>
                  <a:srgbClr val="C00000"/>
                </a:solidFill>
              </a:rPr>
              <a:t>tại</a:t>
            </a:r>
            <a:r>
              <a:rPr lang="en-US" sz="2000" b="1" dirty="0" smtClean="0">
                <a:solidFill>
                  <a:srgbClr val="C00000"/>
                </a:solidFill>
              </a:rPr>
              <a:t> </a:t>
            </a:r>
            <a:r>
              <a:rPr lang="en-US" sz="2000" b="1" dirty="0" err="1" smtClean="0">
                <a:solidFill>
                  <a:srgbClr val="C00000"/>
                </a:solidFill>
              </a:rPr>
              <a:t>Công</a:t>
            </a:r>
            <a:r>
              <a:rPr lang="en-US" sz="2000" b="1" dirty="0" smtClean="0">
                <a:solidFill>
                  <a:srgbClr val="C00000"/>
                </a:solidFill>
              </a:rPr>
              <a:t> </a:t>
            </a:r>
            <a:r>
              <a:rPr lang="en-US" sz="2000" b="1" dirty="0" err="1" smtClean="0">
                <a:solidFill>
                  <a:srgbClr val="C00000"/>
                </a:solidFill>
              </a:rPr>
              <a:t>ty</a:t>
            </a:r>
            <a:r>
              <a:rPr lang="en-US" sz="2000" b="1" dirty="0" smtClean="0">
                <a:solidFill>
                  <a:srgbClr val="C00000"/>
                </a:solidFill>
              </a:rPr>
              <a:t> TNHH </a:t>
            </a:r>
            <a:r>
              <a:rPr lang="en-US" sz="2000" b="1" dirty="0" err="1" smtClean="0">
                <a:solidFill>
                  <a:srgbClr val="C00000"/>
                </a:solidFill>
              </a:rPr>
              <a:t>Hương</a:t>
            </a:r>
            <a:r>
              <a:rPr lang="en-US" sz="2000" b="1" dirty="0" smtClean="0">
                <a:solidFill>
                  <a:srgbClr val="C00000"/>
                </a:solidFill>
              </a:rPr>
              <a:t> </a:t>
            </a:r>
            <a:r>
              <a:rPr lang="en-US" sz="2000" b="1" dirty="0" err="1" smtClean="0">
                <a:solidFill>
                  <a:srgbClr val="C00000"/>
                </a:solidFill>
              </a:rPr>
              <a:t>Việt</a:t>
            </a:r>
            <a:r>
              <a:rPr lang="en-US" sz="2000" b="1" dirty="0" smtClean="0">
                <a:solidFill>
                  <a:srgbClr val="C00000"/>
                </a:solidFill>
              </a:rPr>
              <a:t> </a:t>
            </a:r>
            <a:r>
              <a:rPr lang="en-US" sz="2000" b="1" dirty="0" err="1" smtClean="0">
                <a:solidFill>
                  <a:srgbClr val="C00000"/>
                </a:solidFill>
              </a:rPr>
              <a:t>Sinh</a:t>
            </a:r>
            <a:r>
              <a:rPr lang="en-US" sz="2000" b="1" dirty="0" smtClean="0">
                <a:solidFill>
                  <a:srgbClr val="C00000"/>
                </a:solidFill>
              </a:rPr>
              <a:t> </a:t>
            </a:r>
            <a:endParaRPr lang="en-US" sz="2000" b="1" dirty="0">
              <a:solidFill>
                <a:srgbClr val="C00000"/>
              </a:solidFill>
            </a:endParaRPr>
          </a:p>
        </p:txBody>
      </p:sp>
    </p:spTree>
    <p:extLst>
      <p:ext uri="{BB962C8B-B14F-4D97-AF65-F5344CB8AC3E}">
        <p14:creationId xmlns:p14="http://schemas.microsoft.com/office/powerpoint/2010/main" val="4233758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498" y="-31955"/>
            <a:ext cx="9173497"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4000" kern="1200" dirty="0">
                <a:solidFill>
                  <a:srgbClr val="333399"/>
                </a:solidFill>
                <a:latin typeface="Arial" panose="020B0604020202020204" pitchFamily="34" charset="0"/>
                <a:ea typeface="+mn-ea"/>
                <a:cs typeface="Arial" panose="020B0604020202020204" pitchFamily="34" charset="0"/>
              </a:rPr>
              <a:t>Nội dung của mô hình</a:t>
            </a:r>
            <a:endParaRPr lang="en-US" sz="4000" kern="1200" dirty="0">
              <a:solidFill>
                <a:srgbClr val="333399"/>
              </a:solidFill>
              <a:latin typeface="Arial" panose="020B0604020202020204" pitchFamily="34" charset="0"/>
              <a:ea typeface="+mn-ea"/>
              <a:cs typeface="Arial" panose="020B0604020202020204" pitchFamily="34" charset="0"/>
            </a:endParaRPr>
          </a:p>
        </p:txBody>
      </p:sp>
      <p:sp>
        <p:nvSpPr>
          <p:cNvPr id="4" name="Title 1"/>
          <p:cNvSpPr txBox="1">
            <a:spLocks/>
          </p:cNvSpPr>
          <p:nvPr/>
        </p:nvSpPr>
        <p:spPr bwMode="gray">
          <a:xfrm>
            <a:off x="404350" y="990600"/>
            <a:ext cx="8305800" cy="50292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n-US" sz="2800" u="none" strike="noStrike" kern="0" cap="none" spc="0" normalizeH="0" baseline="0" noProof="0" dirty="0" smtClean="0">
                <a:ln>
                  <a:noFill/>
                </a:ln>
                <a:solidFill>
                  <a:srgbClr val="333399"/>
                </a:solidFill>
                <a:effectLst/>
                <a:uLnTx/>
                <a:uFillTx/>
                <a:latin typeface="+mj-lt"/>
                <a:ea typeface="+mj-ea"/>
                <a:cs typeface="+mj-cs"/>
              </a:rPr>
              <a:t>    </a:t>
            </a:r>
            <a:endParaRPr kumimoji="0" lang="en-US" sz="2800" b="1" u="none" strike="noStrike" kern="0" cap="none" spc="0" normalizeH="0" noProof="0" dirty="0" smtClean="0">
              <a:ln>
                <a:noFill/>
              </a:ln>
              <a:solidFill>
                <a:srgbClr val="333399"/>
              </a:solidFill>
              <a:effectLst/>
              <a:uLnTx/>
              <a:uFillTx/>
              <a:latin typeface="+mj-lt"/>
              <a:ea typeface="+mj-ea"/>
              <a:cs typeface="+mj-cs"/>
            </a:endParaRPr>
          </a:p>
          <a:p>
            <a:pPr marL="457200" marR="0" lvl="0" indent="-457200" algn="just" defTabSz="914400" rtl="0" eaLnBrk="1" fontAlgn="base" latinLnBrk="0" hangingPunct="1">
              <a:lnSpc>
                <a:spcPct val="100000"/>
              </a:lnSpc>
              <a:spcBef>
                <a:spcPts val="600"/>
              </a:spcBef>
              <a:spcAft>
                <a:spcPts val="600"/>
              </a:spcAft>
              <a:buClrTx/>
              <a:buSzTx/>
              <a:buFontTx/>
              <a:buAutoNum type="arabicPeriod"/>
              <a:tabLst/>
              <a:defRPr/>
            </a:pPr>
            <a:r>
              <a:rPr lang="en-US" sz="2800" b="1" kern="0" dirty="0" smtClean="0">
                <a:solidFill>
                  <a:srgbClr val="C00000"/>
                </a:solidFill>
                <a:latin typeface="+mj-lt"/>
                <a:ea typeface="+mj-ea"/>
                <a:cs typeface="+mj-cs"/>
              </a:rPr>
              <a:t>Duy trì thường xuyên, đầy đủ các điều kiện ATTP</a:t>
            </a:r>
            <a:r>
              <a:rPr lang="en-US" sz="2800" kern="0" dirty="0" smtClean="0">
                <a:solidFill>
                  <a:srgbClr val="C00000"/>
                </a:solidFill>
                <a:latin typeface="+mj-lt"/>
                <a:ea typeface="+mj-ea"/>
                <a:cs typeface="+mj-cs"/>
              </a:rPr>
              <a:t> </a:t>
            </a:r>
            <a:r>
              <a:rPr lang="en-US" sz="2800" kern="0" dirty="0" smtClean="0">
                <a:solidFill>
                  <a:srgbClr val="333399"/>
                </a:solidFill>
                <a:latin typeface="+mj-lt"/>
                <a:ea typeface="+mj-ea"/>
                <a:cs typeface="+mj-cs"/>
              </a:rPr>
              <a:t>theo quy định của pháp luật; chỉ đạo của Thành phố và quận.</a:t>
            </a:r>
          </a:p>
          <a:p>
            <a:pPr marL="457200" marR="0" lvl="0" indent="-457200" algn="just" defTabSz="914400" rtl="0" eaLnBrk="1" fontAlgn="base" latinLnBrk="0" hangingPunct="1">
              <a:lnSpc>
                <a:spcPct val="100000"/>
              </a:lnSpc>
              <a:spcBef>
                <a:spcPts val="600"/>
              </a:spcBef>
              <a:spcAft>
                <a:spcPts val="600"/>
              </a:spcAft>
              <a:buClrTx/>
              <a:buSzTx/>
              <a:buFontTx/>
              <a:buAutoNum type="arabicPeriod"/>
              <a:tabLst/>
              <a:defRPr/>
            </a:pPr>
            <a:r>
              <a:rPr lang="en-US" sz="2800" kern="0" dirty="0" smtClean="0">
                <a:solidFill>
                  <a:srgbClr val="333399"/>
                </a:solidFill>
                <a:latin typeface="+mj-lt"/>
                <a:ea typeface="+mj-ea"/>
                <a:cs typeface="+mj-cs"/>
              </a:rPr>
              <a:t>Tăng cường công tác </a:t>
            </a:r>
            <a:r>
              <a:rPr lang="en-US" sz="2800" b="1" kern="0" dirty="0" smtClean="0">
                <a:solidFill>
                  <a:srgbClr val="C00000"/>
                </a:solidFill>
                <a:latin typeface="+mj-lt"/>
                <a:ea typeface="+mj-ea"/>
                <a:cs typeface="+mj-cs"/>
              </a:rPr>
              <a:t>tự kiểm tra, giám sát của nhà trường</a:t>
            </a:r>
            <a:r>
              <a:rPr lang="en-US" sz="2800" kern="0" dirty="0" smtClean="0">
                <a:solidFill>
                  <a:srgbClr val="333399"/>
                </a:solidFill>
                <a:latin typeface="+mj-lt"/>
                <a:ea typeface="+mj-ea"/>
                <a:cs typeface="+mj-cs"/>
              </a:rPr>
              <a:t> về các điều kiện đảm bảo ATTP trong sơ chế, chế biến, bảo quản thực phẩm nhằm </a:t>
            </a:r>
            <a:r>
              <a:rPr lang="en-US" sz="2800" b="1" kern="0" dirty="0" smtClean="0">
                <a:solidFill>
                  <a:srgbClr val="C00000"/>
                </a:solidFill>
                <a:latin typeface="+mj-lt"/>
                <a:ea typeface="+mj-ea"/>
                <a:cs typeface="+mj-cs"/>
              </a:rPr>
              <a:t>kịp thời phát hiện và xử lý các nguy cơ mất ATTP</a:t>
            </a:r>
            <a:r>
              <a:rPr lang="en-US" sz="2800" kern="0" dirty="0" smtClean="0">
                <a:solidFill>
                  <a:srgbClr val="C00000"/>
                </a:solidFill>
                <a:latin typeface="+mj-lt"/>
                <a:ea typeface="+mj-ea"/>
                <a:cs typeface="+mj-cs"/>
              </a:rPr>
              <a:t> </a:t>
            </a:r>
            <a:r>
              <a:rPr lang="en-US" sz="2800" kern="0" dirty="0" smtClean="0">
                <a:solidFill>
                  <a:srgbClr val="333399"/>
                </a:solidFill>
                <a:latin typeface="+mj-lt"/>
                <a:ea typeface="+mj-ea"/>
                <a:cs typeface="+mj-cs"/>
              </a:rPr>
              <a:t>trong trường học. </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
            </a:r>
            <a:br>
              <a:rPr kumimoji="0" lang="en-US" sz="2400" b="1" i="1" u="none" strike="noStrike" kern="0" cap="none" spc="0" normalizeH="0" baseline="0" noProof="0" dirty="0" smtClean="0">
                <a:ln>
                  <a:noFill/>
                </a:ln>
                <a:solidFill>
                  <a:schemeClr val="tx2"/>
                </a:solidFill>
                <a:effectLst/>
                <a:uLnTx/>
                <a:uFillTx/>
                <a:latin typeface="+mj-lt"/>
                <a:ea typeface="+mj-ea"/>
                <a:cs typeface="+mj-cs"/>
              </a:rPr>
            </a:br>
            <a:endParaRPr kumimoji="0" lang="en-US" sz="2800" b="1" i="1"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06079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64" y="0"/>
            <a:ext cx="9144000" cy="1691804"/>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3200" kern="1200" smtClean="0">
                <a:solidFill>
                  <a:srgbClr val="333399"/>
                </a:solidFill>
                <a:latin typeface="Arial" panose="020B0604020202020204" pitchFamily="34" charset="0"/>
                <a:ea typeface="+mn-ea"/>
                <a:cs typeface="Arial" panose="020B0604020202020204" pitchFamily="34" charset="0"/>
              </a:rPr>
              <a:t/>
            </a:r>
            <a:br>
              <a:rPr lang="en-US" sz="3200" kern="1200" smtClean="0">
                <a:solidFill>
                  <a:srgbClr val="333399"/>
                </a:solidFill>
                <a:latin typeface="Arial" panose="020B0604020202020204" pitchFamily="34" charset="0"/>
                <a:ea typeface="+mn-ea"/>
                <a:cs typeface="Arial" panose="020B0604020202020204" pitchFamily="34" charset="0"/>
              </a:rPr>
            </a:br>
            <a:r>
              <a:rPr lang="en-US" sz="3200" kern="1200" smtClean="0">
                <a:solidFill>
                  <a:srgbClr val="333399"/>
                </a:solidFill>
                <a:latin typeface="Arial" panose="020B0604020202020204" pitchFamily="34" charset="0"/>
                <a:ea typeface="+mn-ea"/>
                <a:cs typeface="Arial" panose="020B0604020202020204" pitchFamily="34" charset="0"/>
              </a:rPr>
              <a:t>CÁC </a:t>
            </a:r>
            <a:r>
              <a:rPr lang="en-US" sz="3200" kern="1200" dirty="0">
                <a:solidFill>
                  <a:srgbClr val="333399"/>
                </a:solidFill>
                <a:latin typeface="Arial" panose="020B0604020202020204" pitchFamily="34" charset="0"/>
                <a:ea typeface="+mn-ea"/>
                <a:cs typeface="Arial" panose="020B0604020202020204" pitchFamily="34" charset="0"/>
              </a:rPr>
              <a:t>TIÊU </a:t>
            </a:r>
            <a:r>
              <a:rPr lang="en-US" sz="3200" kern="1200" dirty="0">
                <a:solidFill>
                  <a:srgbClr val="333399"/>
                </a:solidFill>
                <a:latin typeface="Arial" panose="020B0604020202020204" pitchFamily="34" charset="0"/>
                <a:ea typeface="+mn-ea"/>
                <a:cs typeface="Arial" panose="020B0604020202020204" pitchFamily="34" charset="0"/>
              </a:rPr>
              <a:t>CHÍ CỦA MÔ </a:t>
            </a:r>
            <a:r>
              <a:rPr lang="en-US" sz="3200" kern="1200" dirty="0">
                <a:solidFill>
                  <a:srgbClr val="333399"/>
                </a:solidFill>
                <a:latin typeface="Arial" panose="020B0604020202020204" pitchFamily="34" charset="0"/>
                <a:ea typeface="+mn-ea"/>
                <a:cs typeface="Arial" panose="020B0604020202020204" pitchFamily="34" charset="0"/>
              </a:rPr>
              <a:t>HÌNH</a:t>
            </a:r>
            <a:br>
              <a:rPr lang="en-US" sz="3200" kern="1200" dirty="0">
                <a:solidFill>
                  <a:srgbClr val="333399"/>
                </a:solidFill>
                <a:latin typeface="Arial" panose="020B0604020202020204" pitchFamily="34" charset="0"/>
                <a:ea typeface="+mn-ea"/>
                <a:cs typeface="Arial" panose="020B0604020202020204" pitchFamily="34" charset="0"/>
              </a:rPr>
            </a:br>
            <a:r>
              <a:rPr lang="en-US" sz="3200" kern="1200" dirty="0">
                <a:solidFill>
                  <a:srgbClr val="C00000"/>
                </a:solidFill>
                <a:latin typeface="Arial" panose="020B0604020202020204" pitchFamily="34" charset="0"/>
                <a:ea typeface="+mn-ea"/>
                <a:cs typeface="Arial" panose="020B0604020202020204" pitchFamily="34" charset="0"/>
              </a:rPr>
              <a:t>“</a:t>
            </a:r>
            <a:r>
              <a:rPr lang="en-US" sz="3200" kern="1200" dirty="0" err="1">
                <a:solidFill>
                  <a:srgbClr val="C00000"/>
                </a:solidFill>
                <a:latin typeface="Arial" panose="020B0604020202020204" pitchFamily="34" charset="0"/>
                <a:ea typeface="+mn-ea"/>
                <a:cs typeface="Arial" panose="020B0604020202020204" pitchFamily="34" charset="0"/>
              </a:rPr>
              <a:t>Nâng</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cao</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năng</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lực</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quản</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lý</a:t>
            </a:r>
            <a:r>
              <a:rPr lang="en-US" sz="3200" kern="1200" dirty="0">
                <a:solidFill>
                  <a:srgbClr val="C00000"/>
                </a:solidFill>
                <a:latin typeface="Arial" panose="020B0604020202020204" pitchFamily="34" charset="0"/>
                <a:ea typeface="+mn-ea"/>
                <a:cs typeface="Arial" panose="020B0604020202020204" pitchFamily="34" charset="0"/>
              </a:rPr>
              <a:t> ATTP </a:t>
            </a:r>
            <a:r>
              <a:rPr lang="en-US" sz="3200" kern="1200" dirty="0" err="1">
                <a:solidFill>
                  <a:srgbClr val="C00000"/>
                </a:solidFill>
                <a:latin typeface="Arial" panose="020B0604020202020204" pitchFamily="34" charset="0"/>
                <a:ea typeface="+mn-ea"/>
                <a:cs typeface="Arial" panose="020B0604020202020204" pitchFamily="34" charset="0"/>
              </a:rPr>
              <a:t>bếp</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ăn</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tập</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thể</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trường</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err="1">
                <a:solidFill>
                  <a:srgbClr val="C00000"/>
                </a:solidFill>
                <a:latin typeface="Arial" panose="020B0604020202020204" pitchFamily="34" charset="0"/>
                <a:ea typeface="+mn-ea"/>
                <a:cs typeface="Arial" panose="020B0604020202020204" pitchFamily="34" charset="0"/>
              </a:rPr>
              <a:t>học</a:t>
            </a:r>
            <a:r>
              <a:rPr lang="en-US" sz="3200" kern="1200" dirty="0">
                <a:solidFill>
                  <a:srgbClr val="C00000"/>
                </a:solidFill>
                <a:latin typeface="Arial" panose="020B0604020202020204" pitchFamily="34" charset="0"/>
                <a:ea typeface="+mn-ea"/>
                <a:cs typeface="Arial" panose="020B0604020202020204" pitchFamily="34" charset="0"/>
              </a:rPr>
              <a:t>”</a:t>
            </a:r>
            <a:r>
              <a:rPr lang="en-US" sz="3200" kern="1200" dirty="0">
                <a:solidFill>
                  <a:srgbClr val="C00000"/>
                </a:solidFill>
                <a:latin typeface="Arial" panose="020B0604020202020204" pitchFamily="34" charset="0"/>
                <a:ea typeface="+mn-ea"/>
                <a:cs typeface="Arial" panose="020B0604020202020204" pitchFamily="34" charset="0"/>
              </a:rPr>
              <a:t/>
            </a:r>
            <a:br>
              <a:rPr lang="en-US" sz="3200" kern="1200" dirty="0">
                <a:solidFill>
                  <a:srgbClr val="C00000"/>
                </a:solidFill>
                <a:latin typeface="Arial" panose="020B0604020202020204" pitchFamily="34" charset="0"/>
                <a:ea typeface="+mn-ea"/>
                <a:cs typeface="Arial" panose="020B0604020202020204" pitchFamily="34" charset="0"/>
              </a:rPr>
            </a:br>
            <a:endParaRPr lang="en-US" sz="3200" kern="1200" dirty="0">
              <a:solidFill>
                <a:srgbClr val="C00000"/>
              </a:solidFill>
              <a:latin typeface="Arial" panose="020B0604020202020204" pitchFamily="34" charset="0"/>
              <a:ea typeface="+mn-ea"/>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680575964"/>
              </p:ext>
            </p:extLst>
          </p:nvPr>
        </p:nvGraphicFramePr>
        <p:xfrm>
          <a:off x="154766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79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AutoShape 3"/>
          <p:cNvSpPr>
            <a:spLocks noChangeArrowheads="1"/>
          </p:cNvSpPr>
          <p:nvPr/>
        </p:nvSpPr>
        <p:spPr bwMode="ltGray">
          <a:xfrm>
            <a:off x="4331277" y="2024063"/>
            <a:ext cx="4355521" cy="1066800"/>
          </a:xfrm>
          <a:prstGeom prst="roundRect">
            <a:avLst>
              <a:gd name="adj" fmla="val 11921"/>
            </a:avLst>
          </a:prstGeom>
          <a:solidFill>
            <a:schemeClr val="accent2">
              <a:lumMod val="75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b="1">
              <a:solidFill>
                <a:srgbClr val="000000"/>
              </a:solidFill>
            </a:endParaRPr>
          </a:p>
        </p:txBody>
      </p:sp>
      <p:pic>
        <p:nvPicPr>
          <p:cNvPr id="12292" name="Picture 4" descr="Picture4"/>
          <p:cNvPicPr>
            <a:picLocks noChangeAspect="1" noChangeArrowheads="1"/>
          </p:cNvPicPr>
          <p:nvPr/>
        </p:nvPicPr>
        <p:blipFill>
          <a:blip r:embed="rId2"/>
          <a:srcRect/>
          <a:stretch>
            <a:fillRect/>
          </a:stretch>
        </p:blipFill>
        <p:spPr bwMode="auto">
          <a:xfrm>
            <a:off x="4406900" y="1884363"/>
            <a:ext cx="792163" cy="673100"/>
          </a:xfrm>
          <a:prstGeom prst="rect">
            <a:avLst/>
          </a:prstGeom>
          <a:noFill/>
        </p:spPr>
      </p:pic>
      <p:sp>
        <p:nvSpPr>
          <p:cNvPr id="12293" name="AutoShape 5"/>
          <p:cNvSpPr>
            <a:spLocks noChangeArrowheads="1"/>
          </p:cNvSpPr>
          <p:nvPr/>
        </p:nvSpPr>
        <p:spPr bwMode="gray">
          <a:xfrm>
            <a:off x="4343400" y="3160713"/>
            <a:ext cx="4419600" cy="1066800"/>
          </a:xfrm>
          <a:prstGeom prst="roundRect">
            <a:avLst>
              <a:gd name="adj" fmla="val 11921"/>
            </a:avLst>
          </a:prstGeom>
          <a:solidFill>
            <a:schemeClr val="accent6">
              <a:lumMod val="20000"/>
              <a:lumOff val="8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b="1">
              <a:solidFill>
                <a:srgbClr val="000000"/>
              </a:solidFill>
            </a:endParaRPr>
          </a:p>
        </p:txBody>
      </p:sp>
      <p:pic>
        <p:nvPicPr>
          <p:cNvPr id="12294" name="Picture 6" descr="Picture4"/>
          <p:cNvPicPr>
            <a:picLocks noChangeAspect="1" noChangeArrowheads="1"/>
          </p:cNvPicPr>
          <p:nvPr/>
        </p:nvPicPr>
        <p:blipFill>
          <a:blip r:embed="rId2"/>
          <a:srcRect/>
          <a:stretch>
            <a:fillRect/>
          </a:stretch>
        </p:blipFill>
        <p:spPr bwMode="auto">
          <a:xfrm>
            <a:off x="4403725" y="3214688"/>
            <a:ext cx="793750" cy="673100"/>
          </a:xfrm>
          <a:prstGeom prst="rect">
            <a:avLst/>
          </a:prstGeom>
          <a:noFill/>
        </p:spPr>
      </p:pic>
      <p:sp>
        <p:nvSpPr>
          <p:cNvPr id="12295" name="AutoShape 7"/>
          <p:cNvSpPr>
            <a:spLocks noChangeArrowheads="1"/>
          </p:cNvSpPr>
          <p:nvPr/>
        </p:nvSpPr>
        <p:spPr bwMode="gray">
          <a:xfrm>
            <a:off x="4357976" y="4343400"/>
            <a:ext cx="4405024" cy="1066800"/>
          </a:xfrm>
          <a:prstGeom prst="roundRect">
            <a:avLst>
              <a:gd name="adj" fmla="val 11921"/>
            </a:avLst>
          </a:prstGeom>
          <a:gradFill rotWithShape="1">
            <a:gsLst>
              <a:gs pos="0">
                <a:schemeClr val="folHlink">
                  <a:gamma/>
                  <a:tint val="80000"/>
                  <a:invGamma/>
                </a:schemeClr>
              </a:gs>
              <a:gs pos="100000">
                <a:schemeClr val="folHlink"/>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6" name="Picture 8" descr="Picture4"/>
          <p:cNvPicPr>
            <a:picLocks noChangeAspect="1" noChangeArrowheads="1"/>
          </p:cNvPicPr>
          <p:nvPr/>
        </p:nvPicPr>
        <p:blipFill>
          <a:blip r:embed="rId2"/>
          <a:srcRect/>
          <a:stretch>
            <a:fillRect/>
          </a:stretch>
        </p:blipFill>
        <p:spPr bwMode="auto">
          <a:xfrm>
            <a:off x="4402138" y="4538663"/>
            <a:ext cx="792162" cy="673100"/>
          </a:xfrm>
          <a:prstGeom prst="rect">
            <a:avLst/>
          </a:prstGeom>
          <a:noFill/>
        </p:spPr>
      </p:pic>
      <p:grpSp>
        <p:nvGrpSpPr>
          <p:cNvPr id="12297" name="Group 9"/>
          <p:cNvGrpSpPr>
            <a:grpSpLocks/>
          </p:cNvGrpSpPr>
          <p:nvPr/>
        </p:nvGrpSpPr>
        <p:grpSpPr bwMode="auto">
          <a:xfrm>
            <a:off x="576262" y="386597"/>
            <a:ext cx="2437391" cy="2051803"/>
            <a:chOff x="2457" y="2000"/>
            <a:chExt cx="901" cy="888"/>
          </a:xfrm>
        </p:grpSpPr>
        <p:pic>
          <p:nvPicPr>
            <p:cNvPr id="12298" name="Picture 10" descr="circuler_1"/>
            <p:cNvPicPr>
              <a:picLocks noChangeAspect="1" noChangeArrowheads="1"/>
            </p:cNvPicPr>
            <p:nvPr/>
          </p:nvPicPr>
          <p:blipFill>
            <a:blip r:embed="rId3"/>
            <a:srcRect/>
            <a:stretch>
              <a:fillRect/>
            </a:stretch>
          </p:blipFill>
          <p:spPr bwMode="ltGray">
            <a:xfrm>
              <a:off x="2457" y="2000"/>
              <a:ext cx="901" cy="886"/>
            </a:xfrm>
            <a:prstGeom prst="rect">
              <a:avLst/>
            </a:prstGeo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pic>
        <p:sp>
          <p:nvSpPr>
            <p:cNvPr id="12299" name="Oval 11"/>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00" name="Freeform 12"/>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01" name="Group 13"/>
            <p:cNvGrpSpPr>
              <a:grpSpLocks/>
            </p:cNvGrpSpPr>
            <p:nvPr/>
          </p:nvGrpSpPr>
          <p:grpSpPr bwMode="auto">
            <a:xfrm rot="-1297425" flipH="1" flipV="1">
              <a:off x="2525" y="2693"/>
              <a:ext cx="781" cy="188"/>
              <a:chOff x="2532" y="1051"/>
              <a:chExt cx="893" cy="246"/>
            </a:xfrm>
          </p:grpSpPr>
          <p:grpSp>
            <p:nvGrpSpPr>
              <p:cNvPr id="12302" name="Group 14"/>
              <p:cNvGrpSpPr>
                <a:grpSpLocks/>
              </p:cNvGrpSpPr>
              <p:nvPr/>
            </p:nvGrpSpPr>
            <p:grpSpPr bwMode="auto">
              <a:xfrm>
                <a:off x="2532" y="1051"/>
                <a:ext cx="743" cy="185"/>
                <a:chOff x="1565" y="2568"/>
                <a:chExt cx="1118" cy="279"/>
              </a:xfrm>
            </p:grpSpPr>
            <p:sp>
              <p:nvSpPr>
                <p:cNvPr id="12303" name="AutoShape 1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4" name="AutoShape 1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5" name="AutoShape 1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6" name="AutoShape 1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07" name="Group 19"/>
              <p:cNvGrpSpPr>
                <a:grpSpLocks/>
              </p:cNvGrpSpPr>
              <p:nvPr/>
            </p:nvGrpSpPr>
            <p:grpSpPr bwMode="auto">
              <a:xfrm rot="1353540">
                <a:off x="2682" y="1111"/>
                <a:ext cx="743" cy="186"/>
                <a:chOff x="1565" y="2568"/>
                <a:chExt cx="1118" cy="279"/>
              </a:xfrm>
            </p:grpSpPr>
            <p:sp>
              <p:nvSpPr>
                <p:cNvPr id="12308" name="AutoShape 2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9" name="AutoShape 2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0" name="AutoShape 2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1" name="AutoShape 2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grpSp>
        <p:nvGrpSpPr>
          <p:cNvPr id="12312" name="Group 24"/>
          <p:cNvGrpSpPr>
            <a:grpSpLocks/>
          </p:cNvGrpSpPr>
          <p:nvPr/>
        </p:nvGrpSpPr>
        <p:grpSpPr bwMode="auto">
          <a:xfrm>
            <a:off x="576262" y="3541712"/>
            <a:ext cx="2498726" cy="2239963"/>
            <a:chOff x="2457" y="2000"/>
            <a:chExt cx="901" cy="888"/>
          </a:xfrm>
        </p:grpSpPr>
        <p:pic>
          <p:nvPicPr>
            <p:cNvPr id="12313" name="Picture 25" descr="circuler_1"/>
            <p:cNvPicPr>
              <a:picLocks noChangeAspect="1" noChangeArrowheads="1"/>
            </p:cNvPicPr>
            <p:nvPr/>
          </p:nvPicPr>
          <p:blipFill>
            <a:blip r:embed="rId3"/>
            <a:srcRect/>
            <a:stretch>
              <a:fillRect/>
            </a:stretch>
          </p:blipFill>
          <p:spPr bwMode="ltGray">
            <a:xfrm>
              <a:off x="2457" y="2000"/>
              <a:ext cx="901" cy="886"/>
            </a:xfrm>
            <a:prstGeom prst="rect">
              <a:avLst/>
            </a:prstGeo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pic>
        <p:sp>
          <p:nvSpPr>
            <p:cNvPr id="12314" name="Oval 2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15" name="Freeform 27"/>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16" name="Group 28"/>
            <p:cNvGrpSpPr>
              <a:grpSpLocks/>
            </p:cNvGrpSpPr>
            <p:nvPr/>
          </p:nvGrpSpPr>
          <p:grpSpPr bwMode="auto">
            <a:xfrm rot="-1297425" flipH="1" flipV="1">
              <a:off x="2525" y="2693"/>
              <a:ext cx="781" cy="188"/>
              <a:chOff x="2532" y="1051"/>
              <a:chExt cx="893" cy="246"/>
            </a:xfrm>
          </p:grpSpPr>
          <p:grpSp>
            <p:nvGrpSpPr>
              <p:cNvPr id="12317" name="Group 29"/>
              <p:cNvGrpSpPr>
                <a:grpSpLocks/>
              </p:cNvGrpSpPr>
              <p:nvPr/>
            </p:nvGrpSpPr>
            <p:grpSpPr bwMode="auto">
              <a:xfrm>
                <a:off x="2532" y="1051"/>
                <a:ext cx="743" cy="185"/>
                <a:chOff x="1565" y="2568"/>
                <a:chExt cx="1118" cy="279"/>
              </a:xfrm>
            </p:grpSpPr>
            <p:sp>
              <p:nvSpPr>
                <p:cNvPr id="12318" name="AutoShape 3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9" name="AutoShape 3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0" name="AutoShape 3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1" name="AutoShape 3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22" name="Group 34"/>
              <p:cNvGrpSpPr>
                <a:grpSpLocks/>
              </p:cNvGrpSpPr>
              <p:nvPr/>
            </p:nvGrpSpPr>
            <p:grpSpPr bwMode="auto">
              <a:xfrm rot="1353540">
                <a:off x="2682" y="1111"/>
                <a:ext cx="743" cy="186"/>
                <a:chOff x="1565" y="2568"/>
                <a:chExt cx="1118" cy="279"/>
              </a:xfrm>
            </p:grpSpPr>
            <p:sp>
              <p:nvSpPr>
                <p:cNvPr id="12323" name="AutoShape 3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4" name="AutoShape 3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5" name="AutoShape 3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6" name="AutoShape 3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sp>
        <p:nvSpPr>
          <p:cNvPr id="12327" name="Rectangle 39"/>
          <p:cNvSpPr>
            <a:spLocks noChangeArrowheads="1"/>
          </p:cNvSpPr>
          <p:nvPr/>
        </p:nvSpPr>
        <p:spPr bwMode="black">
          <a:xfrm>
            <a:off x="4545806" y="3093948"/>
            <a:ext cx="4140992" cy="1200329"/>
          </a:xfrm>
          <a:prstGeom prst="rect">
            <a:avLst/>
          </a:prstGeom>
          <a:noFill/>
          <a:ln w="9525">
            <a:noFill/>
            <a:miter lim="800000"/>
            <a:headEnd/>
            <a:tailEnd/>
          </a:ln>
          <a:effectLst/>
        </p:spPr>
        <p:txBody>
          <a:bodyPr wrap="square">
            <a:spAutoFit/>
          </a:bodyPr>
          <a:lstStyle/>
          <a:p>
            <a:pPr algn="ctr">
              <a:lnSpc>
                <a:spcPct val="120000"/>
              </a:lnSpc>
            </a:pPr>
            <a:r>
              <a:rPr lang="en-US" sz="2000" b="1" smtClean="0">
                <a:solidFill>
                  <a:srgbClr val="000000"/>
                </a:solidFill>
                <a:latin typeface="Times New Roman" panose="02020603050405020304" pitchFamily="18" charset="0"/>
                <a:cs typeface="Times New Roman" panose="02020603050405020304" pitchFamily="18" charset="0"/>
              </a:rPr>
              <a:t>Có lịch phân công KTGS BATT, biên bản làm việc với CSSX định kỳ, đột xuất</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28" name="Rectangle 40"/>
          <p:cNvSpPr>
            <a:spLocks noChangeArrowheads="1"/>
          </p:cNvSpPr>
          <p:nvPr/>
        </p:nvSpPr>
        <p:spPr bwMode="black">
          <a:xfrm>
            <a:off x="4475162" y="2097087"/>
            <a:ext cx="4211637" cy="798745"/>
          </a:xfrm>
          <a:prstGeom prst="rect">
            <a:avLst/>
          </a:prstGeom>
          <a:noFill/>
          <a:ln w="9525">
            <a:noFill/>
            <a:miter lim="800000"/>
            <a:headEnd/>
            <a:tailEnd/>
          </a:ln>
          <a:effectLst/>
        </p:spPr>
        <p:txBody>
          <a:bodyPr wrap="square">
            <a:spAutoFit/>
          </a:bodyPr>
          <a:lstStyle/>
          <a:p>
            <a:pPr algn="ctr">
              <a:lnSpc>
                <a:spcPct val="120000"/>
              </a:lnSpc>
            </a:pPr>
            <a:r>
              <a:rPr lang="en-US" sz="2000" b="1" err="1">
                <a:solidFill>
                  <a:schemeClr val="bg1"/>
                </a:solidFill>
                <a:latin typeface="Times New Roman" panose="02020603050405020304" pitchFamily="18" charset="0"/>
                <a:cs typeface="Times New Roman" panose="02020603050405020304" pitchFamily="18" charset="0"/>
              </a:rPr>
              <a:t>Có</a:t>
            </a:r>
            <a:r>
              <a:rPr lang="en-US" sz="2000" b="1">
                <a:solidFill>
                  <a:schemeClr val="bg1"/>
                </a:solidFill>
                <a:latin typeface="Times New Roman" panose="02020603050405020304" pitchFamily="18" charset="0"/>
                <a:cs typeface="Times New Roman" panose="02020603050405020304" pitchFamily="18" charset="0"/>
              </a:rPr>
              <a:t> </a:t>
            </a:r>
            <a:r>
              <a:rPr lang="en-US" sz="2000" b="1" smtClean="0">
                <a:solidFill>
                  <a:schemeClr val="bg1"/>
                </a:solidFill>
                <a:latin typeface="Times New Roman" panose="02020603050405020304" pitchFamily="18" charset="0"/>
                <a:cs typeface="Times New Roman" panose="02020603050405020304" pitchFamily="18" charset="0"/>
              </a:rPr>
              <a:t>sổ theo dõi nguồn gốc nguyên liệu thực phẩm</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2329" name="Rectangle 41"/>
          <p:cNvSpPr>
            <a:spLocks noChangeArrowheads="1"/>
          </p:cNvSpPr>
          <p:nvPr/>
        </p:nvSpPr>
        <p:spPr bwMode="black">
          <a:xfrm>
            <a:off x="4502872" y="4392379"/>
            <a:ext cx="4183926" cy="798745"/>
          </a:xfrm>
          <a:prstGeom prst="rect">
            <a:avLst/>
          </a:prstGeom>
          <a:noFill/>
          <a:ln w="9525">
            <a:noFill/>
            <a:miter lim="800000"/>
            <a:headEnd/>
            <a:tailEnd/>
          </a:ln>
          <a:effectLst/>
        </p:spPr>
        <p:txBody>
          <a:bodyPr wrap="square">
            <a:spAutoFit/>
          </a:bodyPr>
          <a:lstStyle/>
          <a:p>
            <a:pPr algn="ctr">
              <a:lnSpc>
                <a:spcPct val="120000"/>
              </a:lnSpc>
            </a:pPr>
            <a:r>
              <a:rPr lang="en-US" sz="2000" b="1" smtClean="0">
                <a:solidFill>
                  <a:srgbClr val="000000"/>
                </a:solidFill>
                <a:latin typeface="Times New Roman" panose="02020603050405020304" pitchFamily="18" charset="0"/>
                <a:cs typeface="Times New Roman" panose="02020603050405020304" pitchFamily="18" charset="0"/>
              </a:rPr>
              <a:t>Xây dựng phương án xử lý khắc phục sự cố ATTP</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30" name="Text Box 42"/>
          <p:cNvSpPr txBox="1">
            <a:spLocks noChangeArrowheads="1"/>
          </p:cNvSpPr>
          <p:nvPr/>
        </p:nvSpPr>
        <p:spPr bwMode="auto">
          <a:xfrm>
            <a:off x="944326" y="870733"/>
            <a:ext cx="1905000" cy="1200329"/>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cs typeface="Times New Roman" pitchFamily="18" charset="0"/>
              </a:rPr>
              <a:t>Tiêu chí về năng lực tự quản lý</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12331" name="Text Box 43"/>
          <p:cNvSpPr txBox="1">
            <a:spLocks noChangeArrowheads="1"/>
          </p:cNvSpPr>
          <p:nvPr/>
        </p:nvSpPr>
        <p:spPr bwMode="auto">
          <a:xfrm>
            <a:off x="888398" y="4151339"/>
            <a:ext cx="1905000" cy="1200329"/>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cs typeface="Times New Roman" pitchFamily="18" charset="0"/>
              </a:rPr>
              <a:t>Tiêu chí về năng lực tự quản lý</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12332" name="Freeform 44"/>
          <p:cNvSpPr>
            <a:spLocks/>
          </p:cNvSpPr>
          <p:nvPr/>
        </p:nvSpPr>
        <p:spPr bwMode="gray">
          <a:xfrm rot="16200000">
            <a:off x="3297799" y="3485798"/>
            <a:ext cx="104006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3" name="Freeform 45"/>
          <p:cNvSpPr>
            <a:spLocks/>
          </p:cNvSpPr>
          <p:nvPr/>
        </p:nvSpPr>
        <p:spPr bwMode="gray">
          <a:xfrm rot="16200000">
            <a:off x="3696494" y="4187079"/>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4" name="Freeform 46"/>
          <p:cNvSpPr>
            <a:spLocks/>
          </p:cNvSpPr>
          <p:nvPr/>
        </p:nvSpPr>
        <p:spPr bwMode="gray">
          <a:xfrm rot="16200000" flipH="1">
            <a:off x="3236157" y="1618468"/>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49" name="AutoShape 3">
            <a:extLst>
              <a:ext uri="{FF2B5EF4-FFF2-40B4-BE49-F238E27FC236}">
                <a16:creationId xmlns:a16="http://schemas.microsoft.com/office/drawing/2014/main" id="{055301C6-FEDF-42D2-9317-8B64EDE4F1AE}"/>
              </a:ext>
            </a:extLst>
          </p:cNvPr>
          <p:cNvSpPr>
            <a:spLocks noChangeArrowheads="1"/>
          </p:cNvSpPr>
          <p:nvPr/>
        </p:nvSpPr>
        <p:spPr bwMode="ltGray">
          <a:xfrm>
            <a:off x="4346575" y="0"/>
            <a:ext cx="4340225" cy="1066800"/>
          </a:xfrm>
          <a:prstGeom prst="roundRect">
            <a:avLst>
              <a:gd name="adj" fmla="val 11921"/>
            </a:avLst>
          </a:prstGeom>
          <a:solidFill>
            <a:srgbClr val="00B0F0"/>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b="1" smtClean="0">
                <a:solidFill>
                  <a:schemeClr val="bg1"/>
                </a:solidFill>
                <a:latin typeface="Times New Roman" panose="02020603050405020304" pitchFamily="18" charset="0"/>
                <a:cs typeface="Times New Roman" panose="02020603050405020304" pitchFamily="18" charset="0"/>
              </a:rPr>
              <a:t>Có kế hoạch đảm bảo ATTP BATT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0" name="AutoShape 3">
            <a:extLst>
              <a:ext uri="{FF2B5EF4-FFF2-40B4-BE49-F238E27FC236}">
                <a16:creationId xmlns:a16="http://schemas.microsoft.com/office/drawing/2014/main" id="{76904A1E-C69C-4A6E-B372-49918FF5E65D}"/>
              </a:ext>
            </a:extLst>
          </p:cNvPr>
          <p:cNvSpPr>
            <a:spLocks noChangeArrowheads="1"/>
          </p:cNvSpPr>
          <p:nvPr/>
        </p:nvSpPr>
        <p:spPr bwMode="ltGray">
          <a:xfrm>
            <a:off x="4331278" y="964406"/>
            <a:ext cx="4355522" cy="1066800"/>
          </a:xfrm>
          <a:prstGeom prst="roundRect">
            <a:avLst>
              <a:gd name="adj" fmla="val 11921"/>
            </a:avLst>
          </a:prstGeom>
          <a:gradFill rotWithShape="1">
            <a:gsLst>
              <a:gs pos="0">
                <a:schemeClr val="accent1">
                  <a:gamma/>
                  <a:tint val="76078"/>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b="1" smtClean="0">
                <a:solidFill>
                  <a:srgbClr val="000000"/>
                </a:solidFill>
                <a:latin typeface="Times New Roman" panose="02020603050405020304" pitchFamily="18" charset="0"/>
                <a:cs typeface="Times New Roman" panose="02020603050405020304" pitchFamily="18" charset="0"/>
              </a:rPr>
              <a:t>Quyết định thành lập tổ tự giám sát</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52" name="Freeform 45">
            <a:extLst>
              <a:ext uri="{FF2B5EF4-FFF2-40B4-BE49-F238E27FC236}">
                <a16:creationId xmlns:a16="http://schemas.microsoft.com/office/drawing/2014/main" id="{7A364B1C-2CCE-4A7C-BD4C-AB090AB9AFCD}"/>
              </a:ext>
            </a:extLst>
          </p:cNvPr>
          <p:cNvSpPr>
            <a:spLocks/>
          </p:cNvSpPr>
          <p:nvPr/>
        </p:nvSpPr>
        <p:spPr bwMode="gray">
          <a:xfrm rot="16200000">
            <a:off x="3587534" y="743743"/>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3" name="Freeform 44">
            <a:extLst>
              <a:ext uri="{FF2B5EF4-FFF2-40B4-BE49-F238E27FC236}">
                <a16:creationId xmlns:a16="http://schemas.microsoft.com/office/drawing/2014/main" id="{45C1F868-D67E-47C4-BFD9-C3C137A663A7}"/>
              </a:ext>
            </a:extLst>
          </p:cNvPr>
          <p:cNvSpPr>
            <a:spLocks/>
          </p:cNvSpPr>
          <p:nvPr/>
        </p:nvSpPr>
        <p:spPr bwMode="gray">
          <a:xfrm rot="16200000">
            <a:off x="3328194" y="116507"/>
            <a:ext cx="830260" cy="120015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4" name="AutoShape 7">
            <a:extLst>
              <a:ext uri="{FF2B5EF4-FFF2-40B4-BE49-F238E27FC236}">
                <a16:creationId xmlns:a16="http://schemas.microsoft.com/office/drawing/2014/main" id="{4715AD5B-2E56-4176-A3AB-B3E2302FE28C}"/>
              </a:ext>
            </a:extLst>
          </p:cNvPr>
          <p:cNvSpPr>
            <a:spLocks noChangeArrowheads="1"/>
          </p:cNvSpPr>
          <p:nvPr/>
        </p:nvSpPr>
        <p:spPr bwMode="gray">
          <a:xfrm>
            <a:off x="4378048" y="5562600"/>
            <a:ext cx="4384951" cy="1066800"/>
          </a:xfrm>
          <a:prstGeom prst="roundRect">
            <a:avLst>
              <a:gd name="adj" fmla="val 11921"/>
            </a:avLst>
          </a:prstGeom>
          <a:solidFill>
            <a:schemeClr val="tx2">
              <a:lumMod val="40000"/>
              <a:lumOff val="6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sp>
        <p:nvSpPr>
          <p:cNvPr id="55" name="Rectangle 41">
            <a:extLst>
              <a:ext uri="{FF2B5EF4-FFF2-40B4-BE49-F238E27FC236}">
                <a16:creationId xmlns:a16="http://schemas.microsoft.com/office/drawing/2014/main" id="{31677AB5-144B-4A2E-A00C-C2D6AA325DD4}"/>
              </a:ext>
            </a:extLst>
          </p:cNvPr>
          <p:cNvSpPr>
            <a:spLocks noChangeArrowheads="1"/>
          </p:cNvSpPr>
          <p:nvPr/>
        </p:nvSpPr>
        <p:spPr bwMode="black">
          <a:xfrm>
            <a:off x="4541012" y="5722203"/>
            <a:ext cx="4145786" cy="830997"/>
          </a:xfrm>
          <a:prstGeom prst="rect">
            <a:avLst/>
          </a:prstGeom>
          <a:noFill/>
          <a:ln w="9525">
            <a:noFill/>
            <a:miter lim="800000"/>
            <a:headEnd/>
            <a:tailEnd/>
          </a:ln>
          <a:effectLst/>
        </p:spPr>
        <p:txBody>
          <a:bodyPr wrap="square">
            <a:spAutoFit/>
          </a:bodyPr>
          <a:lstStyle/>
          <a:p>
            <a:pPr algn="ctr">
              <a:lnSpc>
                <a:spcPct val="120000"/>
              </a:lnSpc>
            </a:pPr>
            <a:r>
              <a:rPr lang="en-US" sz="2000" b="1" smtClean="0">
                <a:solidFill>
                  <a:srgbClr val="000000"/>
                </a:solidFill>
                <a:latin typeface="Times New Roman" panose="02020603050405020304" pitchFamily="18" charset="0"/>
                <a:cs typeface="Times New Roman" panose="02020603050405020304" pitchFamily="18" charset="0"/>
              </a:rPr>
              <a:t>Có GCN/cam kết, nguồn gốc niêm yết công khai tại trường</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56" name="Freeform 46">
            <a:extLst>
              <a:ext uri="{FF2B5EF4-FFF2-40B4-BE49-F238E27FC236}">
                <a16:creationId xmlns:a16="http://schemas.microsoft.com/office/drawing/2014/main" id="{A9E15B6F-70AF-43B6-A21E-C332E904742A}"/>
              </a:ext>
            </a:extLst>
          </p:cNvPr>
          <p:cNvSpPr>
            <a:spLocks/>
          </p:cNvSpPr>
          <p:nvPr/>
        </p:nvSpPr>
        <p:spPr bwMode="gray">
          <a:xfrm rot="16200000" flipH="1">
            <a:off x="3270399" y="5082655"/>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Tree>
    <p:extLst>
      <p:ext uri="{BB962C8B-B14F-4D97-AF65-F5344CB8AC3E}">
        <p14:creationId xmlns:p14="http://schemas.microsoft.com/office/powerpoint/2010/main" val="1270813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ctr"/>
            <a:r>
              <a:rPr lang="en-US" altLang="en-US" sz="2800" b="1" smtClean="0">
                <a:latin typeface="Times New Roman" panose="02020603050405020304" pitchFamily="18" charset="0"/>
                <a:ea typeface="MS Mincho" panose="02020609040205080304" pitchFamily="49" charset="-128"/>
                <a:cs typeface="Times New Roman" panose="02020603050405020304" pitchFamily="18" charset="0"/>
              </a:rPr>
              <a:t>Tiêu chí </a:t>
            </a:r>
            <a:endParaRPr lang="en-US" altLang="en-US" sz="2800" b="1" smtClean="0">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altLang="en-US" sz="2800" b="1" smtClean="0">
                <a:latin typeface="Times New Roman" panose="02020603050405020304" pitchFamily="18" charset="0"/>
                <a:ea typeface="MS Mincho" panose="02020609040205080304" pitchFamily="49" charset="-128"/>
                <a:cs typeface="Times New Roman" panose="02020603050405020304" pitchFamily="18" charset="0"/>
              </a:rPr>
              <a:t>về </a:t>
            </a:r>
            <a:r>
              <a:rPr lang="en-US" altLang="en-US" sz="2800" b="1" smtClean="0">
                <a:latin typeface="Times New Roman" panose="02020603050405020304" pitchFamily="18" charset="0"/>
                <a:ea typeface="MS Mincho" panose="02020609040205080304" pitchFamily="49" charset="-128"/>
                <a:cs typeface="Times New Roman" panose="02020603050405020304" pitchFamily="18" charset="0"/>
              </a:rPr>
              <a:t>điều kiện ATTP</a:t>
            </a:r>
            <a:endParaRPr lang="de-DE" altLang="en-US" sz="28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586648" y="990891"/>
            <a:ext cx="4252552" cy="5371041"/>
            <a:chOff x="118629" y="1003120"/>
            <a:chExt cx="4252552" cy="5371041"/>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153980" y="3718485"/>
              <a:ext cx="4095163" cy="688975"/>
              <a:chOff x="720" y="1392"/>
              <a:chExt cx="4125" cy="480"/>
            </a:xfrm>
          </p:grpSpPr>
          <p:sp>
            <p:nvSpPr>
              <p:cNvPr id="67594" name="AutoShape 10"/>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730" y="1407"/>
                <a:ext cx="4115" cy="464"/>
                <a:chOff x="744" y="1407"/>
                <a:chExt cx="4059" cy="464"/>
              </a:xfrm>
            </p:grpSpPr>
            <p:sp>
              <p:nvSpPr>
                <p:cNvPr id="67596" name="AutoShape 12"/>
                <p:cNvSpPr>
                  <a:spLocks noChangeArrowheads="1"/>
                </p:cNvSpPr>
                <p:nvPr/>
              </p:nvSpPr>
              <p:spPr bwMode="gray">
                <a:xfrm>
                  <a:off x="815" y="175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631216"/>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b="1" smtClean="0">
                  <a:solidFill>
                    <a:srgbClr val="333399"/>
                  </a:solidFill>
                  <a:latin typeface="Times New Roman" panose="02020603050405020304" pitchFamily="18" charset="0"/>
                  <a:cs typeface="Times New Roman" panose="02020603050405020304" pitchFamily="18" charset="0"/>
                </a:rPr>
                <a:t>Tách biệt nguồn gây ô nhiễm</a:t>
              </a:r>
              <a:endParaRPr lang="pt-BR" altLang="en-US" sz="2000" b="1" dirty="0">
                <a:solidFill>
                  <a:srgbClr val="333399"/>
                </a:solidFill>
                <a:latin typeface="Times New Roman" panose="02020603050405020304" pitchFamily="18" charset="0"/>
                <a:cs typeface="Times New Roman" panose="02020603050405020304" pitchFamily="18" charset="0"/>
              </a:endParaRPr>
            </a:p>
            <a:p>
              <a:pPr marL="342900" indent="-342900" algn="just">
                <a:buFontTx/>
                <a:buChar char="-"/>
              </a:pPr>
              <a:r>
                <a:rPr lang="pt-BR" altLang="en-US" sz="2000" b="1" smtClean="0">
                  <a:solidFill>
                    <a:srgbClr val="333399"/>
                  </a:solidFill>
                  <a:latin typeface="Times New Roman" panose="02020603050405020304" pitchFamily="18" charset="0"/>
                  <a:cs typeface="Times New Roman" panose="02020603050405020304" pitchFamily="18" charset="0"/>
                </a:rPr>
                <a:t>Có diện tích phù hợp.</a:t>
              </a:r>
              <a:endParaRPr lang="pt-BR" altLang="en-US" sz="2000" b="1" dirty="0">
                <a:solidFill>
                  <a:srgbClr val="333399"/>
                </a:solidFill>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b="1" smtClean="0">
                  <a:solidFill>
                    <a:srgbClr val="333399"/>
                  </a:solidFill>
                  <a:latin typeface="Times New Roman" panose="02020603050405020304" pitchFamily="18" charset="0"/>
                  <a:cs typeface="Times New Roman" panose="02020603050405020304" pitchFamily="18" charset="0"/>
                </a:rPr>
                <a:t>Tường trần nền làm bằng vật liệu nhẵn, sáng màu, dễ vệ sinh.</a:t>
              </a:r>
              <a:endParaRPr lang="pt-BR" altLang="en-US" sz="2000" b="1" dirty="0">
                <a:solidFill>
                  <a:srgbClr val="333399"/>
                </a:solidFill>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45318" y="3854173"/>
              <a:ext cx="3725863" cy="523220"/>
            </a:xfrm>
            <a:prstGeom prst="rect">
              <a:avLst/>
            </a:prstGeom>
            <a:noFill/>
            <a:ln w="9525">
              <a:noFill/>
              <a:miter lim="800000"/>
              <a:headEnd/>
              <a:tailEnd/>
            </a:ln>
            <a:effectLst/>
          </p:spPr>
          <p:txBody>
            <a:bodyPr wrap="square">
              <a:spAutoFit/>
            </a:bodyPr>
            <a:lstStyle/>
            <a:p>
              <a:pPr>
                <a:spcBef>
                  <a:spcPct val="50000"/>
                </a:spcBef>
              </a:pPr>
              <a:r>
                <a:rPr lang="de-DE" altLang="en-US" sz="2800" b="1" smtClean="0">
                  <a:latin typeface="Times New Roman" panose="02020603050405020304" pitchFamily="18" charset="0"/>
                  <a:cs typeface="Times New Roman" panose="02020603050405020304" pitchFamily="18" charset="0"/>
                </a:rPr>
                <a:t>Nơi chế biến</a:t>
              </a:r>
              <a:endParaRPr lang="en-US" sz="28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18629" y="3788340"/>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725493" y="1157368"/>
              <a:ext cx="3537527" cy="523220"/>
            </a:xfrm>
            <a:prstGeom prst="rect">
              <a:avLst/>
            </a:prstGeom>
            <a:noFill/>
          </p:spPr>
          <p:txBody>
            <a:bodyPr wrap="square" rtlCol="0">
              <a:spAutoFit/>
            </a:bodyPr>
            <a:lstStyle/>
            <a:p>
              <a:r>
                <a:rPr lang="pt-BR" altLang="en-US" sz="2800" b="1" smtClean="0">
                  <a:latin typeface="Times New Roman" panose="02020603050405020304" pitchFamily="18" charset="0"/>
                  <a:cs typeface="Times New Roman" panose="02020603050405020304" pitchFamily="18" charset="0"/>
                </a:rPr>
                <a:t>Vị trí</a:t>
              </a:r>
              <a:endParaRPr lang="pt-BR" altLang="en-US" sz="2800" b="1" dirty="0">
                <a:latin typeface="Times New Roman" panose="02020603050405020304" pitchFamily="18" charset="0"/>
                <a:cs typeface="Times New Roman" panose="02020603050405020304" pitchFamily="18" charset="0"/>
              </a:endParaRPr>
            </a:p>
          </p:txBody>
        </p:sp>
        <p:sp>
          <p:nvSpPr>
            <p:cNvPr id="30" name="Text Box 19">
              <a:extLst>
                <a:ext uri="{FF2B5EF4-FFF2-40B4-BE49-F238E27FC236}">
                  <a16:creationId xmlns:a16="http://schemas.microsoft.com/office/drawing/2014/main" id="{F2DA73A4-C45A-42E0-805C-768F4F7E033E}"/>
                </a:ext>
              </a:extLst>
            </p:cNvPr>
            <p:cNvSpPr txBox="1">
              <a:spLocks noChangeArrowheads="1"/>
            </p:cNvSpPr>
            <p:nvPr/>
          </p:nvSpPr>
          <p:spPr bwMode="gray">
            <a:xfrm>
              <a:off x="305372" y="4435169"/>
              <a:ext cx="3725863" cy="1938992"/>
            </a:xfrm>
            <a:prstGeom prst="rect">
              <a:avLst/>
            </a:prstGeom>
            <a:noFill/>
            <a:ln w="9525">
              <a:noFill/>
              <a:miter lim="800000"/>
              <a:headEnd/>
              <a:tailEnd/>
            </a:ln>
            <a:effectLst/>
          </p:spPr>
          <p:txBody>
            <a:bodyPr wrap="square">
              <a:spAutoFit/>
            </a:bodyPr>
            <a:lstStyle/>
            <a:p>
              <a:pPr marL="342900" indent="-342900" algn="just">
                <a:buFontTx/>
                <a:buChar char="-"/>
              </a:pPr>
              <a:r>
                <a:rPr lang="en-US" altLang="en-US" sz="2000" b="1" smtClean="0">
                  <a:solidFill>
                    <a:srgbClr val="333399"/>
                  </a:solidFill>
                  <a:latin typeface="Times New Roman" panose="02020603050405020304" pitchFamily="18" charset="0"/>
                  <a:cs typeface="Times New Roman" panose="02020603050405020304" pitchFamily="18" charset="0"/>
                </a:rPr>
                <a:t>Phân khu rõ ràng. Thực phẩm sống chín riêng biệt.</a:t>
              </a:r>
            </a:p>
            <a:p>
              <a:pPr marL="342900" indent="-342900" algn="just">
                <a:buFontTx/>
                <a:buChar char="-"/>
              </a:pPr>
              <a:r>
                <a:rPr lang="en-US" altLang="en-US" sz="2000" b="1" smtClean="0">
                  <a:solidFill>
                    <a:srgbClr val="333399"/>
                  </a:solidFill>
                  <a:latin typeface="Times New Roman" panose="02020603050405020304" pitchFamily="18" charset="0"/>
                  <a:cs typeface="Times New Roman" panose="02020603050405020304" pitchFamily="18" charset="0"/>
                </a:rPr>
                <a:t>Sơ chế trên bàn cao 60cm</a:t>
              </a:r>
            </a:p>
            <a:p>
              <a:pPr marL="342900" indent="-342900" algn="just">
                <a:buFontTx/>
                <a:buChar char="-"/>
              </a:pPr>
              <a:r>
                <a:rPr lang="en-US" altLang="en-US" sz="2000" b="1" smtClean="0">
                  <a:solidFill>
                    <a:srgbClr val="333399"/>
                  </a:solidFill>
                  <a:latin typeface="Times New Roman" panose="02020603050405020304" pitchFamily="18" charset="0"/>
                  <a:cs typeface="Times New Roman" panose="02020603050405020304" pitchFamily="18" charset="0"/>
                </a:rPr>
                <a:t>Có trang bị hệ thống phòng chống côn trùng, động vật gây hại.</a:t>
              </a:r>
              <a:endParaRPr lang="pt-BR" altLang="en-US" sz="2000" b="1" dirty="0">
                <a:solidFill>
                  <a:srgbClr val="333399"/>
                </a:solidFill>
                <a:latin typeface="Times New Roman" panose="02020603050405020304" pitchFamily="18" charset="0"/>
                <a:cs typeface="Times New Roman" panose="02020603050405020304" pitchFamily="18" charset="0"/>
              </a:endParaRPr>
            </a:p>
          </p:txBody>
        </p:sp>
      </p:grpSp>
      <p:sp>
        <p:nvSpPr>
          <p:cNvPr id="23" name="Title 1"/>
          <p:cNvSpPr>
            <a:spLocks noGrp="1"/>
          </p:cNvSpPr>
          <p:nvPr>
            <p:ph type="title"/>
          </p:nvPr>
        </p:nvSpPr>
        <p:spPr>
          <a:xfrm>
            <a:off x="23664" y="0"/>
            <a:ext cx="9144000" cy="702297"/>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3200" kern="1200" smtClean="0">
                <a:solidFill>
                  <a:srgbClr val="333399"/>
                </a:solidFill>
                <a:latin typeface="Arial" panose="020B0604020202020204" pitchFamily="34" charset="0"/>
                <a:ea typeface="+mn-ea"/>
                <a:cs typeface="Arial" panose="020B0604020202020204" pitchFamily="34" charset="0"/>
              </a:rPr>
              <a:t/>
            </a:r>
            <a:br>
              <a:rPr lang="en-US" sz="3200" kern="1200" smtClean="0">
                <a:solidFill>
                  <a:srgbClr val="333399"/>
                </a:solidFill>
                <a:latin typeface="Arial" panose="020B0604020202020204" pitchFamily="34" charset="0"/>
                <a:ea typeface="+mn-ea"/>
                <a:cs typeface="Arial" panose="020B0604020202020204" pitchFamily="34" charset="0"/>
              </a:rPr>
            </a:br>
            <a:r>
              <a:rPr lang="en-US" sz="3200" kern="1200" smtClean="0">
                <a:solidFill>
                  <a:srgbClr val="333399"/>
                </a:solidFill>
                <a:latin typeface="Arial" panose="020B0604020202020204" pitchFamily="34" charset="0"/>
                <a:ea typeface="+mn-ea"/>
                <a:cs typeface="Arial" panose="020B0604020202020204" pitchFamily="34" charset="0"/>
              </a:rPr>
              <a:t>CÁC </a:t>
            </a:r>
            <a:r>
              <a:rPr lang="en-US" sz="3200" kern="1200" dirty="0">
                <a:solidFill>
                  <a:srgbClr val="333399"/>
                </a:solidFill>
                <a:latin typeface="Arial" panose="020B0604020202020204" pitchFamily="34" charset="0"/>
                <a:ea typeface="+mn-ea"/>
                <a:cs typeface="Arial" panose="020B0604020202020204" pitchFamily="34" charset="0"/>
              </a:rPr>
              <a:t>TIÊU </a:t>
            </a:r>
            <a:r>
              <a:rPr lang="en-US" sz="3200" kern="1200" dirty="0">
                <a:solidFill>
                  <a:srgbClr val="333399"/>
                </a:solidFill>
                <a:latin typeface="Arial" panose="020B0604020202020204" pitchFamily="34" charset="0"/>
                <a:ea typeface="+mn-ea"/>
                <a:cs typeface="Arial" panose="020B0604020202020204" pitchFamily="34" charset="0"/>
              </a:rPr>
              <a:t>CHÍ CỦA MÔ </a:t>
            </a:r>
            <a:r>
              <a:rPr lang="en-US" sz="3200" kern="1200" dirty="0">
                <a:solidFill>
                  <a:srgbClr val="333399"/>
                </a:solidFill>
                <a:latin typeface="Arial" panose="020B0604020202020204" pitchFamily="34" charset="0"/>
                <a:ea typeface="+mn-ea"/>
                <a:cs typeface="Arial" panose="020B0604020202020204" pitchFamily="34" charset="0"/>
              </a:rPr>
              <a:t>HÌNH</a:t>
            </a:r>
            <a:r>
              <a:rPr lang="en-US" sz="3200" kern="1200">
                <a:solidFill>
                  <a:srgbClr val="333399"/>
                </a:solidFill>
                <a:latin typeface="Arial" panose="020B0604020202020204" pitchFamily="34" charset="0"/>
                <a:ea typeface="+mn-ea"/>
                <a:cs typeface="Arial" panose="020B0604020202020204" pitchFamily="34" charset="0"/>
              </a:rPr>
              <a:t/>
            </a:r>
            <a:br>
              <a:rPr lang="en-US" sz="3200" kern="1200">
                <a:solidFill>
                  <a:srgbClr val="333399"/>
                </a:solidFill>
                <a:latin typeface="Arial" panose="020B0604020202020204" pitchFamily="34" charset="0"/>
                <a:ea typeface="+mn-ea"/>
                <a:cs typeface="Arial" panose="020B0604020202020204" pitchFamily="34" charset="0"/>
              </a:rPr>
            </a:br>
            <a:endParaRPr lang="en-US" sz="3200" kern="1200"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98931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702385" y="447874"/>
            <a:ext cx="4198617" cy="4226891"/>
            <a:chOff x="161717" y="1024649"/>
            <a:chExt cx="4198617" cy="3072925"/>
          </a:xfrm>
        </p:grpSpPr>
        <p:grpSp>
          <p:nvGrpSpPr>
            <p:cNvPr id="67588" name="Group 4"/>
            <p:cNvGrpSpPr>
              <a:grpSpLocks/>
            </p:cNvGrpSpPr>
            <p:nvPr/>
          </p:nvGrpSpPr>
          <p:grpSpPr bwMode="auto">
            <a:xfrm>
              <a:off x="241156" y="1024649"/>
              <a:ext cx="4038600" cy="838252"/>
              <a:chOff x="720" y="1407"/>
              <a:chExt cx="4058" cy="584"/>
            </a:xfrm>
          </p:grpSpPr>
          <p:sp>
            <p:nvSpPr>
              <p:cNvPr id="67589" name="AutoShape 5"/>
              <p:cNvSpPr>
                <a:spLocks noChangeArrowheads="1"/>
              </p:cNvSpPr>
              <p:nvPr/>
            </p:nvSpPr>
            <p:spPr bwMode="gray">
              <a:xfrm>
                <a:off x="720" y="1511"/>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30" y="1407"/>
                <a:ext cx="4043"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nvGrpSpPr>
            <p:cNvPr id="67593" name="Group 9"/>
            <p:cNvGrpSpPr>
              <a:grpSpLocks/>
            </p:cNvGrpSpPr>
            <p:nvPr/>
          </p:nvGrpSpPr>
          <p:grpSpPr bwMode="auto">
            <a:xfrm>
              <a:off x="248293" y="3366821"/>
              <a:ext cx="4112041" cy="651656"/>
              <a:chOff x="815" y="1147"/>
              <a:chExt cx="4142" cy="454"/>
            </a:xfrm>
          </p:grpSpPr>
          <p:sp>
            <p:nvSpPr>
              <p:cNvPr id="67594" name="AutoShape 10"/>
              <p:cNvSpPr>
                <a:spLocks noChangeArrowheads="1"/>
              </p:cNvSpPr>
              <p:nvPr/>
            </p:nvSpPr>
            <p:spPr bwMode="gray">
              <a:xfrm>
                <a:off x="897" y="1147"/>
                <a:ext cx="4058" cy="454"/>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815" y="1175"/>
                <a:ext cx="4142" cy="336"/>
                <a:chOff x="828" y="1175"/>
                <a:chExt cx="4086" cy="336"/>
              </a:xfrm>
            </p:grpSpPr>
            <p:sp>
              <p:nvSpPr>
                <p:cNvPr id="67596" name="AutoShape 12"/>
                <p:cNvSpPr>
                  <a:spLocks noChangeArrowheads="1"/>
                </p:cNvSpPr>
                <p:nvPr/>
              </p:nvSpPr>
              <p:spPr bwMode="gray">
                <a:xfrm>
                  <a:off x="926" y="139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828" y="1175"/>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323439"/>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Dễ lau rửa, không bị thôi nhiễm vào thực phẩm.</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Không để hóa chất trong khu vực sơ chế, chế biến, bảo quản.</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02718" y="3489545"/>
              <a:ext cx="3725863" cy="290878"/>
            </a:xfrm>
            <a:prstGeom prst="rect">
              <a:avLst/>
            </a:prstGeom>
            <a:noFill/>
            <a:ln w="9525">
              <a:noFill/>
              <a:miter lim="800000"/>
              <a:headEnd/>
              <a:tailEnd/>
            </a:ln>
            <a:effectLst/>
          </p:spPr>
          <p:txBody>
            <a:bodyPr wrap="square">
              <a:spAutoFit/>
            </a:bodyPr>
            <a:lstStyle/>
            <a:p>
              <a:pPr>
                <a:spcBef>
                  <a:spcPct val="50000"/>
                </a:spcBef>
              </a:pPr>
              <a:r>
                <a:rPr lang="de-DE" sz="2000" b="1" smtClean="0">
                  <a:solidFill>
                    <a:schemeClr val="bg1"/>
                  </a:solidFill>
                  <a:latin typeface="Times New Roman" panose="02020603050405020304" pitchFamily="18" charset="0"/>
                  <a:cs typeface="Times New Roman" panose="02020603050405020304" pitchFamily="18" charset="0"/>
                </a:rPr>
                <a:t>Đủ nước sạch phù hợp quy định</a:t>
              </a:r>
              <a:endParaRPr lang="en-US" sz="2000" b="1" dirty="0">
                <a:solidFill>
                  <a:schemeClr val="bg1"/>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96372" y="3407011"/>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799233" y="1347738"/>
              <a:ext cx="3537527" cy="400110"/>
            </a:xfrm>
            <a:prstGeom prst="rect">
              <a:avLst/>
            </a:prstGeom>
            <a:noFill/>
          </p:spPr>
          <p:txBody>
            <a:bodyPr wrap="square" rtlCol="0">
              <a:spAutoFit/>
            </a:bodyPr>
            <a:lstStyle/>
            <a:p>
              <a:r>
                <a:rPr lang="pt-BR" altLang="en-US" sz="2000" b="1" smtClean="0">
                  <a:latin typeface="Times New Roman" panose="02020603050405020304" pitchFamily="18" charset="0"/>
                  <a:cs typeface="Times New Roman" panose="02020603050405020304" pitchFamily="18" charset="0"/>
                </a:rPr>
                <a:t>Trang thiết bị dụng cụ</a:t>
              </a:r>
              <a:endParaRPr lang="pt-BR" altLang="en-US" sz="20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698985" y="2771378"/>
            <a:ext cx="4097758" cy="867575"/>
            <a:chOff x="4698985" y="2771378"/>
            <a:chExt cx="4097758" cy="867575"/>
          </a:xfrm>
        </p:grpSpPr>
        <p:sp>
          <p:nvSpPr>
            <p:cNvPr id="23" name="AutoShape 10"/>
            <p:cNvSpPr>
              <a:spLocks noChangeArrowheads="1"/>
            </p:cNvSpPr>
            <p:nvPr/>
          </p:nvSpPr>
          <p:spPr bwMode="gray">
            <a:xfrm>
              <a:off x="4768095" y="2771378"/>
              <a:ext cx="4028648" cy="688975"/>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pic>
          <p:nvPicPr>
            <p:cNvPr id="24" name="Picture 24" descr="1"/>
            <p:cNvPicPr>
              <a:picLocks noChangeAspect="1" noChangeArrowheads="1"/>
            </p:cNvPicPr>
            <p:nvPr/>
          </p:nvPicPr>
          <p:blipFill>
            <a:blip r:embed="rId2">
              <a:lum bright="-6000" contrast="24000"/>
              <a:grayscl/>
            </a:blip>
            <a:srcRect l="42606" t="64474" r="19473"/>
            <a:stretch>
              <a:fillRect/>
            </a:stretch>
          </p:blipFill>
          <p:spPr bwMode="gray">
            <a:xfrm>
              <a:off x="4698985" y="2948391"/>
              <a:ext cx="538163" cy="690562"/>
            </a:xfrm>
            <a:prstGeom prst="rect">
              <a:avLst/>
            </a:prstGeom>
            <a:noFill/>
          </p:spPr>
        </p:pic>
        <p:sp>
          <p:nvSpPr>
            <p:cNvPr id="3" name="TextBox 2"/>
            <p:cNvSpPr txBox="1"/>
            <p:nvPr/>
          </p:nvSpPr>
          <p:spPr>
            <a:xfrm>
              <a:off x="5109633" y="2780039"/>
              <a:ext cx="3434695" cy="707886"/>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Có dụng cụ đựng rác thải, vận chuyển đi trong ngày</a:t>
              </a:r>
              <a:endParaRPr lang="en-US" sz="2000" b="1">
                <a:latin typeface="Times New Roman" pitchFamily="18" charset="0"/>
                <a:cs typeface="Times New Roman" pitchFamily="18" charset="0"/>
              </a:endParaRPr>
            </a:p>
          </p:txBody>
        </p:sp>
      </p:grpSp>
      <p:sp>
        <p:nvSpPr>
          <p:cNvPr id="26" name="AutoShape 10"/>
          <p:cNvSpPr>
            <a:spLocks noChangeArrowheads="1"/>
          </p:cNvSpPr>
          <p:nvPr/>
        </p:nvSpPr>
        <p:spPr bwMode="gray">
          <a:xfrm>
            <a:off x="4867218" y="4778772"/>
            <a:ext cx="4028648" cy="1678182"/>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pic>
        <p:nvPicPr>
          <p:cNvPr id="27" name="Picture 25" descr="1"/>
          <p:cNvPicPr>
            <a:picLocks noChangeAspect="1" noChangeArrowheads="1"/>
          </p:cNvPicPr>
          <p:nvPr/>
        </p:nvPicPr>
        <p:blipFill>
          <a:blip r:embed="rId2">
            <a:lum bright="-6000" contrast="24000"/>
            <a:grayscl/>
          </a:blip>
          <a:srcRect l="42606" t="64474" r="19473"/>
          <a:stretch>
            <a:fillRect/>
          </a:stretch>
        </p:blipFill>
        <p:spPr bwMode="gray">
          <a:xfrm>
            <a:off x="4679096" y="5051932"/>
            <a:ext cx="538162" cy="949888"/>
          </a:xfrm>
          <a:prstGeom prst="rect">
            <a:avLst/>
          </a:prstGeom>
          <a:noFill/>
        </p:spPr>
      </p:pic>
      <p:sp>
        <p:nvSpPr>
          <p:cNvPr id="28" name="TextBox 27"/>
          <p:cNvSpPr txBox="1"/>
          <p:nvPr/>
        </p:nvSpPr>
        <p:spPr>
          <a:xfrm>
            <a:off x="5217258" y="5029200"/>
            <a:ext cx="3434695" cy="1323439"/>
          </a:xfrm>
          <a:prstGeom prst="rect">
            <a:avLst/>
          </a:prstGeom>
          <a:noFill/>
        </p:spPr>
        <p:txBody>
          <a:bodyPr wrap="square" rtlCol="0">
            <a:spAutoFit/>
          </a:bodyPr>
          <a:lstStyle/>
          <a:p>
            <a:pPr algn="just"/>
            <a:r>
              <a:rPr lang="en-US" sz="2000" b="1" smtClean="0">
                <a:solidFill>
                  <a:schemeClr val="bg1"/>
                </a:solidFill>
                <a:latin typeface="Times New Roman" pitchFamily="18" charset="0"/>
                <a:cs typeface="Times New Roman" pitchFamily="18" charset="0"/>
              </a:rPr>
              <a:t>Ghi chép sổ kiểm thực 3 bước, lưu mẫu thức ăn theo quy định từ 24-48h trong tủ lạnh</a:t>
            </a:r>
            <a:endParaRPr lang="en-US" sz="2000" b="1">
              <a:solidFill>
                <a:schemeClr val="bg1"/>
              </a:solidFill>
              <a:latin typeface="Times New Roman" pitchFamily="18" charset="0"/>
              <a:cs typeface="Times New Roman" pitchFamily="18" charset="0"/>
            </a:endParaRPr>
          </a:p>
        </p:txBody>
      </p:sp>
      <p:sp>
        <p:nvSpPr>
          <p:cNvPr id="29" name="Title 1"/>
          <p:cNvSpPr>
            <a:spLocks noGrp="1"/>
          </p:cNvSpPr>
          <p:nvPr>
            <p:ph type="title"/>
          </p:nvPr>
        </p:nvSpPr>
        <p:spPr>
          <a:xfrm>
            <a:off x="23664" y="1"/>
            <a:ext cx="9144000" cy="399812"/>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800" kern="1200" smtClean="0">
                <a:solidFill>
                  <a:srgbClr val="333399"/>
                </a:solidFill>
                <a:latin typeface="Arial" panose="020B0604020202020204" pitchFamily="34" charset="0"/>
                <a:ea typeface="+mn-ea"/>
                <a:cs typeface="Arial" panose="020B0604020202020204" pitchFamily="34" charset="0"/>
              </a:rPr>
              <a:t/>
            </a:r>
            <a:br>
              <a:rPr lang="en-US" sz="2800" kern="1200" smtClean="0">
                <a:solidFill>
                  <a:srgbClr val="333399"/>
                </a:solidFill>
                <a:latin typeface="Arial" panose="020B0604020202020204" pitchFamily="34" charset="0"/>
                <a:ea typeface="+mn-ea"/>
                <a:cs typeface="Arial" panose="020B0604020202020204" pitchFamily="34" charset="0"/>
              </a:rPr>
            </a:br>
            <a:r>
              <a:rPr lang="en-US" sz="2800" kern="1200" smtClean="0">
                <a:solidFill>
                  <a:srgbClr val="333399"/>
                </a:solidFill>
                <a:latin typeface="Arial" panose="020B0604020202020204" pitchFamily="34" charset="0"/>
                <a:ea typeface="+mn-ea"/>
                <a:cs typeface="Arial" panose="020B0604020202020204" pitchFamily="34" charset="0"/>
              </a:rPr>
              <a:t>CÁC </a:t>
            </a:r>
            <a:r>
              <a:rPr lang="en-US" sz="2800" kern="1200" dirty="0">
                <a:solidFill>
                  <a:srgbClr val="333399"/>
                </a:solidFill>
                <a:latin typeface="Arial" panose="020B0604020202020204" pitchFamily="34" charset="0"/>
                <a:ea typeface="+mn-ea"/>
                <a:cs typeface="Arial" panose="020B0604020202020204" pitchFamily="34" charset="0"/>
              </a:rPr>
              <a:t>TIÊU </a:t>
            </a:r>
            <a:r>
              <a:rPr lang="en-US" sz="2800" kern="1200" dirty="0">
                <a:solidFill>
                  <a:srgbClr val="333399"/>
                </a:solidFill>
                <a:latin typeface="Arial" panose="020B0604020202020204" pitchFamily="34" charset="0"/>
                <a:ea typeface="+mn-ea"/>
                <a:cs typeface="Arial" panose="020B0604020202020204" pitchFamily="34" charset="0"/>
              </a:rPr>
              <a:t>CHÍ CỦA MÔ </a:t>
            </a:r>
            <a:r>
              <a:rPr lang="en-US" sz="2800" kern="1200" dirty="0">
                <a:solidFill>
                  <a:srgbClr val="333399"/>
                </a:solidFill>
                <a:latin typeface="Arial" panose="020B0604020202020204" pitchFamily="34" charset="0"/>
                <a:ea typeface="+mn-ea"/>
                <a:cs typeface="Arial" panose="020B0604020202020204" pitchFamily="34" charset="0"/>
              </a:rPr>
              <a:t>HÌNH</a:t>
            </a:r>
            <a:r>
              <a:rPr lang="en-US" sz="2800" kern="1200">
                <a:solidFill>
                  <a:srgbClr val="333399"/>
                </a:solidFill>
                <a:latin typeface="Arial" panose="020B0604020202020204" pitchFamily="34" charset="0"/>
                <a:ea typeface="+mn-ea"/>
                <a:cs typeface="Arial" panose="020B0604020202020204" pitchFamily="34" charset="0"/>
              </a:rPr>
              <a:t/>
            </a:r>
            <a:br>
              <a:rPr lang="en-US" sz="2800" kern="1200">
                <a:solidFill>
                  <a:srgbClr val="333399"/>
                </a:solidFill>
                <a:latin typeface="Arial" panose="020B0604020202020204" pitchFamily="34" charset="0"/>
                <a:ea typeface="+mn-ea"/>
                <a:cs typeface="Arial" panose="020B0604020202020204" pitchFamily="34" charset="0"/>
              </a:rPr>
            </a:br>
            <a:endParaRPr lang="en-US" sz="2800" kern="1200" dirty="0">
              <a:solidFill>
                <a:srgbClr val="C00000"/>
              </a:solidFill>
              <a:latin typeface="Arial" panose="020B0604020202020204" pitchFamily="34" charset="0"/>
              <a:ea typeface="+mn-ea"/>
              <a:cs typeface="Arial" panose="020B0604020202020204" pitchFamily="34" charset="0"/>
            </a:endParaRPr>
          </a:p>
        </p:txBody>
      </p:sp>
      <p:sp>
        <p:nvSpPr>
          <p:cNvPr id="30"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ctr"/>
            <a:r>
              <a:rPr lang="en-US" altLang="en-US" sz="2800" b="1" smtClean="0">
                <a:latin typeface="Times New Roman" panose="02020603050405020304" pitchFamily="18" charset="0"/>
                <a:ea typeface="MS Mincho" panose="02020609040205080304" pitchFamily="49" charset="-128"/>
                <a:cs typeface="Times New Roman" panose="02020603050405020304" pitchFamily="18" charset="0"/>
              </a:rPr>
              <a:t>Tiêu chí </a:t>
            </a:r>
            <a:endParaRPr lang="en-US" altLang="en-US" sz="2800" b="1" smtClean="0">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altLang="en-US" sz="2800" b="1" smtClean="0">
                <a:latin typeface="Times New Roman" panose="02020603050405020304" pitchFamily="18" charset="0"/>
                <a:ea typeface="MS Mincho" panose="02020609040205080304" pitchFamily="49" charset="-128"/>
                <a:cs typeface="Times New Roman" panose="02020603050405020304" pitchFamily="18" charset="0"/>
              </a:rPr>
              <a:t>về </a:t>
            </a:r>
            <a:r>
              <a:rPr lang="en-US" altLang="en-US" sz="2800" b="1" smtClean="0">
                <a:latin typeface="Times New Roman" panose="02020603050405020304" pitchFamily="18" charset="0"/>
                <a:ea typeface="MS Mincho" panose="02020609040205080304" pitchFamily="49" charset="-128"/>
                <a:cs typeface="Times New Roman" panose="02020603050405020304" pitchFamily="18" charset="0"/>
              </a:rPr>
              <a:t>điều kiện ATTP</a:t>
            </a:r>
            <a:endParaRPr lang="de-DE" altLang="en-US" sz="2800" b="1"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818527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B4F5EB8-AE90-494C-8B8B-07E65C2F54F2}"/>
              </a:ext>
            </a:extLst>
          </p:cNvPr>
          <p:cNvGrpSpPr/>
          <p:nvPr/>
        </p:nvGrpSpPr>
        <p:grpSpPr>
          <a:xfrm>
            <a:off x="2267745" y="652117"/>
            <a:ext cx="5673326" cy="5584513"/>
            <a:chOff x="3018632" y="2090738"/>
            <a:chExt cx="4271168" cy="3724603"/>
          </a:xfrm>
        </p:grpSpPr>
        <p:sp>
          <p:nvSpPr>
            <p:cNvPr id="32771" name="AutoShape 3"/>
            <p:cNvSpPr>
              <a:spLocks noChangeArrowheads="1"/>
            </p:cNvSpPr>
            <p:nvPr/>
          </p:nvSpPr>
          <p:spPr bwMode="gray">
            <a:xfrm>
              <a:off x="4633913" y="2093913"/>
              <a:ext cx="2655887" cy="1830387"/>
            </a:xfrm>
            <a:prstGeom prst="triangle">
              <a:avLst>
                <a:gd name="adj" fmla="val 50000"/>
              </a:avLst>
            </a:prstGeom>
            <a:gradFill rotWithShape="1">
              <a:gsLst>
                <a:gs pos="0">
                  <a:schemeClr val="hlink">
                    <a:gamma/>
                    <a:shade val="82353"/>
                    <a:invGamma/>
                  </a:schemeClr>
                </a:gs>
                <a:gs pos="100000">
                  <a:schemeClr val="hlink"/>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3" name="AutoShape 5"/>
            <p:cNvSpPr>
              <a:spLocks noChangeArrowheads="1"/>
            </p:cNvSpPr>
            <p:nvPr/>
          </p:nvSpPr>
          <p:spPr bwMode="gray">
            <a:xfrm flipV="1">
              <a:off x="3018633" y="2090738"/>
              <a:ext cx="2877343" cy="1830387"/>
            </a:xfrm>
            <a:prstGeom prst="triangle">
              <a:avLst>
                <a:gd name="adj" fmla="val 50000"/>
              </a:avLst>
            </a:prstGeom>
            <a:gradFill rotWithShape="1">
              <a:gsLst>
                <a:gs pos="0">
                  <a:schemeClr val="hlink">
                    <a:gamma/>
                    <a:shade val="60392"/>
                    <a:invGamma/>
                  </a:schemeClr>
                </a:gs>
                <a:gs pos="100000">
                  <a:schemeClr val="hlink"/>
                </a:gs>
              </a:gsLst>
              <a:lin ang="5400000" scaled="1"/>
            </a:gradFill>
            <a:ln w="28575" algn="ctr">
              <a:solidFill>
                <a:srgbClr val="FFFFFF"/>
              </a:solidFill>
              <a:miter lim="800000"/>
              <a:headEnd/>
              <a:tailEnd/>
            </a:ln>
            <a:effectLst>
              <a:outerShdw dist="35921" dir="2700000" algn="ctr" rotWithShape="0">
                <a:srgbClr val="808080">
                  <a:alpha val="50000"/>
                </a:srgbClr>
              </a:outerShdw>
            </a:effectLst>
          </p:spPr>
          <p:txBody>
            <a:bodyPr wrap="none" anchor="ctr"/>
            <a:lstStyle/>
            <a:p>
              <a:endParaRPr lang="en-US"/>
            </a:p>
          </p:txBody>
        </p:sp>
        <p:sp>
          <p:nvSpPr>
            <p:cNvPr id="32774" name="AutoShape 6"/>
            <p:cNvSpPr>
              <a:spLocks noChangeArrowheads="1"/>
            </p:cNvSpPr>
            <p:nvPr/>
          </p:nvSpPr>
          <p:spPr bwMode="gray">
            <a:xfrm>
              <a:off x="3018632" y="4091780"/>
              <a:ext cx="2872582" cy="1705769"/>
            </a:xfrm>
            <a:prstGeom prst="triangle">
              <a:avLst>
                <a:gd name="adj" fmla="val 52581"/>
              </a:avLst>
            </a:prstGeom>
            <a:gradFill rotWithShape="1">
              <a:gsLst>
                <a:gs pos="0">
                  <a:schemeClr val="accent1">
                    <a:gamma/>
                    <a:shade val="76078"/>
                    <a:invGamma/>
                  </a:schemeClr>
                </a:gs>
                <a:gs pos="100000">
                  <a:schemeClr val="accent1"/>
                </a:gs>
              </a:gsLst>
              <a:lin ang="54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5" name="AutoShape 7"/>
            <p:cNvSpPr>
              <a:spLocks noChangeArrowheads="1"/>
            </p:cNvSpPr>
            <p:nvPr/>
          </p:nvSpPr>
          <p:spPr bwMode="gray">
            <a:xfrm flipV="1">
              <a:off x="4630738" y="3970338"/>
              <a:ext cx="2654300" cy="1830387"/>
            </a:xfrm>
            <a:prstGeom prst="triangle">
              <a:avLst>
                <a:gd name="adj" fmla="val 50000"/>
              </a:avLst>
            </a:prstGeom>
            <a:gradFill rotWithShape="1">
              <a:gsLst>
                <a:gs pos="0">
                  <a:schemeClr val="accent1">
                    <a:gamma/>
                    <a:shade val="72941"/>
                    <a:invGamma/>
                  </a:schemeClr>
                </a:gs>
                <a:gs pos="100000">
                  <a:schemeClr val="accent1"/>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6" name="Rectangle 8"/>
            <p:cNvSpPr>
              <a:spLocks noChangeArrowheads="1"/>
            </p:cNvSpPr>
            <p:nvPr/>
          </p:nvSpPr>
          <p:spPr bwMode="gray">
            <a:xfrm>
              <a:off x="3719846" y="2123261"/>
              <a:ext cx="1691942" cy="1087943"/>
            </a:xfrm>
            <a:prstGeom prst="rect">
              <a:avLst/>
            </a:prstGeom>
            <a:noFill/>
            <a:ln w="9525" algn="ctr">
              <a:noFill/>
              <a:miter lim="800000"/>
              <a:headEnd/>
              <a:tailEnd/>
            </a:ln>
            <a:effectLst/>
          </p:spPr>
          <p:txBody>
            <a:bodyPr wrap="square">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Có hợp đồng mua bán TP với các CSSXCBKD có tính pháp lý, đủ năng lực</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8" name="Rectangle 10"/>
            <p:cNvSpPr>
              <a:spLocks noChangeArrowheads="1"/>
            </p:cNvSpPr>
            <p:nvPr/>
          </p:nvSpPr>
          <p:spPr bwMode="gray">
            <a:xfrm>
              <a:off x="5280002" y="4195833"/>
              <a:ext cx="1431925" cy="882670"/>
            </a:xfrm>
            <a:prstGeom prst="rect">
              <a:avLst/>
            </a:prstGeom>
            <a:noFill/>
            <a:ln w="9525" algn="ctr">
              <a:noFill/>
              <a:miter lim="800000"/>
              <a:headEnd/>
              <a:tailEnd/>
            </a:ln>
            <a:effectLst/>
          </p:spPr>
          <p:txBody>
            <a:bodyPr>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Phụ gia thực phẩm trong danh mục cho phép của BYT</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9" name="Rectangle 11"/>
            <p:cNvSpPr>
              <a:spLocks noChangeArrowheads="1"/>
            </p:cNvSpPr>
            <p:nvPr/>
          </p:nvSpPr>
          <p:spPr bwMode="gray">
            <a:xfrm>
              <a:off x="3586585" y="4973725"/>
              <a:ext cx="1904155" cy="841616"/>
            </a:xfrm>
            <a:prstGeom prst="rect">
              <a:avLst/>
            </a:prstGeom>
            <a:noFill/>
            <a:ln w="9525" algn="ctr">
              <a:noFill/>
              <a:miter lim="800000"/>
              <a:headEnd/>
              <a:tailEnd/>
            </a:ln>
            <a:effectLst/>
          </p:spPr>
          <p:txBody>
            <a:bodyPr wrap="square">
              <a:spAutoFit/>
            </a:bodyPr>
            <a:lstStyle/>
            <a:p>
              <a:pPr algn="ctr" eaLnBrk="0" hangingPunct="0"/>
              <a:r>
                <a:rPr lang="en-US" sz="1900" b="1" smtClean="0">
                  <a:solidFill>
                    <a:srgbClr val="FFFFFF"/>
                  </a:solidFill>
                  <a:latin typeface="Times New Roman" panose="02020603050405020304" pitchFamily="18" charset="0"/>
                  <a:cs typeface="Times New Roman" panose="02020603050405020304" pitchFamily="18" charset="0"/>
                </a:rPr>
                <a:t>Nhà trường truy suất nguồn gốc TP, kiểm tra CSSXCBKD 1năm/lần và có BB</a:t>
              </a:r>
              <a:endParaRPr lang="en-US" sz="1900" b="1" dirty="0">
                <a:solidFill>
                  <a:srgbClr val="FFFFFF"/>
                </a:solidFill>
                <a:latin typeface="Times New Roman" panose="02020603050405020304" pitchFamily="18" charset="0"/>
                <a:cs typeface="Times New Roman" panose="02020603050405020304" pitchFamily="18" charset="0"/>
              </a:endParaRPr>
            </a:p>
          </p:txBody>
        </p:sp>
        <p:sp>
          <p:nvSpPr>
            <p:cNvPr id="32787" name="Rectangle 19"/>
            <p:cNvSpPr>
              <a:spLocks noChangeArrowheads="1"/>
            </p:cNvSpPr>
            <p:nvPr/>
          </p:nvSpPr>
          <p:spPr bwMode="gray">
            <a:xfrm>
              <a:off x="5410688" y="2894002"/>
              <a:ext cx="1262063" cy="882670"/>
            </a:xfrm>
            <a:prstGeom prst="rect">
              <a:avLst/>
            </a:prstGeom>
            <a:noFill/>
            <a:ln w="9525" algn="ctr">
              <a:noFill/>
              <a:miter lim="800000"/>
              <a:headEnd/>
              <a:tailEnd/>
            </a:ln>
            <a:effectLst/>
          </p:spPr>
          <p:txBody>
            <a:bodyPr wrap="square">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Lưu giữ đầy đủ phiếu giao nhận hàng hóa</a:t>
              </a:r>
              <a:endParaRPr lang="en-US" sz="2000" b="1" dirty="0">
                <a:solidFill>
                  <a:srgbClr val="FFFFFF"/>
                </a:solidFill>
                <a:latin typeface="Times New Roman" panose="02020603050405020304" pitchFamily="18" charset="0"/>
                <a:cs typeface="Times New Roman" panose="02020603050405020304" pitchFamily="18" charset="0"/>
              </a:endParaRPr>
            </a:p>
          </p:txBody>
        </p:sp>
        <p:grpSp>
          <p:nvGrpSpPr>
            <p:cNvPr id="32788" name="Group 20"/>
            <p:cNvGrpSpPr>
              <a:grpSpLocks/>
            </p:cNvGrpSpPr>
            <p:nvPr/>
          </p:nvGrpSpPr>
          <p:grpSpPr bwMode="auto">
            <a:xfrm>
              <a:off x="3578225" y="3290888"/>
              <a:ext cx="1920875" cy="1289050"/>
              <a:chOff x="2363" y="2075"/>
              <a:chExt cx="1210" cy="812"/>
            </a:xfrm>
          </p:grpSpPr>
          <p:sp>
            <p:nvSpPr>
              <p:cNvPr id="32789"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000"/>
                </a:srgbClr>
              </a:solidFill>
              <a:ln w="19050" algn="ctr">
                <a:solidFill>
                  <a:srgbClr val="F8F8F8"/>
                </a:solidFill>
                <a:miter lim="800000"/>
                <a:headEnd/>
                <a:tailEnd/>
              </a:ln>
              <a:effectLst/>
            </p:spPr>
            <p:txBody>
              <a:bodyPr wrap="none" anchor="ctr"/>
              <a:lstStyle/>
              <a:p>
                <a:endParaRPr lang="en-US"/>
              </a:p>
            </p:txBody>
          </p:sp>
          <p:sp>
            <p:nvSpPr>
              <p:cNvPr id="32790" name="AutoShape 22"/>
              <p:cNvSpPr>
                <a:spLocks noChangeArrowheads="1"/>
              </p:cNvSpPr>
              <p:nvPr/>
            </p:nvSpPr>
            <p:spPr bwMode="gray">
              <a:xfrm>
                <a:off x="2394" y="2103"/>
                <a:ext cx="1138" cy="764"/>
              </a:xfrm>
              <a:prstGeom prst="hexagon">
                <a:avLst>
                  <a:gd name="adj" fmla="val 37238"/>
                  <a:gd name="vf" fmla="val 115470"/>
                </a:avLst>
              </a:prstGeom>
              <a:solidFill>
                <a:srgbClr val="F8F8F8"/>
              </a:solidFill>
              <a:ln w="19050" algn="ctr">
                <a:solidFill>
                  <a:srgbClr val="F8F8F8"/>
                </a:solidFill>
                <a:miter lim="800000"/>
                <a:headEnd/>
                <a:tailEnd/>
              </a:ln>
              <a:effectLst/>
            </p:spPr>
            <p:txBody>
              <a:bodyPr wrap="none" anchor="ctr"/>
              <a:lstStyle/>
              <a:p>
                <a:endParaRPr lang="en-US"/>
              </a:p>
            </p:txBody>
          </p:sp>
        </p:grpSp>
        <p:sp>
          <p:nvSpPr>
            <p:cNvPr id="32791" name="Rectangle 23"/>
            <p:cNvSpPr>
              <a:spLocks noChangeArrowheads="1"/>
            </p:cNvSpPr>
            <p:nvPr/>
          </p:nvSpPr>
          <p:spPr bwMode="auto">
            <a:xfrm>
              <a:off x="3923506" y="3619655"/>
              <a:ext cx="1289050" cy="472126"/>
            </a:xfrm>
            <a:prstGeom prst="rect">
              <a:avLst/>
            </a:prstGeom>
            <a:noFill/>
            <a:ln w="9525">
              <a:noFill/>
              <a:miter lim="800000"/>
              <a:headEnd/>
              <a:tailEnd/>
            </a:ln>
            <a:effectLst/>
          </p:spPr>
          <p:txBody>
            <a:bodyPr>
              <a:spAutoFit/>
            </a:bodyPr>
            <a:lstStyle/>
            <a:p>
              <a:pPr algn="ctr"/>
              <a:r>
                <a:rPr lang="en-US" sz="2000" b="1" smtClean="0">
                  <a:latin typeface="Times New Roman" pitchFamily="18" charset="0"/>
                  <a:cs typeface="Times New Roman" pitchFamily="18" charset="0"/>
                </a:rPr>
                <a:t>Nguồn gốc thực phẩm</a:t>
              </a:r>
              <a:endParaRPr lang="en-US" sz="2000" b="1" dirty="0">
                <a:effectLst>
                  <a:outerShdw blurRad="38100" dist="38100" dir="2700000" algn="tl">
                    <a:srgbClr val="C0C0C0"/>
                  </a:outerShdw>
                </a:effectLst>
              </a:endParaRPr>
            </a:p>
          </p:txBody>
        </p:sp>
      </p:grpSp>
      <p:sp>
        <p:nvSpPr>
          <p:cNvPr id="15" name="Title 1"/>
          <p:cNvSpPr>
            <a:spLocks noGrp="1"/>
          </p:cNvSpPr>
          <p:nvPr>
            <p:ph type="title"/>
          </p:nvPr>
        </p:nvSpPr>
        <p:spPr>
          <a:xfrm>
            <a:off x="23664" y="1"/>
            <a:ext cx="9144000" cy="399812"/>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800" kern="1200" smtClean="0">
                <a:solidFill>
                  <a:srgbClr val="333399"/>
                </a:solidFill>
                <a:latin typeface="Arial" panose="020B0604020202020204" pitchFamily="34" charset="0"/>
                <a:ea typeface="+mn-ea"/>
                <a:cs typeface="Arial" panose="020B0604020202020204" pitchFamily="34" charset="0"/>
              </a:rPr>
              <a:t/>
            </a:r>
            <a:br>
              <a:rPr lang="en-US" sz="2800" kern="1200" smtClean="0">
                <a:solidFill>
                  <a:srgbClr val="333399"/>
                </a:solidFill>
                <a:latin typeface="Arial" panose="020B0604020202020204" pitchFamily="34" charset="0"/>
                <a:ea typeface="+mn-ea"/>
                <a:cs typeface="Arial" panose="020B0604020202020204" pitchFamily="34" charset="0"/>
              </a:rPr>
            </a:br>
            <a:r>
              <a:rPr lang="en-US" sz="2800" kern="1200" smtClean="0">
                <a:solidFill>
                  <a:srgbClr val="333399"/>
                </a:solidFill>
                <a:latin typeface="Arial" panose="020B0604020202020204" pitchFamily="34" charset="0"/>
                <a:ea typeface="+mn-ea"/>
                <a:cs typeface="Arial" panose="020B0604020202020204" pitchFamily="34" charset="0"/>
              </a:rPr>
              <a:t>CÁC </a:t>
            </a:r>
            <a:r>
              <a:rPr lang="en-US" sz="2800" kern="1200" dirty="0">
                <a:solidFill>
                  <a:srgbClr val="333399"/>
                </a:solidFill>
                <a:latin typeface="Arial" panose="020B0604020202020204" pitchFamily="34" charset="0"/>
                <a:ea typeface="+mn-ea"/>
                <a:cs typeface="Arial" panose="020B0604020202020204" pitchFamily="34" charset="0"/>
              </a:rPr>
              <a:t>TIÊU </a:t>
            </a:r>
            <a:r>
              <a:rPr lang="en-US" sz="2800" kern="1200" dirty="0">
                <a:solidFill>
                  <a:srgbClr val="333399"/>
                </a:solidFill>
                <a:latin typeface="Arial" panose="020B0604020202020204" pitchFamily="34" charset="0"/>
                <a:ea typeface="+mn-ea"/>
                <a:cs typeface="Arial" panose="020B0604020202020204" pitchFamily="34" charset="0"/>
              </a:rPr>
              <a:t>CHÍ CỦA MÔ </a:t>
            </a:r>
            <a:r>
              <a:rPr lang="en-US" sz="2800" kern="1200" dirty="0">
                <a:solidFill>
                  <a:srgbClr val="333399"/>
                </a:solidFill>
                <a:latin typeface="Arial" panose="020B0604020202020204" pitchFamily="34" charset="0"/>
                <a:ea typeface="+mn-ea"/>
                <a:cs typeface="Arial" panose="020B0604020202020204" pitchFamily="34" charset="0"/>
              </a:rPr>
              <a:t>HÌNH</a:t>
            </a:r>
            <a:r>
              <a:rPr lang="en-US" sz="2800" kern="1200">
                <a:solidFill>
                  <a:srgbClr val="333399"/>
                </a:solidFill>
                <a:latin typeface="Arial" panose="020B0604020202020204" pitchFamily="34" charset="0"/>
                <a:ea typeface="+mn-ea"/>
                <a:cs typeface="Arial" panose="020B0604020202020204" pitchFamily="34" charset="0"/>
              </a:rPr>
              <a:t/>
            </a:r>
            <a:br>
              <a:rPr lang="en-US" sz="2800" kern="1200">
                <a:solidFill>
                  <a:srgbClr val="333399"/>
                </a:solidFill>
                <a:latin typeface="Arial" panose="020B0604020202020204" pitchFamily="34" charset="0"/>
                <a:ea typeface="+mn-ea"/>
                <a:cs typeface="Arial" panose="020B0604020202020204" pitchFamily="34" charset="0"/>
              </a:rPr>
            </a:br>
            <a:endParaRPr lang="en-US" sz="2800" kern="1200"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818821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4190961040"/>
              </p:ext>
            </p:extLst>
          </p:nvPr>
        </p:nvGraphicFramePr>
        <p:xfrm>
          <a:off x="467544" y="631229"/>
          <a:ext cx="82192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452362" y="4645585"/>
            <a:ext cx="6096000" cy="1015663"/>
          </a:xfrm>
          <a:prstGeom prst="rect">
            <a:avLst/>
          </a:prstGeom>
          <a:solidFill>
            <a:schemeClr val="bg1"/>
          </a:solidFill>
          <a:ln>
            <a:solidFill>
              <a:srgbClr val="3333FF"/>
            </a:solidFill>
          </a:ln>
        </p:spPr>
        <p:txBody>
          <a:bodyPr wrap="square" rtlCol="0">
            <a:spAutoFit/>
          </a:bodyPr>
          <a:lstStyle/>
          <a:p>
            <a:pPr algn="ctr"/>
            <a:r>
              <a:rPr lang="en-US" sz="2000" b="1" smtClean="0">
                <a:latin typeface="Times New Roman" pitchFamily="18" charset="0"/>
                <a:cs typeface="Times New Roman" pitchFamily="18" charset="0"/>
              </a:rPr>
              <a:t>Khi đang trong quá trình sơ chế, chế biến thực hành vệ sinh cá nhân tốt phải được tổ giám sát kiểm tra hàng ngày, hàng tuần thể hiện bằng biên bản</a:t>
            </a:r>
            <a:endParaRPr lang="en-US" sz="2000" b="1">
              <a:latin typeface="Times New Roman" pitchFamily="18" charset="0"/>
              <a:cs typeface="Times New Roman" pitchFamily="18" charset="0"/>
            </a:endParaRPr>
          </a:p>
        </p:txBody>
      </p:sp>
      <p:sp>
        <p:nvSpPr>
          <p:cNvPr id="10" name="Down Arrow 9"/>
          <p:cNvSpPr/>
          <p:nvPr/>
        </p:nvSpPr>
        <p:spPr>
          <a:xfrm>
            <a:off x="2700039" y="198884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300686" y="201989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20466" y="2019889"/>
            <a:ext cx="359793" cy="2625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0" y="1"/>
            <a:ext cx="9167664" cy="399812"/>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smtClean="0">
                <a:solidFill>
                  <a:srgbClr val="333399"/>
                </a:solidFill>
                <a:latin typeface="Arial" panose="020B0604020202020204" pitchFamily="34" charset="0"/>
                <a:ea typeface="+mn-ea"/>
                <a:cs typeface="Arial" panose="020B0604020202020204" pitchFamily="34" charset="0"/>
              </a:rPr>
              <a:t/>
            </a:r>
            <a:br>
              <a:rPr lang="en-US" sz="2400" kern="1200" smtClean="0">
                <a:solidFill>
                  <a:srgbClr val="333399"/>
                </a:solidFill>
                <a:latin typeface="Arial" panose="020B0604020202020204" pitchFamily="34" charset="0"/>
                <a:ea typeface="+mn-ea"/>
                <a:cs typeface="Arial" panose="020B0604020202020204" pitchFamily="34" charset="0"/>
              </a:rPr>
            </a:br>
            <a:r>
              <a:rPr lang="en-US" sz="2400" kern="1200" smtClean="0">
                <a:solidFill>
                  <a:srgbClr val="333399"/>
                </a:solidFill>
                <a:latin typeface="Arial" panose="020B0604020202020204" pitchFamily="34" charset="0"/>
                <a:ea typeface="+mn-ea"/>
                <a:cs typeface="Arial" panose="020B0604020202020204" pitchFamily="34" charset="0"/>
              </a:rPr>
              <a:t>CÁC </a:t>
            </a:r>
            <a:r>
              <a:rPr lang="en-US" sz="2400" kern="1200" dirty="0">
                <a:solidFill>
                  <a:srgbClr val="333399"/>
                </a:solidFill>
                <a:latin typeface="Arial" panose="020B0604020202020204" pitchFamily="34" charset="0"/>
                <a:ea typeface="+mn-ea"/>
                <a:cs typeface="Arial" panose="020B0604020202020204" pitchFamily="34" charset="0"/>
              </a:rPr>
              <a:t>TIÊU </a:t>
            </a:r>
            <a:r>
              <a:rPr lang="en-US" sz="2400" kern="1200" dirty="0">
                <a:solidFill>
                  <a:srgbClr val="333399"/>
                </a:solidFill>
                <a:latin typeface="Arial" panose="020B0604020202020204" pitchFamily="34" charset="0"/>
                <a:ea typeface="+mn-ea"/>
                <a:cs typeface="Arial" panose="020B0604020202020204" pitchFamily="34" charset="0"/>
              </a:rPr>
              <a:t>CHÍ CỦA MÔ </a:t>
            </a:r>
            <a:r>
              <a:rPr lang="en-US" sz="2400" kern="1200" dirty="0">
                <a:solidFill>
                  <a:srgbClr val="333399"/>
                </a:solidFill>
                <a:latin typeface="Arial" panose="020B0604020202020204" pitchFamily="34" charset="0"/>
                <a:ea typeface="+mn-ea"/>
                <a:cs typeface="Arial" panose="020B0604020202020204" pitchFamily="34" charset="0"/>
              </a:rPr>
              <a:t>HÌNH</a:t>
            </a:r>
            <a:r>
              <a:rPr lang="en-US" sz="2400" kern="1200">
                <a:solidFill>
                  <a:srgbClr val="333399"/>
                </a:solidFill>
                <a:latin typeface="Arial" panose="020B0604020202020204" pitchFamily="34" charset="0"/>
                <a:ea typeface="+mn-ea"/>
                <a:cs typeface="Arial" panose="020B0604020202020204" pitchFamily="34" charset="0"/>
              </a:rPr>
              <a:t/>
            </a:r>
            <a:br>
              <a:rPr lang="en-US" sz="2400" kern="1200">
                <a:solidFill>
                  <a:srgbClr val="333399"/>
                </a:solidFill>
                <a:latin typeface="Arial" panose="020B0604020202020204" pitchFamily="34" charset="0"/>
                <a:ea typeface="+mn-ea"/>
                <a:cs typeface="Arial" panose="020B0604020202020204" pitchFamily="34" charset="0"/>
              </a:rPr>
            </a:br>
            <a:endParaRPr lang="en-US" sz="2400" kern="1200"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093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AutoShape 3"/>
          <p:cNvSpPr>
            <a:spLocks noChangeArrowheads="1"/>
          </p:cNvSpPr>
          <p:nvPr/>
        </p:nvSpPr>
        <p:spPr bwMode="gray">
          <a:xfrm>
            <a:off x="2429733" y="1774814"/>
            <a:ext cx="4041775" cy="3690938"/>
          </a:xfrm>
          <a:prstGeom prst="diamond">
            <a:avLst/>
          </a:prstGeom>
          <a:noFill/>
          <a:ln w="57150" algn="ctr">
            <a:solidFill>
              <a:srgbClr val="808080"/>
            </a:solidFill>
            <a:miter lim="800000"/>
            <a:headEnd/>
            <a:tailEnd/>
          </a:ln>
          <a:effectLst/>
        </p:spPr>
        <p:txBody>
          <a:bodyPr anchor="ctr">
            <a:spAutoFit/>
          </a:bodyPr>
          <a:lstStyle/>
          <a:p>
            <a:endParaRPr lang="en-US"/>
          </a:p>
        </p:txBody>
      </p:sp>
      <p:grpSp>
        <p:nvGrpSpPr>
          <p:cNvPr id="2" name="Group 1">
            <a:extLst>
              <a:ext uri="{FF2B5EF4-FFF2-40B4-BE49-F238E27FC236}">
                <a16:creationId xmlns:a16="http://schemas.microsoft.com/office/drawing/2014/main" id="{E0A993D9-6C89-4883-8F4D-24D95BC58590}"/>
              </a:ext>
            </a:extLst>
          </p:cNvPr>
          <p:cNvGrpSpPr/>
          <p:nvPr/>
        </p:nvGrpSpPr>
        <p:grpSpPr>
          <a:xfrm>
            <a:off x="381000" y="592142"/>
            <a:ext cx="7924800" cy="5799605"/>
            <a:chOff x="2070100" y="2230051"/>
            <a:chExt cx="4941888" cy="4137112"/>
          </a:xfrm>
        </p:grpSpPr>
        <p:grpSp>
          <p:nvGrpSpPr>
            <p:cNvPr id="24580" name="Group 4"/>
            <p:cNvGrpSpPr>
              <a:grpSpLocks/>
            </p:cNvGrpSpPr>
            <p:nvPr/>
          </p:nvGrpSpPr>
          <p:grpSpPr bwMode="auto">
            <a:xfrm>
              <a:off x="3356440" y="2230051"/>
              <a:ext cx="2400257" cy="1229114"/>
              <a:chOff x="1936" y="1361"/>
              <a:chExt cx="1829" cy="936"/>
            </a:xfrm>
          </p:grpSpPr>
          <p:sp>
            <p:nvSpPr>
              <p:cNvPr id="24581" name="Oval 5"/>
              <p:cNvSpPr>
                <a:spLocks noChangeArrowheads="1"/>
              </p:cNvSpPr>
              <p:nvPr/>
            </p:nvSpPr>
            <p:spPr bwMode="gray">
              <a:xfrm>
                <a:off x="1936" y="1409"/>
                <a:ext cx="1829" cy="888"/>
              </a:xfrm>
              <a:prstGeom prst="ellipse">
                <a:avLst/>
              </a:prstGeom>
              <a:solidFill>
                <a:schemeClr val="bg1"/>
              </a:solidFill>
              <a:ln w="57150">
                <a:solidFill>
                  <a:srgbClr val="3333FF"/>
                </a:solidFill>
                <a:round/>
                <a:headEnd/>
                <a:tailEnd/>
              </a:ln>
              <a:effectLst/>
            </p:spPr>
            <p:txBody>
              <a:bodyPr wrap="none" anchor="ctr"/>
              <a:lstStyle/>
              <a:p>
                <a:endParaRPr lang="en-US">
                  <a:solidFill>
                    <a:srgbClr val="333399"/>
                  </a:solidFill>
                </a:endParaRPr>
              </a:p>
            </p:txBody>
          </p:sp>
          <p:grpSp>
            <p:nvGrpSpPr>
              <p:cNvPr id="24582" name="Group 6"/>
              <p:cNvGrpSpPr>
                <a:grpSpLocks/>
              </p:cNvGrpSpPr>
              <p:nvPr/>
            </p:nvGrpSpPr>
            <p:grpSpPr bwMode="auto">
              <a:xfrm rot="10082854">
                <a:off x="2180" y="2013"/>
                <a:ext cx="926" cy="237"/>
                <a:chOff x="2598" y="1026"/>
                <a:chExt cx="957" cy="242"/>
              </a:xfrm>
            </p:grpSpPr>
            <p:grpSp>
              <p:nvGrpSpPr>
                <p:cNvPr id="24583" name="Group 7"/>
                <p:cNvGrpSpPr>
                  <a:grpSpLocks/>
                </p:cNvGrpSpPr>
                <p:nvPr/>
              </p:nvGrpSpPr>
              <p:grpSpPr bwMode="auto">
                <a:xfrm rot="-9970459" flipH="1" flipV="1">
                  <a:off x="2598" y="1026"/>
                  <a:ext cx="957" cy="242"/>
                  <a:chOff x="2532" y="1051"/>
                  <a:chExt cx="893" cy="246"/>
                </a:xfrm>
              </p:grpSpPr>
              <p:grpSp>
                <p:nvGrpSpPr>
                  <p:cNvPr id="24584" name="Group 8"/>
                  <p:cNvGrpSpPr>
                    <a:grpSpLocks/>
                  </p:cNvGrpSpPr>
                  <p:nvPr/>
                </p:nvGrpSpPr>
                <p:grpSpPr bwMode="auto">
                  <a:xfrm>
                    <a:off x="2532" y="1051"/>
                    <a:ext cx="743" cy="185"/>
                    <a:chOff x="1565" y="2568"/>
                    <a:chExt cx="1118" cy="279"/>
                  </a:xfrm>
                </p:grpSpPr>
                <p:sp>
                  <p:nvSpPr>
                    <p:cNvPr id="24585" name="AutoShape 9"/>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6" name="AutoShape 10"/>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7" name="AutoShape 11"/>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8" name="AutoShape 12"/>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589" name="Group 13"/>
                  <p:cNvGrpSpPr>
                    <a:grpSpLocks/>
                  </p:cNvGrpSpPr>
                  <p:nvPr/>
                </p:nvGrpSpPr>
                <p:grpSpPr bwMode="auto">
                  <a:xfrm rot="1353540">
                    <a:off x="2682" y="1111"/>
                    <a:ext cx="743" cy="186"/>
                    <a:chOff x="1565" y="2568"/>
                    <a:chExt cx="1118" cy="279"/>
                  </a:xfrm>
                </p:grpSpPr>
                <p:sp>
                  <p:nvSpPr>
                    <p:cNvPr id="24590" name="AutoShape 14"/>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1" name="AutoShape 15"/>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2" name="AutoShape 16"/>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3" name="AutoShape 17"/>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594" name="Group 18"/>
                <p:cNvGrpSpPr>
                  <a:grpSpLocks/>
                </p:cNvGrpSpPr>
                <p:nvPr/>
              </p:nvGrpSpPr>
              <p:grpSpPr bwMode="auto">
                <a:xfrm rot="-9970459" flipH="1" flipV="1">
                  <a:off x="2688" y="1056"/>
                  <a:ext cx="784" cy="198"/>
                  <a:chOff x="2532" y="1051"/>
                  <a:chExt cx="893" cy="246"/>
                </a:xfrm>
              </p:grpSpPr>
              <p:grpSp>
                <p:nvGrpSpPr>
                  <p:cNvPr id="24595" name="Group 19"/>
                  <p:cNvGrpSpPr>
                    <a:grpSpLocks/>
                  </p:cNvGrpSpPr>
                  <p:nvPr/>
                </p:nvGrpSpPr>
                <p:grpSpPr bwMode="auto">
                  <a:xfrm>
                    <a:off x="2532" y="1051"/>
                    <a:ext cx="743" cy="185"/>
                    <a:chOff x="1565" y="2568"/>
                    <a:chExt cx="1118" cy="279"/>
                  </a:xfrm>
                </p:grpSpPr>
                <p:sp>
                  <p:nvSpPr>
                    <p:cNvPr id="24596"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7"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8"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9"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00" name="Group 24"/>
                  <p:cNvGrpSpPr>
                    <a:grpSpLocks/>
                  </p:cNvGrpSpPr>
                  <p:nvPr/>
                </p:nvGrpSpPr>
                <p:grpSpPr bwMode="auto">
                  <a:xfrm rot="1353540">
                    <a:off x="2682" y="1111"/>
                    <a:ext cx="743" cy="186"/>
                    <a:chOff x="1565" y="2568"/>
                    <a:chExt cx="1118" cy="279"/>
                  </a:xfrm>
                </p:grpSpPr>
                <p:sp>
                  <p:nvSpPr>
                    <p:cNvPr id="24601" name="AutoShape 2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2" name="AutoShape 2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3" name="AutoShape 2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4" name="AutoShape 2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05" name="Group 29"/>
              <p:cNvGrpSpPr>
                <a:grpSpLocks/>
              </p:cNvGrpSpPr>
              <p:nvPr/>
            </p:nvGrpSpPr>
            <p:grpSpPr bwMode="auto">
              <a:xfrm>
                <a:off x="2604" y="1361"/>
                <a:ext cx="926" cy="237"/>
                <a:chOff x="2598" y="1026"/>
                <a:chExt cx="957" cy="242"/>
              </a:xfrm>
            </p:grpSpPr>
            <p:grpSp>
              <p:nvGrpSpPr>
                <p:cNvPr id="24606" name="Group 30"/>
                <p:cNvGrpSpPr>
                  <a:grpSpLocks/>
                </p:cNvGrpSpPr>
                <p:nvPr/>
              </p:nvGrpSpPr>
              <p:grpSpPr bwMode="auto">
                <a:xfrm rot="-9970459" flipH="1" flipV="1">
                  <a:off x="2598" y="1026"/>
                  <a:ext cx="957" cy="242"/>
                  <a:chOff x="2532" y="1051"/>
                  <a:chExt cx="893" cy="246"/>
                </a:xfrm>
              </p:grpSpPr>
              <p:grpSp>
                <p:nvGrpSpPr>
                  <p:cNvPr id="24607" name="Group 31"/>
                  <p:cNvGrpSpPr>
                    <a:grpSpLocks/>
                  </p:cNvGrpSpPr>
                  <p:nvPr/>
                </p:nvGrpSpPr>
                <p:grpSpPr bwMode="auto">
                  <a:xfrm>
                    <a:off x="2532" y="1051"/>
                    <a:ext cx="743" cy="185"/>
                    <a:chOff x="1565" y="2568"/>
                    <a:chExt cx="1118" cy="279"/>
                  </a:xfrm>
                </p:grpSpPr>
                <p:sp>
                  <p:nvSpPr>
                    <p:cNvPr id="24608" name="AutoShape 32"/>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9" name="AutoShape 33"/>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0" name="AutoShape 34"/>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1" name="AutoShape 35"/>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12" name="Group 36"/>
                  <p:cNvGrpSpPr>
                    <a:grpSpLocks/>
                  </p:cNvGrpSpPr>
                  <p:nvPr/>
                </p:nvGrpSpPr>
                <p:grpSpPr bwMode="auto">
                  <a:xfrm rot="1353540">
                    <a:off x="2682" y="1111"/>
                    <a:ext cx="743" cy="186"/>
                    <a:chOff x="1565" y="2568"/>
                    <a:chExt cx="1118" cy="279"/>
                  </a:xfrm>
                </p:grpSpPr>
                <p:sp>
                  <p:nvSpPr>
                    <p:cNvPr id="24613" name="AutoShape 37"/>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4" name="AutoShape 38"/>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5" name="AutoShape 39"/>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6" name="AutoShape 40"/>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17" name="Group 41"/>
                <p:cNvGrpSpPr>
                  <a:grpSpLocks/>
                </p:cNvGrpSpPr>
                <p:nvPr/>
              </p:nvGrpSpPr>
              <p:grpSpPr bwMode="auto">
                <a:xfrm rot="-9970459" flipH="1" flipV="1">
                  <a:off x="2688" y="1056"/>
                  <a:ext cx="784" cy="198"/>
                  <a:chOff x="2532" y="1051"/>
                  <a:chExt cx="893" cy="246"/>
                </a:xfrm>
              </p:grpSpPr>
              <p:grpSp>
                <p:nvGrpSpPr>
                  <p:cNvPr id="24618" name="Group 42"/>
                  <p:cNvGrpSpPr>
                    <a:grpSpLocks/>
                  </p:cNvGrpSpPr>
                  <p:nvPr/>
                </p:nvGrpSpPr>
                <p:grpSpPr bwMode="auto">
                  <a:xfrm>
                    <a:off x="2532" y="1051"/>
                    <a:ext cx="743" cy="185"/>
                    <a:chOff x="1565" y="2568"/>
                    <a:chExt cx="1118" cy="279"/>
                  </a:xfrm>
                </p:grpSpPr>
                <p:sp>
                  <p:nvSpPr>
                    <p:cNvPr id="24619"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0"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1"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2"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23" name="Group 47"/>
                  <p:cNvGrpSpPr>
                    <a:grpSpLocks/>
                  </p:cNvGrpSpPr>
                  <p:nvPr/>
                </p:nvGrpSpPr>
                <p:grpSpPr bwMode="auto">
                  <a:xfrm rot="1353540">
                    <a:off x="2682" y="1111"/>
                    <a:ext cx="743" cy="186"/>
                    <a:chOff x="1565" y="2568"/>
                    <a:chExt cx="1118" cy="279"/>
                  </a:xfrm>
                </p:grpSpPr>
                <p:sp>
                  <p:nvSpPr>
                    <p:cNvPr id="24624" name="AutoShape 48"/>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5" name="AutoShape 49"/>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6" name="AutoShape 50"/>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7" name="AutoShape 51"/>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grpSp>
          <p:nvGrpSpPr>
            <p:cNvPr id="24628" name="Group 52"/>
            <p:cNvGrpSpPr>
              <a:grpSpLocks/>
            </p:cNvGrpSpPr>
            <p:nvPr/>
          </p:nvGrpSpPr>
          <p:grpSpPr bwMode="auto">
            <a:xfrm>
              <a:off x="3336492" y="3679118"/>
              <a:ext cx="3675496" cy="2688045"/>
              <a:chOff x="1877" y="2277"/>
              <a:chExt cx="2799" cy="2049"/>
            </a:xfrm>
          </p:grpSpPr>
          <p:sp>
            <p:nvSpPr>
              <p:cNvPr id="24629" name="Oval 53"/>
              <p:cNvSpPr>
                <a:spLocks noChangeArrowheads="1"/>
              </p:cNvSpPr>
              <p:nvPr/>
            </p:nvSpPr>
            <p:spPr bwMode="ltGray">
              <a:xfrm>
                <a:off x="1877" y="3236"/>
                <a:ext cx="1932" cy="1090"/>
              </a:xfrm>
              <a:prstGeom prst="ellipse">
                <a:avLst/>
              </a:prstGeom>
              <a:solidFill>
                <a:schemeClr val="bg1"/>
              </a:solidFill>
              <a:ln w="57150">
                <a:solidFill>
                  <a:srgbClr val="FF0000"/>
                </a:solidFill>
                <a:round/>
                <a:headEnd/>
                <a:tailEnd/>
              </a:ln>
              <a:effectLst/>
            </p:spPr>
            <p:txBody>
              <a:bodyPr wrap="none" anchor="ctr"/>
              <a:lstStyle/>
              <a:p>
                <a:endParaRPr lang="en-US"/>
              </a:p>
            </p:txBody>
          </p:sp>
          <p:grpSp>
            <p:nvGrpSpPr>
              <p:cNvPr id="24630" name="Group 54"/>
              <p:cNvGrpSpPr>
                <a:grpSpLocks/>
              </p:cNvGrpSpPr>
              <p:nvPr/>
            </p:nvGrpSpPr>
            <p:grpSpPr bwMode="auto">
              <a:xfrm rot="10082854">
                <a:off x="3322" y="2916"/>
                <a:ext cx="926" cy="237"/>
                <a:chOff x="2598" y="1026"/>
                <a:chExt cx="957" cy="242"/>
              </a:xfrm>
            </p:grpSpPr>
            <p:grpSp>
              <p:nvGrpSpPr>
                <p:cNvPr id="24631" name="Group 55"/>
                <p:cNvGrpSpPr>
                  <a:grpSpLocks/>
                </p:cNvGrpSpPr>
                <p:nvPr/>
              </p:nvGrpSpPr>
              <p:grpSpPr bwMode="auto">
                <a:xfrm rot="-9970459" flipH="1" flipV="1">
                  <a:off x="2598" y="1026"/>
                  <a:ext cx="957" cy="242"/>
                  <a:chOff x="2532" y="1051"/>
                  <a:chExt cx="893" cy="246"/>
                </a:xfrm>
              </p:grpSpPr>
              <p:grpSp>
                <p:nvGrpSpPr>
                  <p:cNvPr id="24632" name="Group 56"/>
                  <p:cNvGrpSpPr>
                    <a:grpSpLocks/>
                  </p:cNvGrpSpPr>
                  <p:nvPr/>
                </p:nvGrpSpPr>
                <p:grpSpPr bwMode="auto">
                  <a:xfrm>
                    <a:off x="2532" y="1051"/>
                    <a:ext cx="743" cy="185"/>
                    <a:chOff x="1565" y="2568"/>
                    <a:chExt cx="1118" cy="279"/>
                  </a:xfrm>
                </p:grpSpPr>
                <p:sp>
                  <p:nvSpPr>
                    <p:cNvPr id="24633" name="AutoShape 5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4" name="AutoShape 5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5" name="AutoShape 5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6" name="AutoShape 6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37" name="Group 61"/>
                  <p:cNvGrpSpPr>
                    <a:grpSpLocks/>
                  </p:cNvGrpSpPr>
                  <p:nvPr/>
                </p:nvGrpSpPr>
                <p:grpSpPr bwMode="auto">
                  <a:xfrm rot="1353540">
                    <a:off x="2682" y="1111"/>
                    <a:ext cx="743" cy="186"/>
                    <a:chOff x="1565" y="2568"/>
                    <a:chExt cx="1118" cy="279"/>
                  </a:xfrm>
                </p:grpSpPr>
                <p:sp>
                  <p:nvSpPr>
                    <p:cNvPr id="24638" name="AutoShape 6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9" name="AutoShape 6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0" name="AutoShape 6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1" name="AutoShape 6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42" name="Group 66"/>
                <p:cNvGrpSpPr>
                  <a:grpSpLocks/>
                </p:cNvGrpSpPr>
                <p:nvPr/>
              </p:nvGrpSpPr>
              <p:grpSpPr bwMode="auto">
                <a:xfrm rot="-9970459" flipH="1" flipV="1">
                  <a:off x="2688" y="1056"/>
                  <a:ext cx="784" cy="198"/>
                  <a:chOff x="2532" y="1051"/>
                  <a:chExt cx="893" cy="246"/>
                </a:xfrm>
              </p:grpSpPr>
              <p:grpSp>
                <p:nvGrpSpPr>
                  <p:cNvPr id="24643" name="Group 67"/>
                  <p:cNvGrpSpPr>
                    <a:grpSpLocks/>
                  </p:cNvGrpSpPr>
                  <p:nvPr/>
                </p:nvGrpSpPr>
                <p:grpSpPr bwMode="auto">
                  <a:xfrm>
                    <a:off x="2532" y="1051"/>
                    <a:ext cx="743" cy="185"/>
                    <a:chOff x="1565" y="2568"/>
                    <a:chExt cx="1118" cy="279"/>
                  </a:xfrm>
                </p:grpSpPr>
                <p:sp>
                  <p:nvSpPr>
                    <p:cNvPr id="24644" name="AutoShape 6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5" name="AutoShape 6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6" name="AutoShape 7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7" name="AutoShape 7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48" name="Group 72"/>
                  <p:cNvGrpSpPr>
                    <a:grpSpLocks/>
                  </p:cNvGrpSpPr>
                  <p:nvPr/>
                </p:nvGrpSpPr>
                <p:grpSpPr bwMode="auto">
                  <a:xfrm rot="1353540">
                    <a:off x="2682" y="1111"/>
                    <a:ext cx="743" cy="186"/>
                    <a:chOff x="1565" y="2568"/>
                    <a:chExt cx="1118" cy="279"/>
                  </a:xfrm>
                </p:grpSpPr>
                <p:sp>
                  <p:nvSpPr>
                    <p:cNvPr id="24649" name="AutoShape 7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0" name="AutoShape 7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1" name="AutoShape 7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2" name="AutoShape 7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53" name="Group 77"/>
              <p:cNvGrpSpPr>
                <a:grpSpLocks/>
              </p:cNvGrpSpPr>
              <p:nvPr/>
            </p:nvGrpSpPr>
            <p:grpSpPr bwMode="auto">
              <a:xfrm rot="344040">
                <a:off x="3748" y="2277"/>
                <a:ext cx="928" cy="237"/>
                <a:chOff x="2598" y="1026"/>
                <a:chExt cx="957" cy="242"/>
              </a:xfrm>
            </p:grpSpPr>
            <p:grpSp>
              <p:nvGrpSpPr>
                <p:cNvPr id="24654" name="Group 78"/>
                <p:cNvGrpSpPr>
                  <a:grpSpLocks/>
                </p:cNvGrpSpPr>
                <p:nvPr/>
              </p:nvGrpSpPr>
              <p:grpSpPr bwMode="auto">
                <a:xfrm rot="-9970459" flipH="1" flipV="1">
                  <a:off x="2598" y="1026"/>
                  <a:ext cx="957" cy="242"/>
                  <a:chOff x="2532" y="1051"/>
                  <a:chExt cx="893" cy="246"/>
                </a:xfrm>
              </p:grpSpPr>
              <p:grpSp>
                <p:nvGrpSpPr>
                  <p:cNvPr id="24655" name="Group 79"/>
                  <p:cNvGrpSpPr>
                    <a:grpSpLocks/>
                  </p:cNvGrpSpPr>
                  <p:nvPr/>
                </p:nvGrpSpPr>
                <p:grpSpPr bwMode="auto">
                  <a:xfrm>
                    <a:off x="2532" y="1051"/>
                    <a:ext cx="743" cy="185"/>
                    <a:chOff x="1565" y="2568"/>
                    <a:chExt cx="1118" cy="279"/>
                  </a:xfrm>
                </p:grpSpPr>
                <p:sp>
                  <p:nvSpPr>
                    <p:cNvPr id="24656" name="AutoShape 8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7" name="AutoShape 8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8" name="AutoShape 8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9" name="AutoShape 8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60" name="Group 84"/>
                  <p:cNvGrpSpPr>
                    <a:grpSpLocks/>
                  </p:cNvGrpSpPr>
                  <p:nvPr/>
                </p:nvGrpSpPr>
                <p:grpSpPr bwMode="auto">
                  <a:xfrm rot="1353540">
                    <a:off x="2682" y="1111"/>
                    <a:ext cx="743" cy="186"/>
                    <a:chOff x="1565" y="2568"/>
                    <a:chExt cx="1118" cy="279"/>
                  </a:xfrm>
                </p:grpSpPr>
                <p:sp>
                  <p:nvSpPr>
                    <p:cNvPr id="24661" name="AutoShape 8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2" name="AutoShape 8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3" name="AutoShape 8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4" name="AutoShape 8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65" name="Group 89"/>
                <p:cNvGrpSpPr>
                  <a:grpSpLocks/>
                </p:cNvGrpSpPr>
                <p:nvPr/>
              </p:nvGrpSpPr>
              <p:grpSpPr bwMode="auto">
                <a:xfrm rot="-9970459" flipH="1" flipV="1">
                  <a:off x="2688" y="1056"/>
                  <a:ext cx="784" cy="198"/>
                  <a:chOff x="2532" y="1051"/>
                  <a:chExt cx="893" cy="246"/>
                </a:xfrm>
              </p:grpSpPr>
              <p:grpSp>
                <p:nvGrpSpPr>
                  <p:cNvPr id="24666" name="Group 90"/>
                  <p:cNvGrpSpPr>
                    <a:grpSpLocks/>
                  </p:cNvGrpSpPr>
                  <p:nvPr/>
                </p:nvGrpSpPr>
                <p:grpSpPr bwMode="auto">
                  <a:xfrm>
                    <a:off x="2532" y="1051"/>
                    <a:ext cx="743" cy="185"/>
                    <a:chOff x="1565" y="2568"/>
                    <a:chExt cx="1118" cy="279"/>
                  </a:xfrm>
                </p:grpSpPr>
                <p:sp>
                  <p:nvSpPr>
                    <p:cNvPr id="24667" name="AutoShape 9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8" name="AutoShape 9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9" name="AutoShape 9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0" name="AutoShape 9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71" name="Group 95"/>
                  <p:cNvGrpSpPr>
                    <a:grpSpLocks/>
                  </p:cNvGrpSpPr>
                  <p:nvPr/>
                </p:nvGrpSpPr>
                <p:grpSpPr bwMode="auto">
                  <a:xfrm rot="1353540">
                    <a:off x="2682" y="1111"/>
                    <a:ext cx="743" cy="186"/>
                    <a:chOff x="1565" y="2568"/>
                    <a:chExt cx="1118" cy="279"/>
                  </a:xfrm>
                </p:grpSpPr>
                <p:sp>
                  <p:nvSpPr>
                    <p:cNvPr id="24672" name="AutoShape 9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3" name="AutoShape 9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4" name="AutoShape 9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5" name="AutoShape 99"/>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nvGrpSpPr>
            <p:cNvPr id="24676" name="Group 100"/>
            <p:cNvGrpSpPr>
              <a:grpSpLocks/>
            </p:cNvGrpSpPr>
            <p:nvPr/>
          </p:nvGrpSpPr>
          <p:grpSpPr bwMode="auto">
            <a:xfrm>
              <a:off x="2070100" y="3635318"/>
              <a:ext cx="1784350" cy="1179213"/>
              <a:chOff x="990" y="2245"/>
              <a:chExt cx="1358" cy="898"/>
            </a:xfrm>
          </p:grpSpPr>
          <p:grpSp>
            <p:nvGrpSpPr>
              <p:cNvPr id="24678" name="Group 102"/>
              <p:cNvGrpSpPr>
                <a:grpSpLocks/>
              </p:cNvGrpSpPr>
              <p:nvPr/>
            </p:nvGrpSpPr>
            <p:grpSpPr bwMode="auto">
              <a:xfrm rot="10082854">
                <a:off x="990" y="2907"/>
                <a:ext cx="928" cy="236"/>
                <a:chOff x="2598" y="1026"/>
                <a:chExt cx="957" cy="242"/>
              </a:xfrm>
            </p:grpSpPr>
            <p:grpSp>
              <p:nvGrpSpPr>
                <p:cNvPr id="24679" name="Group 103"/>
                <p:cNvGrpSpPr>
                  <a:grpSpLocks/>
                </p:cNvGrpSpPr>
                <p:nvPr/>
              </p:nvGrpSpPr>
              <p:grpSpPr bwMode="auto">
                <a:xfrm rot="-9970459" flipH="1" flipV="1">
                  <a:off x="2598" y="1026"/>
                  <a:ext cx="957" cy="242"/>
                  <a:chOff x="2532" y="1051"/>
                  <a:chExt cx="893" cy="246"/>
                </a:xfrm>
              </p:grpSpPr>
              <p:grpSp>
                <p:nvGrpSpPr>
                  <p:cNvPr id="24680" name="Group 104"/>
                  <p:cNvGrpSpPr>
                    <a:grpSpLocks/>
                  </p:cNvGrpSpPr>
                  <p:nvPr/>
                </p:nvGrpSpPr>
                <p:grpSpPr bwMode="auto">
                  <a:xfrm>
                    <a:off x="2532" y="1051"/>
                    <a:ext cx="743" cy="185"/>
                    <a:chOff x="1565" y="2568"/>
                    <a:chExt cx="1118" cy="279"/>
                  </a:xfrm>
                </p:grpSpPr>
                <p:sp>
                  <p:nvSpPr>
                    <p:cNvPr id="24681" name="AutoShape 10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2" name="AutoShape 10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3" name="AutoShape 10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4" name="AutoShape 10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85" name="Group 109"/>
                  <p:cNvGrpSpPr>
                    <a:grpSpLocks/>
                  </p:cNvGrpSpPr>
                  <p:nvPr/>
                </p:nvGrpSpPr>
                <p:grpSpPr bwMode="auto">
                  <a:xfrm rot="1353540">
                    <a:off x="2682" y="1111"/>
                    <a:ext cx="743" cy="186"/>
                    <a:chOff x="1565" y="2568"/>
                    <a:chExt cx="1118" cy="279"/>
                  </a:xfrm>
                </p:grpSpPr>
                <p:sp>
                  <p:nvSpPr>
                    <p:cNvPr id="24686" name="AutoShape 11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7" name="AutoShape 11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8" name="AutoShape 11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9" name="AutoShape 11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90" name="Group 114"/>
                <p:cNvGrpSpPr>
                  <a:grpSpLocks/>
                </p:cNvGrpSpPr>
                <p:nvPr/>
              </p:nvGrpSpPr>
              <p:grpSpPr bwMode="auto">
                <a:xfrm rot="-9970459" flipH="1" flipV="1">
                  <a:off x="2688" y="1056"/>
                  <a:ext cx="784" cy="198"/>
                  <a:chOff x="2532" y="1051"/>
                  <a:chExt cx="893" cy="246"/>
                </a:xfrm>
              </p:grpSpPr>
              <p:grpSp>
                <p:nvGrpSpPr>
                  <p:cNvPr id="24691" name="Group 115"/>
                  <p:cNvGrpSpPr>
                    <a:grpSpLocks/>
                  </p:cNvGrpSpPr>
                  <p:nvPr/>
                </p:nvGrpSpPr>
                <p:grpSpPr bwMode="auto">
                  <a:xfrm>
                    <a:off x="2532" y="1051"/>
                    <a:ext cx="743" cy="185"/>
                    <a:chOff x="1565" y="2568"/>
                    <a:chExt cx="1118" cy="279"/>
                  </a:xfrm>
                </p:grpSpPr>
                <p:sp>
                  <p:nvSpPr>
                    <p:cNvPr id="24692" name="AutoShape 11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3" name="AutoShape 11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4" name="AutoShape 11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5" name="AutoShape 11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96" name="Group 120"/>
                  <p:cNvGrpSpPr>
                    <a:grpSpLocks/>
                  </p:cNvGrpSpPr>
                  <p:nvPr/>
                </p:nvGrpSpPr>
                <p:grpSpPr bwMode="auto">
                  <a:xfrm rot="1353540">
                    <a:off x="2682" y="1111"/>
                    <a:ext cx="743" cy="186"/>
                    <a:chOff x="1565" y="2568"/>
                    <a:chExt cx="1118" cy="279"/>
                  </a:xfrm>
                </p:grpSpPr>
                <p:sp>
                  <p:nvSpPr>
                    <p:cNvPr id="24697" name="AutoShape 12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8" name="AutoShape 12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9" name="AutoShape 12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0" name="AutoShape 12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01" name="Group 125"/>
              <p:cNvGrpSpPr>
                <a:grpSpLocks/>
              </p:cNvGrpSpPr>
              <p:nvPr/>
            </p:nvGrpSpPr>
            <p:grpSpPr bwMode="auto">
              <a:xfrm rot="-232145">
                <a:off x="1392" y="2245"/>
                <a:ext cx="956" cy="259"/>
                <a:chOff x="1824" y="2448"/>
                <a:chExt cx="987" cy="266"/>
              </a:xfrm>
            </p:grpSpPr>
            <p:grpSp>
              <p:nvGrpSpPr>
                <p:cNvPr id="24702" name="Group 126"/>
                <p:cNvGrpSpPr>
                  <a:grpSpLocks/>
                </p:cNvGrpSpPr>
                <p:nvPr/>
              </p:nvGrpSpPr>
              <p:grpSpPr bwMode="auto">
                <a:xfrm rot="513316">
                  <a:off x="1824" y="2448"/>
                  <a:ext cx="957" cy="242"/>
                  <a:chOff x="2598" y="1026"/>
                  <a:chExt cx="957" cy="242"/>
                </a:xfrm>
              </p:grpSpPr>
              <p:grpSp>
                <p:nvGrpSpPr>
                  <p:cNvPr id="24703" name="Group 127"/>
                  <p:cNvGrpSpPr>
                    <a:grpSpLocks/>
                  </p:cNvGrpSpPr>
                  <p:nvPr/>
                </p:nvGrpSpPr>
                <p:grpSpPr bwMode="auto">
                  <a:xfrm rot="-9970459" flipH="1" flipV="1">
                    <a:off x="2598" y="1026"/>
                    <a:ext cx="957" cy="242"/>
                    <a:chOff x="2532" y="1051"/>
                    <a:chExt cx="893" cy="246"/>
                  </a:xfrm>
                </p:grpSpPr>
                <p:grpSp>
                  <p:nvGrpSpPr>
                    <p:cNvPr id="24704" name="Group 128"/>
                    <p:cNvGrpSpPr>
                      <a:grpSpLocks/>
                    </p:cNvGrpSpPr>
                    <p:nvPr/>
                  </p:nvGrpSpPr>
                  <p:grpSpPr bwMode="auto">
                    <a:xfrm>
                      <a:off x="2532" y="1051"/>
                      <a:ext cx="743" cy="185"/>
                      <a:chOff x="1565" y="2568"/>
                      <a:chExt cx="1118" cy="279"/>
                    </a:xfrm>
                  </p:grpSpPr>
                  <p:sp>
                    <p:nvSpPr>
                      <p:cNvPr id="24705" name="AutoShape 129"/>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6" name="AutoShape 130"/>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7" name="AutoShape 131"/>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8" name="AutoShape 132"/>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09" name="Group 133"/>
                    <p:cNvGrpSpPr>
                      <a:grpSpLocks/>
                    </p:cNvGrpSpPr>
                    <p:nvPr/>
                  </p:nvGrpSpPr>
                  <p:grpSpPr bwMode="auto">
                    <a:xfrm rot="1353540">
                      <a:off x="2682" y="1111"/>
                      <a:ext cx="743" cy="186"/>
                      <a:chOff x="1565" y="2568"/>
                      <a:chExt cx="1118" cy="279"/>
                    </a:xfrm>
                  </p:grpSpPr>
                  <p:sp>
                    <p:nvSpPr>
                      <p:cNvPr id="24710" name="AutoShape 134"/>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1" name="AutoShape 135"/>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2" name="AutoShape 136"/>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3" name="AutoShape 137"/>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14" name="Group 138"/>
                  <p:cNvGrpSpPr>
                    <a:grpSpLocks/>
                  </p:cNvGrpSpPr>
                  <p:nvPr/>
                </p:nvGrpSpPr>
                <p:grpSpPr bwMode="auto">
                  <a:xfrm rot="-9970459" flipH="1" flipV="1">
                    <a:off x="2688" y="1056"/>
                    <a:ext cx="784" cy="198"/>
                    <a:chOff x="2532" y="1051"/>
                    <a:chExt cx="893" cy="246"/>
                  </a:xfrm>
                </p:grpSpPr>
                <p:grpSp>
                  <p:nvGrpSpPr>
                    <p:cNvPr id="24715" name="Group 139"/>
                    <p:cNvGrpSpPr>
                      <a:grpSpLocks/>
                    </p:cNvGrpSpPr>
                    <p:nvPr/>
                  </p:nvGrpSpPr>
                  <p:grpSpPr bwMode="auto">
                    <a:xfrm>
                      <a:off x="2532" y="1051"/>
                      <a:ext cx="743" cy="185"/>
                      <a:chOff x="1565" y="2568"/>
                      <a:chExt cx="1118" cy="279"/>
                    </a:xfrm>
                  </p:grpSpPr>
                  <p:sp>
                    <p:nvSpPr>
                      <p:cNvPr id="24716" name="AutoShape 14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7" name="AutoShape 14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8" name="AutoShape 14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9" name="AutoShape 14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20" name="Group 144"/>
                    <p:cNvGrpSpPr>
                      <a:grpSpLocks/>
                    </p:cNvGrpSpPr>
                    <p:nvPr/>
                  </p:nvGrpSpPr>
                  <p:grpSpPr bwMode="auto">
                    <a:xfrm rot="1353540">
                      <a:off x="2682" y="1111"/>
                      <a:ext cx="743" cy="186"/>
                      <a:chOff x="1565" y="2568"/>
                      <a:chExt cx="1118" cy="279"/>
                    </a:xfrm>
                  </p:grpSpPr>
                  <p:sp>
                    <p:nvSpPr>
                      <p:cNvPr id="24721" name="AutoShape 14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2" name="AutoShape 14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3" name="AutoShape 14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4" name="AutoShape 14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25" name="Group 149"/>
                <p:cNvGrpSpPr>
                  <a:grpSpLocks/>
                </p:cNvGrpSpPr>
                <p:nvPr/>
              </p:nvGrpSpPr>
              <p:grpSpPr bwMode="auto">
                <a:xfrm rot="513316">
                  <a:off x="1854" y="2472"/>
                  <a:ext cx="957" cy="242"/>
                  <a:chOff x="2598" y="1026"/>
                  <a:chExt cx="957" cy="242"/>
                </a:xfrm>
              </p:grpSpPr>
              <p:grpSp>
                <p:nvGrpSpPr>
                  <p:cNvPr id="24726" name="Group 150"/>
                  <p:cNvGrpSpPr>
                    <a:grpSpLocks/>
                  </p:cNvGrpSpPr>
                  <p:nvPr/>
                </p:nvGrpSpPr>
                <p:grpSpPr bwMode="auto">
                  <a:xfrm rot="-9970459" flipH="1" flipV="1">
                    <a:off x="2598" y="1026"/>
                    <a:ext cx="957" cy="242"/>
                    <a:chOff x="2532" y="1051"/>
                    <a:chExt cx="893" cy="246"/>
                  </a:xfrm>
                </p:grpSpPr>
                <p:grpSp>
                  <p:nvGrpSpPr>
                    <p:cNvPr id="24727" name="Group 151"/>
                    <p:cNvGrpSpPr>
                      <a:grpSpLocks/>
                    </p:cNvGrpSpPr>
                    <p:nvPr/>
                  </p:nvGrpSpPr>
                  <p:grpSpPr bwMode="auto">
                    <a:xfrm>
                      <a:off x="2532" y="1051"/>
                      <a:ext cx="743" cy="185"/>
                      <a:chOff x="1565" y="2568"/>
                      <a:chExt cx="1118" cy="279"/>
                    </a:xfrm>
                  </p:grpSpPr>
                  <p:sp>
                    <p:nvSpPr>
                      <p:cNvPr id="24728" name="AutoShape 152"/>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29" name="AutoShape 153"/>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0" name="AutoShape 154"/>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1" name="AutoShape 155"/>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32" name="Group 156"/>
                    <p:cNvGrpSpPr>
                      <a:grpSpLocks/>
                    </p:cNvGrpSpPr>
                    <p:nvPr/>
                  </p:nvGrpSpPr>
                  <p:grpSpPr bwMode="auto">
                    <a:xfrm rot="1353540">
                      <a:off x="2682" y="1111"/>
                      <a:ext cx="743" cy="186"/>
                      <a:chOff x="1565" y="2568"/>
                      <a:chExt cx="1118" cy="279"/>
                    </a:xfrm>
                  </p:grpSpPr>
                  <p:sp>
                    <p:nvSpPr>
                      <p:cNvPr id="24733" name="AutoShape 157"/>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4" name="AutoShape 158"/>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5" name="AutoShape 159"/>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6" name="AutoShape 160"/>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737" name="Group 161"/>
                  <p:cNvGrpSpPr>
                    <a:grpSpLocks/>
                  </p:cNvGrpSpPr>
                  <p:nvPr/>
                </p:nvGrpSpPr>
                <p:grpSpPr bwMode="auto">
                  <a:xfrm rot="-9970459" flipH="1" flipV="1">
                    <a:off x="2688" y="1056"/>
                    <a:ext cx="784" cy="198"/>
                    <a:chOff x="2532" y="1051"/>
                    <a:chExt cx="893" cy="246"/>
                  </a:xfrm>
                </p:grpSpPr>
                <p:grpSp>
                  <p:nvGrpSpPr>
                    <p:cNvPr id="24738" name="Group 162"/>
                    <p:cNvGrpSpPr>
                      <a:grpSpLocks/>
                    </p:cNvGrpSpPr>
                    <p:nvPr/>
                  </p:nvGrpSpPr>
                  <p:grpSpPr bwMode="auto">
                    <a:xfrm>
                      <a:off x="2532" y="1051"/>
                      <a:ext cx="743" cy="185"/>
                      <a:chOff x="1565" y="2568"/>
                      <a:chExt cx="1118" cy="279"/>
                    </a:xfrm>
                  </p:grpSpPr>
                  <p:sp>
                    <p:nvSpPr>
                      <p:cNvPr id="24739" name="AutoShape 163"/>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0" name="AutoShape 164"/>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1" name="AutoShape 165"/>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2" name="AutoShape 166"/>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43" name="Group 167"/>
                    <p:cNvGrpSpPr>
                      <a:grpSpLocks/>
                    </p:cNvGrpSpPr>
                    <p:nvPr/>
                  </p:nvGrpSpPr>
                  <p:grpSpPr bwMode="auto">
                    <a:xfrm rot="1353540">
                      <a:off x="2682" y="1111"/>
                      <a:ext cx="743" cy="186"/>
                      <a:chOff x="1565" y="2568"/>
                      <a:chExt cx="1118" cy="279"/>
                    </a:xfrm>
                  </p:grpSpPr>
                  <p:sp>
                    <p:nvSpPr>
                      <p:cNvPr id="24744" name="AutoShape 168"/>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5" name="AutoShape 169"/>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6" name="AutoShape 170"/>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7" name="AutoShape 171"/>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grpSp>
          <p:nvGrpSpPr>
            <p:cNvPr id="24748" name="Group 172"/>
            <p:cNvGrpSpPr>
              <a:grpSpLocks/>
            </p:cNvGrpSpPr>
            <p:nvPr/>
          </p:nvGrpSpPr>
          <p:grpSpPr bwMode="auto">
            <a:xfrm>
              <a:off x="3735388" y="5162493"/>
              <a:ext cx="1784350" cy="1179213"/>
              <a:chOff x="2163" y="3207"/>
              <a:chExt cx="1358" cy="898"/>
            </a:xfrm>
          </p:grpSpPr>
          <p:grpSp>
            <p:nvGrpSpPr>
              <p:cNvPr id="24750" name="Group 174"/>
              <p:cNvGrpSpPr>
                <a:grpSpLocks/>
              </p:cNvGrpSpPr>
              <p:nvPr/>
            </p:nvGrpSpPr>
            <p:grpSpPr bwMode="auto">
              <a:xfrm rot="10082854">
                <a:off x="2163" y="3869"/>
                <a:ext cx="928" cy="236"/>
                <a:chOff x="2598" y="1026"/>
                <a:chExt cx="957" cy="242"/>
              </a:xfrm>
            </p:grpSpPr>
            <p:grpSp>
              <p:nvGrpSpPr>
                <p:cNvPr id="24751" name="Group 175"/>
                <p:cNvGrpSpPr>
                  <a:grpSpLocks/>
                </p:cNvGrpSpPr>
                <p:nvPr/>
              </p:nvGrpSpPr>
              <p:grpSpPr bwMode="auto">
                <a:xfrm rot="-9970459" flipH="1" flipV="1">
                  <a:off x="2598" y="1026"/>
                  <a:ext cx="957" cy="242"/>
                  <a:chOff x="2532" y="1051"/>
                  <a:chExt cx="893" cy="246"/>
                </a:xfrm>
              </p:grpSpPr>
              <p:grpSp>
                <p:nvGrpSpPr>
                  <p:cNvPr id="24752" name="Group 176"/>
                  <p:cNvGrpSpPr>
                    <a:grpSpLocks/>
                  </p:cNvGrpSpPr>
                  <p:nvPr/>
                </p:nvGrpSpPr>
                <p:grpSpPr bwMode="auto">
                  <a:xfrm>
                    <a:off x="2532" y="1051"/>
                    <a:ext cx="743" cy="185"/>
                    <a:chOff x="1565" y="2568"/>
                    <a:chExt cx="1118" cy="279"/>
                  </a:xfrm>
                </p:grpSpPr>
                <p:sp>
                  <p:nvSpPr>
                    <p:cNvPr id="24753" name="AutoShape 17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4" name="AutoShape 17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5" name="AutoShape 17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6" name="AutoShape 18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57" name="Group 181"/>
                  <p:cNvGrpSpPr>
                    <a:grpSpLocks/>
                  </p:cNvGrpSpPr>
                  <p:nvPr/>
                </p:nvGrpSpPr>
                <p:grpSpPr bwMode="auto">
                  <a:xfrm rot="1353540">
                    <a:off x="2682" y="1111"/>
                    <a:ext cx="743" cy="186"/>
                    <a:chOff x="1565" y="2568"/>
                    <a:chExt cx="1118" cy="279"/>
                  </a:xfrm>
                </p:grpSpPr>
                <p:sp>
                  <p:nvSpPr>
                    <p:cNvPr id="24758" name="AutoShape 18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9" name="AutoShape 18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0" name="AutoShape 18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1" name="AutoShape 18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62" name="Group 186"/>
                <p:cNvGrpSpPr>
                  <a:grpSpLocks/>
                </p:cNvGrpSpPr>
                <p:nvPr/>
              </p:nvGrpSpPr>
              <p:grpSpPr bwMode="auto">
                <a:xfrm rot="-9970459" flipH="1" flipV="1">
                  <a:off x="2688" y="1056"/>
                  <a:ext cx="784" cy="198"/>
                  <a:chOff x="2532" y="1051"/>
                  <a:chExt cx="893" cy="246"/>
                </a:xfrm>
              </p:grpSpPr>
              <p:grpSp>
                <p:nvGrpSpPr>
                  <p:cNvPr id="24763" name="Group 187"/>
                  <p:cNvGrpSpPr>
                    <a:grpSpLocks/>
                  </p:cNvGrpSpPr>
                  <p:nvPr/>
                </p:nvGrpSpPr>
                <p:grpSpPr bwMode="auto">
                  <a:xfrm>
                    <a:off x="2532" y="1051"/>
                    <a:ext cx="743" cy="185"/>
                    <a:chOff x="1565" y="2568"/>
                    <a:chExt cx="1118" cy="279"/>
                  </a:xfrm>
                </p:grpSpPr>
                <p:sp>
                  <p:nvSpPr>
                    <p:cNvPr id="24764" name="AutoShape 18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5" name="AutoShape 18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6" name="AutoShape 19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7" name="AutoShape 19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68" name="Group 192"/>
                  <p:cNvGrpSpPr>
                    <a:grpSpLocks/>
                  </p:cNvGrpSpPr>
                  <p:nvPr/>
                </p:nvGrpSpPr>
                <p:grpSpPr bwMode="auto">
                  <a:xfrm rot="1353540">
                    <a:off x="2682" y="1111"/>
                    <a:ext cx="743" cy="186"/>
                    <a:chOff x="1565" y="2568"/>
                    <a:chExt cx="1118" cy="279"/>
                  </a:xfrm>
                </p:grpSpPr>
                <p:sp>
                  <p:nvSpPr>
                    <p:cNvPr id="24769" name="AutoShape 19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0" name="AutoShape 19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1" name="AutoShape 19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2" name="AutoShape 19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73" name="Group 197"/>
              <p:cNvGrpSpPr>
                <a:grpSpLocks/>
              </p:cNvGrpSpPr>
              <p:nvPr/>
            </p:nvGrpSpPr>
            <p:grpSpPr bwMode="auto">
              <a:xfrm rot="-232145">
                <a:off x="2565" y="3207"/>
                <a:ext cx="956" cy="259"/>
                <a:chOff x="1824" y="2448"/>
                <a:chExt cx="987" cy="266"/>
              </a:xfrm>
            </p:grpSpPr>
            <p:grpSp>
              <p:nvGrpSpPr>
                <p:cNvPr id="24774" name="Group 198"/>
                <p:cNvGrpSpPr>
                  <a:grpSpLocks/>
                </p:cNvGrpSpPr>
                <p:nvPr/>
              </p:nvGrpSpPr>
              <p:grpSpPr bwMode="auto">
                <a:xfrm rot="513316">
                  <a:off x="1824" y="2448"/>
                  <a:ext cx="957" cy="242"/>
                  <a:chOff x="2598" y="1026"/>
                  <a:chExt cx="957" cy="242"/>
                </a:xfrm>
              </p:grpSpPr>
              <p:grpSp>
                <p:nvGrpSpPr>
                  <p:cNvPr id="24775" name="Group 199"/>
                  <p:cNvGrpSpPr>
                    <a:grpSpLocks/>
                  </p:cNvGrpSpPr>
                  <p:nvPr/>
                </p:nvGrpSpPr>
                <p:grpSpPr bwMode="auto">
                  <a:xfrm rot="-9970459" flipH="1" flipV="1">
                    <a:off x="2598" y="1026"/>
                    <a:ext cx="957" cy="242"/>
                    <a:chOff x="2532" y="1051"/>
                    <a:chExt cx="893" cy="246"/>
                  </a:xfrm>
                </p:grpSpPr>
                <p:grpSp>
                  <p:nvGrpSpPr>
                    <p:cNvPr id="24776" name="Group 200"/>
                    <p:cNvGrpSpPr>
                      <a:grpSpLocks/>
                    </p:cNvGrpSpPr>
                    <p:nvPr/>
                  </p:nvGrpSpPr>
                  <p:grpSpPr bwMode="auto">
                    <a:xfrm>
                      <a:off x="2532" y="1051"/>
                      <a:ext cx="743" cy="185"/>
                      <a:chOff x="1565" y="2568"/>
                      <a:chExt cx="1118" cy="279"/>
                    </a:xfrm>
                  </p:grpSpPr>
                  <p:sp>
                    <p:nvSpPr>
                      <p:cNvPr id="24777" name="AutoShape 20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8" name="AutoShape 20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9" name="AutoShape 20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0" name="AutoShape 20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81" name="Group 205"/>
                    <p:cNvGrpSpPr>
                      <a:grpSpLocks/>
                    </p:cNvGrpSpPr>
                    <p:nvPr/>
                  </p:nvGrpSpPr>
                  <p:grpSpPr bwMode="auto">
                    <a:xfrm rot="1353540">
                      <a:off x="2682" y="1111"/>
                      <a:ext cx="743" cy="186"/>
                      <a:chOff x="1565" y="2568"/>
                      <a:chExt cx="1118" cy="279"/>
                    </a:xfrm>
                  </p:grpSpPr>
                  <p:sp>
                    <p:nvSpPr>
                      <p:cNvPr id="24782" name="AutoShape 20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3" name="AutoShape 20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4" name="AutoShape 20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5" name="AutoShape 20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86" name="Group 210"/>
                  <p:cNvGrpSpPr>
                    <a:grpSpLocks/>
                  </p:cNvGrpSpPr>
                  <p:nvPr/>
                </p:nvGrpSpPr>
                <p:grpSpPr bwMode="auto">
                  <a:xfrm rot="-9970459" flipH="1" flipV="1">
                    <a:off x="2688" y="1056"/>
                    <a:ext cx="784" cy="198"/>
                    <a:chOff x="2532" y="1051"/>
                    <a:chExt cx="893" cy="246"/>
                  </a:xfrm>
                </p:grpSpPr>
                <p:grpSp>
                  <p:nvGrpSpPr>
                    <p:cNvPr id="24787" name="Group 211"/>
                    <p:cNvGrpSpPr>
                      <a:grpSpLocks/>
                    </p:cNvGrpSpPr>
                    <p:nvPr/>
                  </p:nvGrpSpPr>
                  <p:grpSpPr bwMode="auto">
                    <a:xfrm>
                      <a:off x="2532" y="1051"/>
                      <a:ext cx="743" cy="185"/>
                      <a:chOff x="1565" y="2568"/>
                      <a:chExt cx="1118" cy="279"/>
                    </a:xfrm>
                  </p:grpSpPr>
                  <p:sp>
                    <p:nvSpPr>
                      <p:cNvPr id="24788" name="AutoShape 21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9" name="AutoShape 21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0" name="AutoShape 21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1" name="AutoShape 21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92" name="Group 216"/>
                    <p:cNvGrpSpPr>
                      <a:grpSpLocks/>
                    </p:cNvGrpSpPr>
                    <p:nvPr/>
                  </p:nvGrpSpPr>
                  <p:grpSpPr bwMode="auto">
                    <a:xfrm rot="1353540">
                      <a:off x="2682" y="1111"/>
                      <a:ext cx="743" cy="186"/>
                      <a:chOff x="1565" y="2568"/>
                      <a:chExt cx="1118" cy="279"/>
                    </a:xfrm>
                  </p:grpSpPr>
                  <p:sp>
                    <p:nvSpPr>
                      <p:cNvPr id="24793" name="AutoShape 21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4" name="AutoShape 21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5" name="AutoShape 21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6" name="AutoShape 22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97" name="Group 221"/>
                <p:cNvGrpSpPr>
                  <a:grpSpLocks/>
                </p:cNvGrpSpPr>
                <p:nvPr/>
              </p:nvGrpSpPr>
              <p:grpSpPr bwMode="auto">
                <a:xfrm rot="513316">
                  <a:off x="1854" y="2472"/>
                  <a:ext cx="957" cy="242"/>
                  <a:chOff x="2598" y="1026"/>
                  <a:chExt cx="957" cy="242"/>
                </a:xfrm>
              </p:grpSpPr>
              <p:grpSp>
                <p:nvGrpSpPr>
                  <p:cNvPr id="24798" name="Group 222"/>
                  <p:cNvGrpSpPr>
                    <a:grpSpLocks/>
                  </p:cNvGrpSpPr>
                  <p:nvPr/>
                </p:nvGrpSpPr>
                <p:grpSpPr bwMode="auto">
                  <a:xfrm rot="-9970459" flipH="1" flipV="1">
                    <a:off x="2598" y="1026"/>
                    <a:ext cx="957" cy="242"/>
                    <a:chOff x="2532" y="1051"/>
                    <a:chExt cx="893" cy="246"/>
                  </a:xfrm>
                </p:grpSpPr>
                <p:grpSp>
                  <p:nvGrpSpPr>
                    <p:cNvPr id="24799" name="Group 223"/>
                    <p:cNvGrpSpPr>
                      <a:grpSpLocks/>
                    </p:cNvGrpSpPr>
                    <p:nvPr/>
                  </p:nvGrpSpPr>
                  <p:grpSpPr bwMode="auto">
                    <a:xfrm>
                      <a:off x="2532" y="1051"/>
                      <a:ext cx="743" cy="185"/>
                      <a:chOff x="1565" y="2568"/>
                      <a:chExt cx="1118" cy="279"/>
                    </a:xfrm>
                  </p:grpSpPr>
                  <p:sp>
                    <p:nvSpPr>
                      <p:cNvPr id="24800" name="AutoShape 224"/>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1" name="AutoShape 225"/>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2" name="AutoShape 226"/>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3" name="AutoShape 227"/>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04" name="Group 228"/>
                    <p:cNvGrpSpPr>
                      <a:grpSpLocks/>
                    </p:cNvGrpSpPr>
                    <p:nvPr/>
                  </p:nvGrpSpPr>
                  <p:grpSpPr bwMode="auto">
                    <a:xfrm rot="1353540">
                      <a:off x="2682" y="1111"/>
                      <a:ext cx="743" cy="186"/>
                      <a:chOff x="1565" y="2568"/>
                      <a:chExt cx="1118" cy="279"/>
                    </a:xfrm>
                  </p:grpSpPr>
                  <p:sp>
                    <p:nvSpPr>
                      <p:cNvPr id="24805" name="AutoShape 229"/>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6" name="AutoShape 230"/>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7" name="AutoShape 231"/>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8" name="AutoShape 232"/>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809" name="Group 233"/>
                  <p:cNvGrpSpPr>
                    <a:grpSpLocks/>
                  </p:cNvGrpSpPr>
                  <p:nvPr/>
                </p:nvGrpSpPr>
                <p:grpSpPr bwMode="auto">
                  <a:xfrm rot="-9970459" flipH="1" flipV="1">
                    <a:off x="2688" y="1056"/>
                    <a:ext cx="784" cy="198"/>
                    <a:chOff x="2532" y="1051"/>
                    <a:chExt cx="893" cy="246"/>
                  </a:xfrm>
                </p:grpSpPr>
                <p:grpSp>
                  <p:nvGrpSpPr>
                    <p:cNvPr id="24810" name="Group 234"/>
                    <p:cNvGrpSpPr>
                      <a:grpSpLocks/>
                    </p:cNvGrpSpPr>
                    <p:nvPr/>
                  </p:nvGrpSpPr>
                  <p:grpSpPr bwMode="auto">
                    <a:xfrm>
                      <a:off x="2532" y="1051"/>
                      <a:ext cx="743" cy="185"/>
                      <a:chOff x="1565" y="2568"/>
                      <a:chExt cx="1118" cy="279"/>
                    </a:xfrm>
                  </p:grpSpPr>
                  <p:sp>
                    <p:nvSpPr>
                      <p:cNvPr id="24811" name="AutoShape 235"/>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2" name="AutoShape 236"/>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3" name="AutoShape 237"/>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4" name="AutoShape 238"/>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15" name="Group 239"/>
                    <p:cNvGrpSpPr>
                      <a:grpSpLocks/>
                    </p:cNvGrpSpPr>
                    <p:nvPr/>
                  </p:nvGrpSpPr>
                  <p:grpSpPr bwMode="auto">
                    <a:xfrm rot="1353540">
                      <a:off x="2682" y="1111"/>
                      <a:ext cx="743" cy="186"/>
                      <a:chOff x="1565" y="2568"/>
                      <a:chExt cx="1118" cy="279"/>
                    </a:xfrm>
                  </p:grpSpPr>
                  <p:sp>
                    <p:nvSpPr>
                      <p:cNvPr id="24816" name="AutoShape 240"/>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7" name="AutoShape 241"/>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8" name="AutoShape 242"/>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9" name="AutoShape 243"/>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sp>
          <p:nvSpPr>
            <p:cNvPr id="24820" name="Rectangle 244"/>
            <p:cNvSpPr>
              <a:spLocks noChangeArrowheads="1"/>
            </p:cNvSpPr>
            <p:nvPr/>
          </p:nvSpPr>
          <p:spPr bwMode="auto">
            <a:xfrm>
              <a:off x="3514571" y="2351397"/>
              <a:ext cx="2104878" cy="285416"/>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822" name="Rectangle 246"/>
            <p:cNvSpPr>
              <a:spLocks noChangeArrowheads="1"/>
            </p:cNvSpPr>
            <p:nvPr/>
          </p:nvSpPr>
          <p:spPr bwMode="auto">
            <a:xfrm>
              <a:off x="3758558" y="5193101"/>
              <a:ext cx="1897833" cy="285416"/>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endParaRPr lang="en-US" sz="2000" dirty="0">
                <a:solidFill>
                  <a:srgbClr val="FEFEFE"/>
                </a:solidFill>
                <a:latin typeface="Times New Roman" panose="02020603050405020304" pitchFamily="18" charset="0"/>
                <a:cs typeface="Times New Roman" panose="02020603050405020304" pitchFamily="18" charset="0"/>
              </a:endParaRPr>
            </a:p>
          </p:txBody>
        </p:sp>
        <p:sp>
          <p:nvSpPr>
            <p:cNvPr id="24828" name="Rectangle 252"/>
            <p:cNvSpPr>
              <a:spLocks noChangeArrowheads="1"/>
            </p:cNvSpPr>
            <p:nvPr/>
          </p:nvSpPr>
          <p:spPr bwMode="gray">
            <a:xfrm>
              <a:off x="3753894" y="3952347"/>
              <a:ext cx="1685663" cy="680606"/>
            </a:xfrm>
            <a:prstGeom prst="rect">
              <a:avLst/>
            </a:prstGeom>
            <a:noFill/>
            <a:ln w="9525" algn="ctr">
              <a:noFill/>
              <a:miter lim="800000"/>
              <a:headEnd/>
              <a:tailEnd/>
            </a:ln>
            <a:effectLst/>
          </p:spPr>
          <p:txBody>
            <a:bodyPr wrap="square">
              <a:spAutoFit/>
            </a:bodyPr>
            <a:lstStyle/>
            <a:p>
              <a:pPr algn="ctr" eaLnBrk="1" hangingPunct="1"/>
              <a:r>
                <a:rPr lang="en-US" altLang="en-US" sz="2800" b="1" smtClean="0">
                  <a:solidFill>
                    <a:srgbClr val="3333FF"/>
                  </a:solidFill>
                  <a:latin typeface="Times New Roman" panose="02020603050405020304" pitchFamily="18" charset="0"/>
                  <a:cs typeface="Times New Roman" panose="02020603050405020304" pitchFamily="18" charset="0"/>
                </a:rPr>
                <a:t>Bảo quản </a:t>
              </a:r>
              <a:endParaRPr lang="en-US" altLang="en-US" sz="2800" b="1" smtClean="0">
                <a:solidFill>
                  <a:srgbClr val="3333FF"/>
                </a:solidFill>
                <a:latin typeface="Times New Roman" panose="02020603050405020304" pitchFamily="18" charset="0"/>
                <a:cs typeface="Times New Roman" panose="02020603050405020304" pitchFamily="18" charset="0"/>
              </a:endParaRPr>
            </a:p>
            <a:p>
              <a:pPr algn="ctr" eaLnBrk="1" hangingPunct="1"/>
              <a:r>
                <a:rPr lang="en-US" altLang="en-US" sz="2800" b="1" smtClean="0">
                  <a:solidFill>
                    <a:srgbClr val="3333FF"/>
                  </a:solidFill>
                  <a:latin typeface="Times New Roman" panose="02020603050405020304" pitchFamily="18" charset="0"/>
                  <a:cs typeface="Times New Roman" panose="02020603050405020304" pitchFamily="18" charset="0"/>
                </a:rPr>
                <a:t>thực </a:t>
              </a:r>
              <a:r>
                <a:rPr lang="en-US" altLang="en-US" sz="2800" b="1" smtClean="0">
                  <a:solidFill>
                    <a:srgbClr val="3333FF"/>
                  </a:solidFill>
                  <a:latin typeface="Times New Roman" panose="02020603050405020304" pitchFamily="18" charset="0"/>
                  <a:cs typeface="Times New Roman" panose="02020603050405020304" pitchFamily="18" charset="0"/>
                </a:rPr>
                <a:t>phẩm</a:t>
              </a:r>
              <a:endParaRPr lang="en-US" altLang="en-US" sz="2800" b="1" dirty="0">
                <a:solidFill>
                  <a:srgbClr val="3333FF"/>
                </a:solidFill>
                <a:latin typeface="Times New Roman" panose="02020603050405020304" pitchFamily="18" charset="0"/>
                <a:cs typeface="Times New Roman" panose="02020603050405020304" pitchFamily="18" charset="0"/>
              </a:endParaRPr>
            </a:p>
          </p:txBody>
        </p:sp>
      </p:grpSp>
      <p:sp>
        <p:nvSpPr>
          <p:cNvPr id="245" name="Title 1"/>
          <p:cNvSpPr>
            <a:spLocks noGrp="1"/>
          </p:cNvSpPr>
          <p:nvPr>
            <p:ph type="title"/>
          </p:nvPr>
        </p:nvSpPr>
        <p:spPr>
          <a:xfrm>
            <a:off x="0" y="1"/>
            <a:ext cx="9167664" cy="399812"/>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smtClean="0">
                <a:solidFill>
                  <a:srgbClr val="333399"/>
                </a:solidFill>
                <a:latin typeface="Arial" panose="020B0604020202020204" pitchFamily="34" charset="0"/>
                <a:ea typeface="+mn-ea"/>
                <a:cs typeface="Arial" panose="020B0604020202020204" pitchFamily="34" charset="0"/>
              </a:rPr>
              <a:t/>
            </a:r>
            <a:br>
              <a:rPr lang="en-US" sz="2400" kern="1200" smtClean="0">
                <a:solidFill>
                  <a:srgbClr val="333399"/>
                </a:solidFill>
                <a:latin typeface="Arial" panose="020B0604020202020204" pitchFamily="34" charset="0"/>
                <a:ea typeface="+mn-ea"/>
                <a:cs typeface="Arial" panose="020B0604020202020204" pitchFamily="34" charset="0"/>
              </a:rPr>
            </a:br>
            <a:r>
              <a:rPr lang="en-US" sz="2400" kern="1200" smtClean="0">
                <a:solidFill>
                  <a:srgbClr val="333399"/>
                </a:solidFill>
                <a:latin typeface="Arial" panose="020B0604020202020204" pitchFamily="34" charset="0"/>
                <a:ea typeface="+mn-ea"/>
                <a:cs typeface="Arial" panose="020B0604020202020204" pitchFamily="34" charset="0"/>
              </a:rPr>
              <a:t>CÁC </a:t>
            </a:r>
            <a:r>
              <a:rPr lang="en-US" sz="2400" kern="1200" dirty="0">
                <a:solidFill>
                  <a:srgbClr val="333399"/>
                </a:solidFill>
                <a:latin typeface="Arial" panose="020B0604020202020204" pitchFamily="34" charset="0"/>
                <a:ea typeface="+mn-ea"/>
                <a:cs typeface="Arial" panose="020B0604020202020204" pitchFamily="34" charset="0"/>
              </a:rPr>
              <a:t>TIÊU </a:t>
            </a:r>
            <a:r>
              <a:rPr lang="en-US" sz="2400" kern="1200" dirty="0">
                <a:solidFill>
                  <a:srgbClr val="333399"/>
                </a:solidFill>
                <a:latin typeface="Arial" panose="020B0604020202020204" pitchFamily="34" charset="0"/>
                <a:ea typeface="+mn-ea"/>
                <a:cs typeface="Arial" panose="020B0604020202020204" pitchFamily="34" charset="0"/>
              </a:rPr>
              <a:t>CHÍ CỦA MÔ </a:t>
            </a:r>
            <a:r>
              <a:rPr lang="en-US" sz="2400" kern="1200" dirty="0">
                <a:solidFill>
                  <a:srgbClr val="333399"/>
                </a:solidFill>
                <a:latin typeface="Arial" panose="020B0604020202020204" pitchFamily="34" charset="0"/>
                <a:ea typeface="+mn-ea"/>
                <a:cs typeface="Arial" panose="020B0604020202020204" pitchFamily="34" charset="0"/>
              </a:rPr>
              <a:t>HÌNH</a:t>
            </a:r>
            <a:r>
              <a:rPr lang="en-US" sz="2400" kern="1200">
                <a:solidFill>
                  <a:srgbClr val="333399"/>
                </a:solidFill>
                <a:latin typeface="Arial" panose="020B0604020202020204" pitchFamily="34" charset="0"/>
                <a:ea typeface="+mn-ea"/>
                <a:cs typeface="Arial" panose="020B0604020202020204" pitchFamily="34" charset="0"/>
              </a:rPr>
              <a:t/>
            </a:r>
            <a:br>
              <a:rPr lang="en-US" sz="2400" kern="1200">
                <a:solidFill>
                  <a:srgbClr val="333399"/>
                </a:solidFill>
                <a:latin typeface="Arial" panose="020B0604020202020204" pitchFamily="34" charset="0"/>
                <a:ea typeface="+mn-ea"/>
                <a:cs typeface="Arial" panose="020B0604020202020204" pitchFamily="34" charset="0"/>
              </a:rPr>
            </a:br>
            <a:endParaRPr lang="en-US" sz="2400" kern="1200" dirty="0">
              <a:solidFill>
                <a:srgbClr val="C00000"/>
              </a:solidFill>
              <a:latin typeface="Arial" panose="020B0604020202020204" pitchFamily="34" charset="0"/>
              <a:ea typeface="+mn-ea"/>
              <a:cs typeface="Arial" panose="020B0604020202020204" pitchFamily="34" charset="0"/>
            </a:endParaRPr>
          </a:p>
        </p:txBody>
      </p:sp>
      <p:sp>
        <p:nvSpPr>
          <p:cNvPr id="3" name="Rectangle 2"/>
          <p:cNvSpPr/>
          <p:nvPr/>
        </p:nvSpPr>
        <p:spPr>
          <a:xfrm>
            <a:off x="3109709" y="891342"/>
            <a:ext cx="2875618" cy="1754326"/>
          </a:xfrm>
          <a:prstGeom prst="rect">
            <a:avLst/>
          </a:prstGeom>
        </p:spPr>
        <p:txBody>
          <a:bodyPr wrap="square">
            <a:spAutoFit/>
          </a:bodyPr>
          <a:lstStyle/>
          <a:p>
            <a:pPr algn="ctr"/>
            <a:r>
              <a:rPr lang="en-US" b="1">
                <a:solidFill>
                  <a:srgbClr val="C00000"/>
                </a:solidFill>
                <a:latin typeface="Times New Roman" panose="02020603050405020304" pitchFamily="18" charset="0"/>
                <a:cs typeface="Times New Roman" panose="02020603050405020304" pitchFamily="18" charset="0"/>
              </a:rPr>
              <a:t>Kho bảo quản TP khô, bao gói</a:t>
            </a:r>
            <a:r>
              <a:rPr lang="en-US" b="1">
                <a:solidFill>
                  <a:srgbClr val="3333FF"/>
                </a:solidFill>
                <a:latin typeface="Times New Roman" panose="02020603050405020304" pitchFamily="18" charset="0"/>
                <a:cs typeface="Times New Roman" panose="02020603050405020304" pitchFamily="18" charset="0"/>
              </a:rPr>
              <a:t>: Có trang bị hệ thống PC côn trùng, có giá kệ kê cao thực phẩm</a:t>
            </a:r>
            <a:br>
              <a:rPr lang="en-US" b="1">
                <a:solidFill>
                  <a:srgbClr val="3333FF"/>
                </a:solidFill>
                <a:latin typeface="Times New Roman" panose="02020603050405020304" pitchFamily="18" charset="0"/>
                <a:cs typeface="Times New Roman" panose="02020603050405020304" pitchFamily="18" charset="0"/>
              </a:rPr>
            </a:br>
            <a:r>
              <a:rPr lang="en-US" altLang="en-US">
                <a:latin typeface="Times New Roman" panose="02020603050405020304" pitchFamily="18" charset="0"/>
                <a:ea typeface="MS Mincho" panose="02020609040205080304" pitchFamily="49" charset="-128"/>
                <a:cs typeface="Times New Roman" panose="02020603050405020304" pitchFamily="18" charset="0"/>
              </a:rPr>
              <a:t/>
            </a:r>
            <a:br>
              <a:rPr lang="en-US" altLang="en-US">
                <a:latin typeface="Times New Roman" panose="02020603050405020304" pitchFamily="18" charset="0"/>
                <a:ea typeface="MS Mincho" panose="02020609040205080304" pitchFamily="49" charset="-128"/>
                <a:cs typeface="Times New Roman" panose="02020603050405020304" pitchFamily="18" charset="0"/>
              </a:rPr>
            </a:br>
            <a:endParaRPr lang="en-US"/>
          </a:p>
        </p:txBody>
      </p:sp>
      <p:sp>
        <p:nvSpPr>
          <p:cNvPr id="4" name="Rectangle 3"/>
          <p:cNvSpPr/>
          <p:nvPr/>
        </p:nvSpPr>
        <p:spPr>
          <a:xfrm>
            <a:off x="2667000" y="4800600"/>
            <a:ext cx="3624276" cy="1754326"/>
          </a:xfrm>
          <a:prstGeom prst="rect">
            <a:avLst/>
          </a:prstGeom>
        </p:spPr>
        <p:txBody>
          <a:bodyPr wrap="square">
            <a:spAutoFit/>
          </a:bodyPr>
          <a:lstStyle/>
          <a:p>
            <a:pPr algn="ctr"/>
            <a:r>
              <a:rPr lang="en-US" b="1">
                <a:solidFill>
                  <a:srgbClr val="C00000"/>
                </a:solidFill>
                <a:latin typeface="Times New Roman" panose="02020603050405020304" pitchFamily="18" charset="0"/>
                <a:cs typeface="Times New Roman" panose="02020603050405020304" pitchFamily="18" charset="0"/>
              </a:rPr>
              <a:t>Phương tiện bảo quản tươi sống</a:t>
            </a:r>
            <a:r>
              <a:rPr lang="en-US" b="1">
                <a:solidFill>
                  <a:srgbClr val="C00000"/>
                </a:solidFill>
                <a:latin typeface="Times New Roman" panose="02020603050405020304" pitchFamily="18" charset="0"/>
                <a:cs typeface="Times New Roman" panose="02020603050405020304" pitchFamily="18" charset="0"/>
              </a:rPr>
              <a:t>: </a:t>
            </a:r>
            <a:endParaRPr lang="en-US" b="1" smtClean="0">
              <a:solidFill>
                <a:srgbClr val="C00000"/>
              </a:solidFill>
              <a:latin typeface="Times New Roman" panose="02020603050405020304" pitchFamily="18" charset="0"/>
              <a:cs typeface="Times New Roman" panose="02020603050405020304" pitchFamily="18" charset="0"/>
            </a:endParaRPr>
          </a:p>
          <a:p>
            <a:pPr algn="ctr"/>
            <a:r>
              <a:rPr lang="en-US" b="1" smtClean="0">
                <a:solidFill>
                  <a:srgbClr val="3333FF"/>
                </a:solidFill>
                <a:latin typeface="Times New Roman" panose="02020603050405020304" pitchFamily="18" charset="0"/>
                <a:cs typeface="Times New Roman" panose="02020603050405020304" pitchFamily="18" charset="0"/>
              </a:rPr>
              <a:t>Được </a:t>
            </a:r>
            <a:r>
              <a:rPr lang="en-US" b="1">
                <a:solidFill>
                  <a:srgbClr val="3333FF"/>
                </a:solidFill>
                <a:latin typeface="Times New Roman" panose="02020603050405020304" pitchFamily="18" charset="0"/>
                <a:cs typeface="Times New Roman" panose="02020603050405020304" pitchFamily="18" charset="0"/>
              </a:rPr>
              <a:t>vệ sinh thường xuyên, bảo đảm nhiệt độ, không để sống chín lẫn lộn</a:t>
            </a:r>
            <a:br>
              <a:rPr lang="en-US" b="1">
                <a:solidFill>
                  <a:srgbClr val="3333FF"/>
                </a:solidFill>
                <a:latin typeface="Times New Roman" panose="02020603050405020304" pitchFamily="18" charset="0"/>
                <a:cs typeface="Times New Roman" panose="02020603050405020304" pitchFamily="18" charset="0"/>
              </a:rPr>
            </a:br>
            <a:r>
              <a:rPr lang="en-US" altLang="en-US" b="1">
                <a:solidFill>
                  <a:srgbClr val="3333FF"/>
                </a:solidFill>
                <a:latin typeface="Times New Roman" panose="02020603050405020304" pitchFamily="18" charset="0"/>
                <a:ea typeface="MS Mincho" panose="02020609040205080304" pitchFamily="49" charset="-128"/>
                <a:cs typeface="Times New Roman" panose="02020603050405020304" pitchFamily="18" charset="0"/>
              </a:rPr>
              <a:t/>
            </a:r>
            <a:br>
              <a:rPr lang="en-US" altLang="en-US" b="1">
                <a:solidFill>
                  <a:srgbClr val="3333FF"/>
                </a:solidFill>
                <a:latin typeface="Times New Roman" panose="02020603050405020304" pitchFamily="18" charset="0"/>
                <a:ea typeface="MS Mincho" panose="02020609040205080304" pitchFamily="49" charset="-128"/>
                <a:cs typeface="Times New Roman" panose="02020603050405020304" pitchFamily="18" charset="0"/>
              </a:rPr>
            </a:br>
            <a:endParaRPr lang="en-US" b="1"/>
          </a:p>
        </p:txBody>
      </p:sp>
    </p:spTree>
    <p:extLst>
      <p:ext uri="{BB962C8B-B14F-4D97-AF65-F5344CB8AC3E}">
        <p14:creationId xmlns:p14="http://schemas.microsoft.com/office/powerpoint/2010/main" val="4275108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IMG_2271">
            <a:extLst>
              <a:ext uri="{FF2B5EF4-FFF2-40B4-BE49-F238E27FC236}">
                <a16:creationId xmlns:a16="http://schemas.microsoft.com/office/drawing/2014/main" id="{285F399E-91A6-4348-9588-FE21444DE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297" y="620688"/>
            <a:ext cx="3910611" cy="4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8299EEB-B9B8-45EA-A12E-4305E3C217BB}"/>
              </a:ext>
            </a:extLst>
          </p:cNvPr>
          <p:cNvSpPr txBox="1">
            <a:spLocks noChangeArrowheads="1"/>
          </p:cNvSpPr>
          <p:nvPr/>
        </p:nvSpPr>
        <p:spPr bwMode="auto">
          <a:xfrm>
            <a:off x="5220072" y="5563328"/>
            <a:ext cx="3301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solidFill>
                  <a:srgbClr val="3333FF"/>
                </a:solidFill>
                <a:latin typeface="Times New Roman" panose="02020603050405020304" pitchFamily="18" charset="0"/>
                <a:cs typeface="Times New Roman" panose="02020603050405020304" pitchFamily="18" charset="0"/>
              </a:rPr>
              <a:t>Có</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bàn</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cao</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để</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sơ</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chế</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chế</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biến</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thực</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phẩm</a:t>
            </a:r>
            <a:endParaRPr lang="en-US" altLang="en-US" sz="2000" b="1" dirty="0">
              <a:solidFill>
                <a:srgbClr val="3333FF"/>
              </a:solidFill>
              <a:latin typeface="Times New Roman" panose="02020603050405020304" pitchFamily="18" charset="0"/>
              <a:cs typeface="Times New Roman" panose="02020603050405020304" pitchFamily="18" charset="0"/>
            </a:endParaRPr>
          </a:p>
        </p:txBody>
      </p:sp>
      <p:pic>
        <p:nvPicPr>
          <p:cNvPr id="7" name="Picture 4" descr="20131011_105356">
            <a:extLst>
              <a:ext uri="{FF2B5EF4-FFF2-40B4-BE49-F238E27FC236}">
                <a16:creationId xmlns:a16="http://schemas.microsoft.com/office/drawing/2014/main" id="{C35EB86D-9F5C-4455-B65B-93CC4C8C6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32" y="692696"/>
            <a:ext cx="3744416" cy="4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EA3FF58-7475-40CF-87D0-1ABA27329277}"/>
              </a:ext>
            </a:extLst>
          </p:cNvPr>
          <p:cNvSpPr/>
          <p:nvPr/>
        </p:nvSpPr>
        <p:spPr>
          <a:xfrm>
            <a:off x="918705" y="5563328"/>
            <a:ext cx="3068469" cy="400110"/>
          </a:xfrm>
          <a:prstGeom prst="rect">
            <a:avLst/>
          </a:prstGeom>
        </p:spPr>
        <p:txBody>
          <a:bodyPr wrap="none">
            <a:spAutoFit/>
          </a:bodyPr>
          <a:lstStyle/>
          <a:p>
            <a:r>
              <a:rPr lang="en-US" sz="2000" b="1" dirty="0">
                <a:solidFill>
                  <a:srgbClr val="3333FF"/>
                </a:solidFill>
                <a:latin typeface="Times New Roman" pitchFamily="18" charset="0"/>
                <a:cs typeface="Times New Roman" pitchFamily="18" charset="0"/>
              </a:rPr>
              <a:t>Dao </a:t>
            </a:r>
            <a:r>
              <a:rPr lang="en-US" sz="2000" b="1" dirty="0" err="1">
                <a:solidFill>
                  <a:srgbClr val="3333FF"/>
                </a:solidFill>
                <a:latin typeface="Times New Roman" pitchFamily="18" charset="0"/>
                <a:cs typeface="Times New Roman" pitchFamily="18" charset="0"/>
              </a:rPr>
              <a:t>thớt</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sống</a:t>
            </a:r>
            <a:r>
              <a:rPr lang="en-US" sz="2000" b="1" dirty="0">
                <a:solidFill>
                  <a:srgbClr val="3333FF"/>
                </a:solidFill>
                <a:latin typeface="Times New Roman" pitchFamily="18" charset="0"/>
                <a:cs typeface="Times New Roman" pitchFamily="18" charset="0"/>
              </a:rPr>
              <a:t> – </a:t>
            </a:r>
            <a:r>
              <a:rPr lang="en-US" sz="2000" b="1" dirty="0" err="1">
                <a:solidFill>
                  <a:srgbClr val="3333FF"/>
                </a:solidFill>
                <a:latin typeface="Times New Roman" pitchFamily="18" charset="0"/>
                <a:cs typeface="Times New Roman" pitchFamily="18" charset="0"/>
              </a:rPr>
              <a:t>chín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riêng</a:t>
            </a:r>
            <a:endParaRPr lang="en-US" sz="2000" b="1" dirty="0">
              <a:solidFill>
                <a:srgbClr val="3333FF"/>
              </a:solidFill>
            </a:endParaRPr>
          </a:p>
        </p:txBody>
      </p:sp>
    </p:spTree>
    <p:extLst>
      <p:ext uri="{BB962C8B-B14F-4D97-AF65-F5344CB8AC3E}">
        <p14:creationId xmlns:p14="http://schemas.microsoft.com/office/powerpoint/2010/main" val="29663026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27100"/>
          </a:xfr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lIns="91436" tIns="45719" rIns="91436" bIns="45719" anchor="ctr">
            <a:flatTx/>
          </a:bodyPr>
          <a:lstStyle/>
          <a:p>
            <a:pPr algn="ctr" defTabSz="912813" eaLnBrk="0" hangingPunct="0"/>
            <a:r>
              <a:rPr lang="en-US" sz="4000" kern="1200">
                <a:solidFill>
                  <a:srgbClr val="000066"/>
                </a:solidFill>
                <a:latin typeface="Arial" panose="020B0604020202020204" pitchFamily="34" charset="0"/>
                <a:ea typeface="+mn-ea"/>
                <a:cs typeface="Arial" panose="020B0604020202020204" pitchFamily="34" charset="0"/>
              </a:rPr>
              <a:t>NỘI </a:t>
            </a:r>
            <a:r>
              <a:rPr lang="en-US" sz="4000" kern="1200" smtClean="0">
                <a:solidFill>
                  <a:srgbClr val="000066"/>
                </a:solidFill>
                <a:latin typeface="Arial" panose="020B0604020202020204" pitchFamily="34" charset="0"/>
                <a:ea typeface="+mn-ea"/>
                <a:cs typeface="Arial" panose="020B0604020202020204" pitchFamily="34" charset="0"/>
              </a:rPr>
              <a:t>DUNG TẬP HUẤN</a:t>
            </a:r>
            <a:endParaRPr lang="en-US" sz="4000" kern="1200" dirty="0">
              <a:solidFill>
                <a:srgbClr val="000066"/>
              </a:solidFill>
              <a:latin typeface="Arial" panose="020B0604020202020204" pitchFamily="34" charset="0"/>
              <a:ea typeface="+mn-ea"/>
              <a:cs typeface="Arial" panose="020B0604020202020204" pitchFamily="34" charset="0"/>
            </a:endParaRPr>
          </a:p>
        </p:txBody>
      </p:sp>
      <p:sp>
        <p:nvSpPr>
          <p:cNvPr id="11" name="Rounded Rectangle 19"/>
          <p:cNvSpPr>
            <a:spLocks noChangeArrowheads="1"/>
          </p:cNvSpPr>
          <p:nvPr/>
        </p:nvSpPr>
        <p:spPr bwMode="auto">
          <a:xfrm>
            <a:off x="304800" y="1318381"/>
            <a:ext cx="8610600" cy="739019"/>
          </a:xfrm>
          <a:prstGeom prst="roundRect">
            <a:avLst>
              <a:gd name="adj" fmla="val 16667"/>
            </a:avLst>
          </a:prstGeom>
          <a:blipFill dpi="0" rotWithShape="0">
            <a:blip r:embed="rId3"/>
            <a:srcRect/>
            <a:tile tx="0" ty="0" sx="100000" sy="100000" flip="none" algn="tl"/>
          </a:blipFill>
          <a:ln w="12700" algn="ctr">
            <a:solidFill>
              <a:srgbClr val="0000FF"/>
            </a:solidFill>
            <a:miter lim="800000"/>
            <a:headEnd/>
            <a:tailEnd/>
          </a:ln>
        </p:spPr>
        <p:txBody>
          <a:bodyPr lIns="91407" tIns="45702" rIns="91407" bIns="45702" anchor="ct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vi-VN" sz="2200">
                <a:solidFill>
                  <a:srgbClr val="FF0000"/>
                </a:solidFill>
                <a:latin typeface="Arial" panose="020B0604020202020204" pitchFamily="34" charset="0"/>
              </a:rPr>
              <a:t>Phần 1</a:t>
            </a:r>
            <a:r>
              <a:rPr lang="en-US" altLang="vi-VN" sz="2200">
                <a:solidFill>
                  <a:srgbClr val="FF0000"/>
                </a:solidFill>
                <a:latin typeface="Arial" panose="020B0604020202020204" pitchFamily="34" charset="0"/>
              </a:rPr>
              <a:t>. </a:t>
            </a:r>
            <a:r>
              <a:rPr lang="en-US" altLang="vi-VN" sz="2200" smtClean="0">
                <a:solidFill>
                  <a:srgbClr val="000066"/>
                </a:solidFill>
                <a:latin typeface="Arial" panose="020B0604020202020204" pitchFamily="34" charset="0"/>
              </a:rPr>
              <a:t>Tình hình quản lý ATTP đối với BATT trường học</a:t>
            </a:r>
            <a:endParaRPr lang="en-US" altLang="en-US" sz="2200">
              <a:solidFill>
                <a:srgbClr val="000066"/>
              </a:solidFill>
              <a:latin typeface="Arial" panose="020B0604020202020204" pitchFamily="34" charset="0"/>
            </a:endParaRPr>
          </a:p>
        </p:txBody>
      </p:sp>
      <p:sp>
        <p:nvSpPr>
          <p:cNvPr id="12" name="Rounded Rectangle 19"/>
          <p:cNvSpPr>
            <a:spLocks noChangeArrowheads="1"/>
          </p:cNvSpPr>
          <p:nvPr/>
        </p:nvSpPr>
        <p:spPr bwMode="auto">
          <a:xfrm>
            <a:off x="304800" y="2667000"/>
            <a:ext cx="8610600" cy="739019"/>
          </a:xfrm>
          <a:prstGeom prst="roundRect">
            <a:avLst>
              <a:gd name="adj" fmla="val 16667"/>
            </a:avLst>
          </a:prstGeom>
          <a:blipFill dpi="0" rotWithShape="0">
            <a:blip r:embed="rId3"/>
            <a:srcRect/>
            <a:tile tx="0" ty="0" sx="100000" sy="100000" flip="none" algn="tl"/>
          </a:blipFill>
          <a:ln w="12700" algn="ctr">
            <a:solidFill>
              <a:srgbClr val="0000FF"/>
            </a:solidFill>
            <a:miter lim="800000"/>
            <a:headEnd/>
            <a:tailEnd/>
          </a:ln>
        </p:spPr>
        <p:txBody>
          <a:bodyPr lIns="91407" tIns="45702" rIns="91407" bIns="45702" anchor="ct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vi-VN" sz="2200">
                <a:solidFill>
                  <a:srgbClr val="FF0000"/>
                </a:solidFill>
                <a:latin typeface="Arial" panose="020B0604020202020204" pitchFamily="34" charset="0"/>
              </a:rPr>
              <a:t>Phần </a:t>
            </a:r>
            <a:r>
              <a:rPr lang="en-US" altLang="vi-VN" sz="2200" smtClean="0">
                <a:solidFill>
                  <a:srgbClr val="FF0000"/>
                </a:solidFill>
                <a:latin typeface="Arial" panose="020B0604020202020204" pitchFamily="34" charset="0"/>
              </a:rPr>
              <a:t>2. </a:t>
            </a:r>
            <a:r>
              <a:rPr lang="en-US" altLang="vi-VN" sz="2200" smtClean="0">
                <a:solidFill>
                  <a:srgbClr val="000066"/>
                </a:solidFill>
                <a:latin typeface="Arial" panose="020B0604020202020204" pitchFamily="34" charset="0"/>
              </a:rPr>
              <a:t>Mô hình “Nâng cao năng lực quản lý ATTP bếp ăn tập thể trường học”</a:t>
            </a:r>
            <a:endParaRPr lang="en-US" altLang="en-US" sz="2200">
              <a:solidFill>
                <a:srgbClr val="000066"/>
              </a:solidFill>
              <a:latin typeface="Arial" panose="020B0604020202020204" pitchFamily="34" charset="0"/>
            </a:endParaRPr>
          </a:p>
        </p:txBody>
      </p:sp>
      <p:sp>
        <p:nvSpPr>
          <p:cNvPr id="13" name="Rounded Rectangle 19"/>
          <p:cNvSpPr>
            <a:spLocks noChangeArrowheads="1"/>
          </p:cNvSpPr>
          <p:nvPr/>
        </p:nvSpPr>
        <p:spPr bwMode="auto">
          <a:xfrm>
            <a:off x="304800" y="4038600"/>
            <a:ext cx="8610600" cy="739019"/>
          </a:xfrm>
          <a:prstGeom prst="roundRect">
            <a:avLst>
              <a:gd name="adj" fmla="val 16667"/>
            </a:avLst>
          </a:prstGeom>
          <a:blipFill dpi="0" rotWithShape="0">
            <a:blip r:embed="rId3"/>
            <a:srcRect/>
            <a:tile tx="0" ty="0" sx="100000" sy="100000" flip="none" algn="tl"/>
          </a:blipFill>
          <a:ln w="12700" algn="ctr">
            <a:solidFill>
              <a:srgbClr val="0000FF"/>
            </a:solidFill>
            <a:miter lim="800000"/>
            <a:headEnd/>
            <a:tailEnd/>
          </a:ln>
        </p:spPr>
        <p:txBody>
          <a:bodyPr lIns="91407" tIns="45702" rIns="91407" bIns="45702" anchor="ct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vi-VN" sz="2200">
                <a:solidFill>
                  <a:srgbClr val="FF0000"/>
                </a:solidFill>
                <a:latin typeface="Arial" panose="020B0604020202020204" pitchFamily="34" charset="0"/>
              </a:rPr>
              <a:t>Phần </a:t>
            </a:r>
            <a:r>
              <a:rPr lang="en-US" altLang="vi-VN" sz="2200">
                <a:solidFill>
                  <a:srgbClr val="FF0000"/>
                </a:solidFill>
                <a:latin typeface="Arial" panose="020B0604020202020204" pitchFamily="34" charset="0"/>
              </a:rPr>
              <a:t>3</a:t>
            </a:r>
            <a:r>
              <a:rPr lang="en-US" altLang="vi-VN" sz="2200" smtClean="0">
                <a:solidFill>
                  <a:srgbClr val="FF0000"/>
                </a:solidFill>
                <a:latin typeface="Arial" panose="020B0604020202020204" pitchFamily="34" charset="0"/>
              </a:rPr>
              <a:t>. </a:t>
            </a:r>
            <a:r>
              <a:rPr lang="en-US" altLang="vi-VN" sz="2200" smtClean="0">
                <a:solidFill>
                  <a:srgbClr val="000066"/>
                </a:solidFill>
                <a:latin typeface="Arial" panose="020B0604020202020204" pitchFamily="34" charset="0"/>
              </a:rPr>
              <a:t>Một số định hướng quản lý ATTP đối với BATT trường học</a:t>
            </a:r>
            <a:endParaRPr lang="en-US" altLang="en-US" sz="2200">
              <a:solidFill>
                <a:srgbClr val="000066"/>
              </a:solidFill>
              <a:latin typeface="Arial" panose="020B0604020202020204" pitchFamily="34" charset="0"/>
            </a:endParaRPr>
          </a:p>
        </p:txBody>
      </p:sp>
      <p:sp>
        <p:nvSpPr>
          <p:cNvPr id="14" name="Rounded Rectangle 19"/>
          <p:cNvSpPr>
            <a:spLocks noChangeArrowheads="1"/>
          </p:cNvSpPr>
          <p:nvPr/>
        </p:nvSpPr>
        <p:spPr bwMode="auto">
          <a:xfrm>
            <a:off x="266700" y="5280781"/>
            <a:ext cx="8610600" cy="739019"/>
          </a:xfrm>
          <a:prstGeom prst="roundRect">
            <a:avLst>
              <a:gd name="adj" fmla="val 16667"/>
            </a:avLst>
          </a:prstGeom>
          <a:blipFill dpi="0" rotWithShape="0">
            <a:blip r:embed="rId3"/>
            <a:srcRect/>
            <a:tile tx="0" ty="0" sx="100000" sy="100000" flip="none" algn="tl"/>
          </a:blipFill>
          <a:ln w="12700" algn="ctr">
            <a:solidFill>
              <a:srgbClr val="0000FF"/>
            </a:solidFill>
            <a:miter lim="800000"/>
            <a:headEnd/>
            <a:tailEnd/>
          </a:ln>
        </p:spPr>
        <p:txBody>
          <a:bodyPr lIns="91407" tIns="45702" rIns="91407" bIns="45702" anchor="ct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vi-VN" sz="2200">
                <a:solidFill>
                  <a:srgbClr val="FF0000"/>
                </a:solidFill>
                <a:latin typeface="Arial" panose="020B0604020202020204" pitchFamily="34" charset="0"/>
              </a:rPr>
              <a:t>Phần </a:t>
            </a:r>
            <a:r>
              <a:rPr lang="en-US" altLang="vi-VN" sz="2200" smtClean="0">
                <a:solidFill>
                  <a:srgbClr val="FF0000"/>
                </a:solidFill>
                <a:latin typeface="Arial" panose="020B0604020202020204" pitchFamily="34" charset="0"/>
              </a:rPr>
              <a:t>4. </a:t>
            </a:r>
            <a:r>
              <a:rPr lang="en-US" altLang="vi-VN" sz="2200" smtClean="0">
                <a:solidFill>
                  <a:srgbClr val="000066"/>
                </a:solidFill>
                <a:latin typeface="Arial" panose="020B0604020202020204" pitchFamily="34" charset="0"/>
              </a:rPr>
              <a:t>Trách nhiệm của nhà trường trong triển khai mô hình</a:t>
            </a:r>
            <a:endParaRPr lang="en-US" altLang="en-US" sz="2200">
              <a:solidFill>
                <a:srgbClr val="00006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4" descr="20131011_090055">
            <a:extLst>
              <a:ext uri="{FF2B5EF4-FFF2-40B4-BE49-F238E27FC236}">
                <a16:creationId xmlns:a16="http://schemas.microsoft.com/office/drawing/2014/main" id="{5DF48BA9-C30D-4470-82F4-3235D6309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81863" y="188640"/>
            <a:ext cx="4057650" cy="4648200"/>
          </a:xfrm>
          <a:prstGeom prst="rect">
            <a:avLst/>
          </a:prstGeom>
          <a:noFill/>
        </p:spPr>
      </p:pic>
      <p:sp>
        <p:nvSpPr>
          <p:cNvPr id="3" name="TextBox 6">
            <a:extLst>
              <a:ext uri="{FF2B5EF4-FFF2-40B4-BE49-F238E27FC236}">
                <a16:creationId xmlns:a16="http://schemas.microsoft.com/office/drawing/2014/main" id="{5025184B-28E4-4DE3-BC7B-B90AAE8D14DF}"/>
              </a:ext>
            </a:extLst>
          </p:cNvPr>
          <p:cNvSpPr txBox="1">
            <a:spLocks noChangeArrowheads="1"/>
          </p:cNvSpPr>
          <p:nvPr/>
        </p:nvSpPr>
        <p:spPr bwMode="auto">
          <a:xfrm>
            <a:off x="5580112" y="5013176"/>
            <a:ext cx="3563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solidFill>
                  <a:srgbClr val="3333FF"/>
                </a:solidFill>
                <a:latin typeface="Times New Roman" panose="02020603050405020304" pitchFamily="18" charset="0"/>
                <a:cs typeface="Times New Roman" panose="02020603050405020304" pitchFamily="18" charset="0"/>
              </a:rPr>
              <a:t>Tủ</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bảo</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quản</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dụng</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cụ</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có</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lưới</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phòng</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chống</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côn</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trùng</a:t>
            </a:r>
            <a:endParaRPr lang="vi-VN" altLang="en-US" sz="2000" b="1" dirty="0">
              <a:solidFill>
                <a:srgbClr val="3333FF"/>
              </a:solidFill>
              <a:latin typeface="Times New Roman" panose="02020603050405020304" pitchFamily="18" charset="0"/>
              <a:cs typeface="Times New Roman" panose="02020603050405020304" pitchFamily="18" charset="0"/>
            </a:endParaRPr>
          </a:p>
        </p:txBody>
      </p:sp>
      <p:pic>
        <p:nvPicPr>
          <p:cNvPr id="4" name="Picture 4" descr="IMG_3556">
            <a:extLst>
              <a:ext uri="{FF2B5EF4-FFF2-40B4-BE49-F238E27FC236}">
                <a16:creationId xmlns:a16="http://schemas.microsoft.com/office/drawing/2014/main" id="{FBE7894B-82BA-4C90-8AFC-D902B452C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6845AA6-EFAE-408D-87C2-3799F51F82DD}"/>
              </a:ext>
            </a:extLst>
          </p:cNvPr>
          <p:cNvSpPr/>
          <p:nvPr/>
        </p:nvSpPr>
        <p:spPr>
          <a:xfrm>
            <a:off x="721463" y="5013176"/>
            <a:ext cx="3759363" cy="400110"/>
          </a:xfrm>
          <a:prstGeom prst="rect">
            <a:avLst/>
          </a:prstGeom>
        </p:spPr>
        <p:txBody>
          <a:bodyPr wrap="none">
            <a:spAutoFit/>
          </a:bodyPr>
          <a:lstStyle/>
          <a:p>
            <a:pPr algn="ctr"/>
            <a:r>
              <a:rPr lang="en-US" sz="2000" b="1" dirty="0" err="1">
                <a:solidFill>
                  <a:srgbClr val="3333FF"/>
                </a:solidFill>
                <a:latin typeface="Times New Roman" pitchFamily="18" charset="0"/>
              </a:rPr>
              <a:t>Dụng</a:t>
            </a:r>
            <a:r>
              <a:rPr lang="en-US" sz="2000" b="1" dirty="0">
                <a:solidFill>
                  <a:srgbClr val="3333FF"/>
                </a:solidFill>
                <a:latin typeface="Times New Roman" pitchFamily="18" charset="0"/>
              </a:rPr>
              <a:t> </a:t>
            </a:r>
            <a:r>
              <a:rPr lang="en-US" sz="2000" b="1" dirty="0" err="1">
                <a:solidFill>
                  <a:srgbClr val="3333FF"/>
                </a:solidFill>
                <a:latin typeface="Times New Roman" pitchFamily="18" charset="0"/>
              </a:rPr>
              <a:t>cụ</a:t>
            </a:r>
            <a:r>
              <a:rPr lang="en-US" sz="2000" b="1" dirty="0">
                <a:solidFill>
                  <a:srgbClr val="3333FF"/>
                </a:solidFill>
                <a:latin typeface="Times New Roman" pitchFamily="18" charset="0"/>
              </a:rPr>
              <a:t> </a:t>
            </a:r>
            <a:r>
              <a:rPr lang="en-US" sz="2000" b="1" dirty="0" err="1">
                <a:solidFill>
                  <a:srgbClr val="3333FF"/>
                </a:solidFill>
                <a:latin typeface="Times New Roman" pitchFamily="18" charset="0"/>
              </a:rPr>
              <a:t>đựng</a:t>
            </a:r>
            <a:r>
              <a:rPr lang="en-US" sz="2000" b="1" dirty="0">
                <a:solidFill>
                  <a:srgbClr val="3333FF"/>
                </a:solidFill>
                <a:latin typeface="Times New Roman" pitchFamily="18" charset="0"/>
              </a:rPr>
              <a:t> </a:t>
            </a:r>
            <a:r>
              <a:rPr lang="en-US" sz="2000" b="1" dirty="0" err="1">
                <a:solidFill>
                  <a:srgbClr val="3333FF"/>
                </a:solidFill>
                <a:latin typeface="Times New Roman" pitchFamily="18" charset="0"/>
              </a:rPr>
              <a:t>suất</a:t>
            </a:r>
            <a:r>
              <a:rPr lang="en-US" sz="2000" b="1" dirty="0">
                <a:solidFill>
                  <a:srgbClr val="3333FF"/>
                </a:solidFill>
                <a:latin typeface="Times New Roman" pitchFamily="18" charset="0"/>
              </a:rPr>
              <a:t> </a:t>
            </a:r>
            <a:r>
              <a:rPr lang="en-US" sz="2000" b="1" dirty="0" err="1">
                <a:solidFill>
                  <a:srgbClr val="3333FF"/>
                </a:solidFill>
                <a:latin typeface="Times New Roman" pitchFamily="18" charset="0"/>
              </a:rPr>
              <a:t>ăn</a:t>
            </a:r>
            <a:r>
              <a:rPr lang="en-US" sz="2000" b="1" dirty="0">
                <a:solidFill>
                  <a:srgbClr val="3333FF"/>
                </a:solidFill>
                <a:latin typeface="Times New Roman" pitchFamily="18" charset="0"/>
              </a:rPr>
              <a:t> </a:t>
            </a:r>
            <a:r>
              <a:rPr lang="en-US" sz="2000" b="1" dirty="0" err="1">
                <a:solidFill>
                  <a:srgbClr val="3333FF"/>
                </a:solidFill>
                <a:latin typeface="Times New Roman" pitchFamily="18" charset="0"/>
              </a:rPr>
              <a:t>bằng</a:t>
            </a:r>
            <a:r>
              <a:rPr lang="en-US" sz="2000" b="1" dirty="0">
                <a:solidFill>
                  <a:srgbClr val="3333FF"/>
                </a:solidFill>
                <a:latin typeface="Times New Roman" pitchFamily="18" charset="0"/>
              </a:rPr>
              <a:t> Inox</a:t>
            </a:r>
            <a:endParaRPr lang="en-US" sz="2000" b="1" dirty="0">
              <a:solidFill>
                <a:srgbClr val="3333FF"/>
              </a:solidFill>
            </a:endParaRPr>
          </a:p>
        </p:txBody>
      </p:sp>
    </p:spTree>
    <p:extLst>
      <p:ext uri="{BB962C8B-B14F-4D97-AF65-F5344CB8AC3E}">
        <p14:creationId xmlns:p14="http://schemas.microsoft.com/office/powerpoint/2010/main" val="1366496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1269" descr="IMG_2592">
            <a:extLst>
              <a:ext uri="{FF2B5EF4-FFF2-40B4-BE49-F238E27FC236}">
                <a16:creationId xmlns:a16="http://schemas.microsoft.com/office/drawing/2014/main" id="{334BCD40-1762-4AF4-ADD7-EC278E15E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29" y="-33034"/>
            <a:ext cx="3352800"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FC6FB378-40B6-4619-8205-1E9441661441}"/>
              </a:ext>
            </a:extLst>
          </p:cNvPr>
          <p:cNvSpPr txBox="1">
            <a:spLocks noChangeArrowheads="1"/>
          </p:cNvSpPr>
          <p:nvPr/>
        </p:nvSpPr>
        <p:spPr bwMode="auto">
          <a:xfrm>
            <a:off x="711220" y="3050203"/>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err="1">
                <a:solidFill>
                  <a:srgbClr val="3333FF"/>
                </a:solidFill>
                <a:latin typeface="Times New Roman" panose="02020603050405020304" pitchFamily="18" charset="0"/>
                <a:cs typeface="Times New Roman" panose="02020603050405020304" pitchFamily="18" charset="0"/>
              </a:rPr>
              <a:t>Có</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giá</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kệ</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kê</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cao</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thực</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phẩm</a:t>
            </a:r>
            <a:endParaRPr lang="en-US" altLang="en-US" sz="2000" b="1" dirty="0">
              <a:solidFill>
                <a:srgbClr val="3333FF"/>
              </a:solidFill>
              <a:latin typeface="Times New Roman" panose="02020603050405020304" pitchFamily="18" charset="0"/>
              <a:cs typeface="Times New Roman" panose="02020603050405020304" pitchFamily="18" charset="0"/>
            </a:endParaRPr>
          </a:p>
        </p:txBody>
      </p:sp>
      <p:pic>
        <p:nvPicPr>
          <p:cNvPr id="9" name="Picture 5" descr="IMG_3442">
            <a:extLst>
              <a:ext uri="{FF2B5EF4-FFF2-40B4-BE49-F238E27FC236}">
                <a16:creationId xmlns:a16="http://schemas.microsoft.com/office/drawing/2014/main" id="{17D5C6B9-CAAD-4DBF-B2E3-6109078171A0}"/>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27584" y="3459171"/>
            <a:ext cx="3269131" cy="2846928"/>
          </a:xfrm>
          <a:noFill/>
        </p:spPr>
      </p:pic>
      <p:sp>
        <p:nvSpPr>
          <p:cNvPr id="10" name="Rectangle 4">
            <a:extLst>
              <a:ext uri="{FF2B5EF4-FFF2-40B4-BE49-F238E27FC236}">
                <a16:creationId xmlns:a16="http://schemas.microsoft.com/office/drawing/2014/main" id="{D9C09439-4317-4825-B7C8-3BFA6708792C}"/>
              </a:ext>
            </a:extLst>
          </p:cNvPr>
          <p:cNvSpPr>
            <a:spLocks noGrp="1" noChangeArrowheads="1"/>
          </p:cNvSpPr>
          <p:nvPr>
            <p:ph type="title"/>
          </p:nvPr>
        </p:nvSpPr>
        <p:spPr>
          <a:xfrm>
            <a:off x="1124301" y="6315017"/>
            <a:ext cx="2675695" cy="563562"/>
          </a:xfrm>
        </p:spPr>
        <p:txBody>
          <a:bodyPr>
            <a:normAutofit/>
          </a:bodyPr>
          <a:lstStyle/>
          <a:p>
            <a:pPr algn="ctr" fontAlgn="auto">
              <a:spcAft>
                <a:spcPts val="0"/>
              </a:spcAft>
              <a:defRPr/>
            </a:pPr>
            <a:r>
              <a:rPr lang="en-US" sz="2000" dirty="0" err="1">
                <a:solidFill>
                  <a:srgbClr val="3333FF"/>
                </a:solidFill>
                <a:latin typeface="Times New Roman" panose="02020603050405020304" pitchFamily="18" charset="0"/>
                <a:cs typeface="Times New Roman" panose="02020603050405020304" pitchFamily="18" charset="0"/>
              </a:rPr>
              <a:t>Có</a:t>
            </a:r>
            <a:r>
              <a:rPr lang="en-US" sz="2000" dirty="0">
                <a:solidFill>
                  <a:srgbClr val="3333FF"/>
                </a:solidFill>
                <a:latin typeface="Times New Roman" panose="02020603050405020304" pitchFamily="18" charset="0"/>
                <a:cs typeface="Times New Roman" panose="02020603050405020304" pitchFamily="18" charset="0"/>
              </a:rPr>
              <a:t> </a:t>
            </a:r>
            <a:r>
              <a:rPr lang="en-US" sz="2000" dirty="0" err="1">
                <a:solidFill>
                  <a:srgbClr val="3333FF"/>
                </a:solidFill>
                <a:latin typeface="Times New Roman" panose="02020603050405020304" pitchFamily="18" charset="0"/>
                <a:cs typeface="Times New Roman" panose="02020603050405020304" pitchFamily="18" charset="0"/>
              </a:rPr>
              <a:t>khu</a:t>
            </a:r>
            <a:r>
              <a:rPr lang="en-US" sz="2000" dirty="0">
                <a:solidFill>
                  <a:srgbClr val="3333FF"/>
                </a:solidFill>
                <a:latin typeface="Times New Roman" panose="02020603050405020304" pitchFamily="18" charset="0"/>
                <a:cs typeface="Times New Roman" panose="02020603050405020304" pitchFamily="18" charset="0"/>
              </a:rPr>
              <a:t> </a:t>
            </a:r>
            <a:r>
              <a:rPr lang="en-US" sz="2000" dirty="0" err="1">
                <a:solidFill>
                  <a:srgbClr val="3333FF"/>
                </a:solidFill>
                <a:latin typeface="Times New Roman" panose="02020603050405020304" pitchFamily="18" charset="0"/>
                <a:cs typeface="Times New Roman" panose="02020603050405020304" pitchFamily="18" charset="0"/>
              </a:rPr>
              <a:t>vực</a:t>
            </a:r>
            <a:r>
              <a:rPr lang="en-US" sz="2000" dirty="0">
                <a:solidFill>
                  <a:srgbClr val="3333FF"/>
                </a:solidFill>
                <a:latin typeface="Times New Roman" panose="02020603050405020304" pitchFamily="18" charset="0"/>
                <a:cs typeface="Times New Roman" panose="02020603050405020304" pitchFamily="18" charset="0"/>
              </a:rPr>
              <a:t> </a:t>
            </a:r>
            <a:r>
              <a:rPr lang="en-US" sz="2000" dirty="0" err="1">
                <a:solidFill>
                  <a:srgbClr val="3333FF"/>
                </a:solidFill>
                <a:latin typeface="Times New Roman" panose="02020603050405020304" pitchFamily="18" charset="0"/>
                <a:cs typeface="Times New Roman" panose="02020603050405020304" pitchFamily="18" charset="0"/>
              </a:rPr>
              <a:t>rửa</a:t>
            </a:r>
            <a:r>
              <a:rPr lang="en-US" sz="2000" dirty="0">
                <a:solidFill>
                  <a:srgbClr val="3333FF"/>
                </a:solidFill>
                <a:latin typeface="Times New Roman" panose="02020603050405020304" pitchFamily="18" charset="0"/>
                <a:cs typeface="Times New Roman" panose="02020603050405020304" pitchFamily="18" charset="0"/>
              </a:rPr>
              <a:t> </a:t>
            </a:r>
            <a:r>
              <a:rPr lang="en-US" sz="2000" dirty="0" err="1">
                <a:solidFill>
                  <a:srgbClr val="3333FF"/>
                </a:solidFill>
                <a:latin typeface="Times New Roman" panose="02020603050405020304" pitchFamily="18" charset="0"/>
                <a:cs typeface="Times New Roman" panose="02020603050405020304" pitchFamily="18" charset="0"/>
              </a:rPr>
              <a:t>tay</a:t>
            </a:r>
            <a:endParaRPr lang="en-US" sz="2000" dirty="0">
              <a:solidFill>
                <a:srgbClr val="3333FF"/>
              </a:solidFill>
              <a:latin typeface="Times New Roman" panose="02020603050405020304" pitchFamily="18" charset="0"/>
              <a:cs typeface="Times New Roman" panose="02020603050405020304" pitchFamily="18" charset="0"/>
            </a:endParaRPr>
          </a:p>
        </p:txBody>
      </p:sp>
      <p:pic>
        <p:nvPicPr>
          <p:cNvPr id="11" name="Picture 4" descr="20131109_155703">
            <a:extLst>
              <a:ext uri="{FF2B5EF4-FFF2-40B4-BE49-F238E27FC236}">
                <a16:creationId xmlns:a16="http://schemas.microsoft.com/office/drawing/2014/main" id="{C4C75852-2CA7-4403-8B8C-318BC9CEE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84"/>
            <a:ext cx="4270375"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12EF98DF-89AA-4CDD-9ACD-346FB0BB417A}"/>
              </a:ext>
            </a:extLst>
          </p:cNvPr>
          <p:cNvSpPr>
            <a:spLocks noChangeArrowheads="1"/>
          </p:cNvSpPr>
          <p:nvPr/>
        </p:nvSpPr>
        <p:spPr bwMode="auto">
          <a:xfrm>
            <a:off x="4720927" y="6150114"/>
            <a:ext cx="4127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solidFill>
                  <a:srgbClr val="3333FF"/>
                </a:solidFill>
                <a:latin typeface="Times New Roman" panose="02020603050405020304" pitchFamily="18" charset="0"/>
                <a:cs typeface="Times New Roman" panose="02020603050405020304" pitchFamily="18" charset="0"/>
              </a:rPr>
              <a:t>Hê</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thống</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cống</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rãnh</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kín</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khai</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thông</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thường</a:t>
            </a:r>
            <a:r>
              <a:rPr lang="en-US" altLang="en-US" sz="2000" b="1" dirty="0">
                <a:solidFill>
                  <a:srgbClr val="3333FF"/>
                </a:solidFill>
                <a:latin typeface="Times New Roman" panose="02020603050405020304" pitchFamily="18" charset="0"/>
                <a:cs typeface="Times New Roman" panose="02020603050405020304" pitchFamily="18" charset="0"/>
              </a:rPr>
              <a:t> </a:t>
            </a:r>
            <a:r>
              <a:rPr lang="en-US" altLang="en-US" sz="2000" b="1" dirty="0" err="1">
                <a:solidFill>
                  <a:srgbClr val="3333FF"/>
                </a:solidFill>
                <a:latin typeface="Times New Roman" panose="02020603050405020304" pitchFamily="18" charset="0"/>
                <a:cs typeface="Times New Roman" panose="02020603050405020304" pitchFamily="18" charset="0"/>
              </a:rPr>
              <a:t>xuyên</a:t>
            </a:r>
            <a:endParaRPr lang="vi-VN" altLang="en-US" sz="2000" dirty="0">
              <a:solidFill>
                <a:srgbClr val="3333FF"/>
              </a:solidFill>
              <a:latin typeface="Times New Roman" panose="02020603050405020304" pitchFamily="18" charset="0"/>
              <a:cs typeface="Times New Roman" panose="02020603050405020304" pitchFamily="18" charset="0"/>
            </a:endParaRPr>
          </a:p>
        </p:txBody>
      </p:sp>
      <p:pic>
        <p:nvPicPr>
          <p:cNvPr id="13" name="Picture 3" descr="H.jpg">
            <a:extLst>
              <a:ext uri="{FF2B5EF4-FFF2-40B4-BE49-F238E27FC236}">
                <a16:creationId xmlns:a16="http://schemas.microsoft.com/office/drawing/2014/main" id="{D0A06859-5F4C-4F48-81D8-F7EDEEA58E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1115"/>
            <a:ext cx="4270375" cy="27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950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0661E-CF24-44CC-8617-5A765C4CC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19200"/>
            <a:ext cx="3733800" cy="3125970"/>
          </a:xfrm>
          <a:prstGeom prst="rect">
            <a:avLst/>
          </a:prstGeom>
        </p:spPr>
      </p:pic>
      <p:pic>
        <p:nvPicPr>
          <p:cNvPr id="7" name="Picture 6">
            <a:extLst>
              <a:ext uri="{FF2B5EF4-FFF2-40B4-BE49-F238E27FC236}">
                <a16:creationId xmlns:a16="http://schemas.microsoft.com/office/drawing/2014/main" id="{673B4621-640F-4233-9B9D-441FED402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066800"/>
            <a:ext cx="3651534" cy="2895600"/>
          </a:xfrm>
          <a:prstGeom prst="rect">
            <a:avLst/>
          </a:prstGeom>
        </p:spPr>
      </p:pic>
      <p:pic>
        <p:nvPicPr>
          <p:cNvPr id="9" name="Picture 8">
            <a:extLst>
              <a:ext uri="{FF2B5EF4-FFF2-40B4-BE49-F238E27FC236}">
                <a16:creationId xmlns:a16="http://schemas.microsoft.com/office/drawing/2014/main" id="{55EB8D67-64A2-4CE0-8A32-AF3CBA37A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322" y="4038600"/>
            <a:ext cx="3554693" cy="2576284"/>
          </a:xfrm>
          <a:prstGeom prst="rect">
            <a:avLst/>
          </a:prstGeom>
        </p:spPr>
      </p:pic>
      <p:pic>
        <p:nvPicPr>
          <p:cNvPr id="10" name="Picture 9" descr="IMG_3553">
            <a:extLst>
              <a:ext uri="{FF2B5EF4-FFF2-40B4-BE49-F238E27FC236}">
                <a16:creationId xmlns:a16="http://schemas.microsoft.com/office/drawing/2014/main" id="{2B6D420C-125D-40C8-A8AB-7941C3A73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038238"/>
            <a:ext cx="3505200" cy="25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228600"/>
            <a:ext cx="9144000" cy="533400"/>
          </a:xfrm>
        </p:spPr>
        <p:txBody>
          <a:bodyPr/>
          <a:lstStyle/>
          <a:p>
            <a:pPr algn="ctr"/>
            <a:r>
              <a:rPr lang="en-US" sz="2800" smtClean="0">
                <a:latin typeface="Times New Roman" pitchFamily="18" charset="0"/>
                <a:cs typeface="Times New Roman" pitchFamily="18" charset="0"/>
              </a:rPr>
              <a:t>Thực </a:t>
            </a:r>
            <a:r>
              <a:rPr lang="en-US" sz="2800" dirty="0" smtClean="0">
                <a:latin typeface="Times New Roman" pitchFamily="18" charset="0"/>
                <a:cs typeface="Times New Roman" pitchFamily="18" charset="0"/>
              </a:rPr>
              <a:t>hiện </a:t>
            </a:r>
            <a:r>
              <a:rPr lang="en-US" sz="2800" smtClean="0">
                <a:latin typeface="Times New Roman" pitchFamily="18" charset="0"/>
                <a:cs typeface="Times New Roman" pitchFamily="18" charset="0"/>
              </a:rPr>
              <a:t>đúng </a:t>
            </a:r>
            <a:r>
              <a:rPr lang="en-US" sz="2800" smtClean="0">
                <a:latin typeface="Times New Roman" pitchFamily="18" charset="0"/>
                <a:cs typeface="Times New Roman" pitchFamily="18" charset="0"/>
              </a:rPr>
              <a:t>quy </a:t>
            </a:r>
            <a:r>
              <a:rPr lang="en-US" sz="2800" dirty="0" smtClean="0">
                <a:latin typeface="Times New Roman" pitchFamily="18" charset="0"/>
                <a:cs typeface="Times New Roman" pitchFamily="18" charset="0"/>
              </a:rPr>
              <a:t>định về kiểm thực 3 bước</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lưu </a:t>
            </a:r>
            <a:r>
              <a:rPr lang="en-US" sz="2800" dirty="0" smtClean="0">
                <a:latin typeface="Times New Roman" pitchFamily="18" charset="0"/>
                <a:cs typeface="Times New Roman" pitchFamily="18" charset="0"/>
              </a:rPr>
              <a:t>mẫu thức ăn</a:t>
            </a:r>
            <a:endParaRPr lang="en-US" sz="2800" dirty="0"/>
          </a:p>
        </p:txBody>
      </p:sp>
    </p:spTree>
    <p:extLst>
      <p:ext uri="{BB962C8B-B14F-4D97-AF65-F5344CB8AC3E}">
        <p14:creationId xmlns:p14="http://schemas.microsoft.com/office/powerpoint/2010/main" val="2976219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2344"/>
            <a:ext cx="9144000" cy="907880"/>
          </a:xfr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lIns="91436" tIns="45719" rIns="91436" bIns="45719" anchor="ctr">
            <a:flatTx/>
          </a:bodyPr>
          <a:lstStyle/>
          <a:p>
            <a:pPr algn="ctr" defTabSz="912813" eaLnBrk="0" hangingPunct="0"/>
            <a:r>
              <a:rPr lang="en-US" sz="3200" kern="1200" smtClean="0">
                <a:solidFill>
                  <a:srgbClr val="C00000"/>
                </a:solidFill>
                <a:latin typeface="Arial" panose="020B0604020202020204" pitchFamily="34" charset="0"/>
                <a:ea typeface="+mn-ea"/>
                <a:cs typeface="Arial" panose="020B0604020202020204" pitchFamily="34" charset="0"/>
              </a:rPr>
              <a:t>PHẦN III</a:t>
            </a:r>
            <a:r>
              <a:rPr lang="en-US" sz="3200" kern="1200" dirty="0">
                <a:solidFill>
                  <a:srgbClr val="C00000"/>
                </a:solidFill>
                <a:latin typeface="Arial" panose="020B0604020202020204" pitchFamily="34" charset="0"/>
                <a:ea typeface="+mn-ea"/>
                <a:cs typeface="Arial" panose="020B0604020202020204" pitchFamily="34" charset="0"/>
              </a:rPr>
              <a:t>. </a:t>
            </a:r>
            <a:r>
              <a:rPr lang="en-US" sz="3200" kern="1200" dirty="0">
                <a:solidFill>
                  <a:srgbClr val="000066"/>
                </a:solidFill>
                <a:latin typeface="Arial" panose="020B0604020202020204" pitchFamily="34" charset="0"/>
                <a:ea typeface="+mn-ea"/>
                <a:cs typeface="Arial" panose="020B0604020202020204" pitchFamily="34" charset="0"/>
              </a:rPr>
              <a:t>MỘT SỐ ĐỊNH HƯỚNG QUẢN LÝ</a:t>
            </a:r>
            <a:endParaRPr lang="en-US" sz="3200" kern="1200" dirty="0">
              <a:solidFill>
                <a:srgbClr val="000066"/>
              </a:solidFill>
              <a:latin typeface="Arial" panose="020B0604020202020204" pitchFamily="34" charset="0"/>
              <a:ea typeface="+mn-ea"/>
              <a:cs typeface="Arial" panose="020B0604020202020204" pitchFamily="34" charset="0"/>
            </a:endParaRPr>
          </a:p>
        </p:txBody>
      </p:sp>
      <p:sp>
        <p:nvSpPr>
          <p:cNvPr id="67587" name="AutoShape 3"/>
          <p:cNvSpPr>
            <a:spLocks noChangeArrowheads="1"/>
          </p:cNvSpPr>
          <p:nvPr/>
        </p:nvSpPr>
        <p:spPr bwMode="black">
          <a:xfrm rot="5400000">
            <a:off x="2834481" y="3337719"/>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2400" y="2057400"/>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r>
              <a:rPr lang="de-DE" altLang="en-US" sz="2000" b="1" dirty="0">
                <a:latin typeface="Times New Roman" panose="02020603050405020304" pitchFamily="18" charset="0"/>
                <a:ea typeface="MS Mincho" panose="02020609040205080304" pitchFamily="49" charset="-128"/>
                <a:cs typeface="Times New Roman" panose="02020603050405020304" pitchFamily="18" charset="0"/>
              </a:rPr>
              <a:t>Định h</a:t>
            </a:r>
            <a:r>
              <a:rPr lang="vi-VN" altLang="en-US" sz="2000" b="1" dirty="0">
                <a:latin typeface="Times New Roman" panose="02020603050405020304" pitchFamily="18" charset="0"/>
                <a:ea typeface="MS Mincho" panose="02020609040205080304" pitchFamily="49" charset="-128"/>
                <a:cs typeface="Times New Roman" panose="02020603050405020304" pitchFamily="18" charset="0"/>
              </a:rPr>
              <a:t>ư</a:t>
            </a:r>
            <a:r>
              <a:rPr lang="en-US" altLang="en-US" sz="2000" b="1" dirty="0" err="1">
                <a:latin typeface="Times New Roman" panose="02020603050405020304" pitchFamily="18" charset="0"/>
                <a:ea typeface="MS Mincho" panose="02020609040205080304" pitchFamily="49" charset="-128"/>
                <a:cs typeface="Times New Roman" panose="02020603050405020304" pitchFamily="18" charset="0"/>
              </a:rPr>
              <a:t>ớng</a:t>
            </a:r>
            <a:r>
              <a:rPr lang="en-US" altLang="en-US" sz="2000" b="1" dirty="0">
                <a:latin typeface="Times New Roman" panose="02020603050405020304" pitchFamily="18" charset="0"/>
                <a:ea typeface="MS Mincho" panose="02020609040205080304" pitchFamily="49" charset="-128"/>
                <a:cs typeface="Times New Roman" panose="02020603050405020304" pitchFamily="18" charset="0"/>
              </a:rPr>
              <a:t> </a:t>
            </a:r>
            <a:r>
              <a:rPr lang="de-DE" altLang="en-US" sz="2000" b="1" dirty="0">
                <a:latin typeface="Times New Roman" panose="02020603050405020304" pitchFamily="18" charset="0"/>
                <a:ea typeface="MS Mincho" panose="02020609040205080304" pitchFamily="49" charset="-128"/>
                <a:cs typeface="Times New Roman" panose="02020603050405020304" pitchFamily="18" charset="0"/>
              </a:rPr>
              <a:t>quản lý ATTP </a:t>
            </a:r>
          </a:p>
          <a:p>
            <a:pPr algn="just"/>
            <a:r>
              <a:rPr lang="de-DE" altLang="en-US" sz="2000" b="1" dirty="0">
                <a:latin typeface="Times New Roman" panose="02020603050405020304" pitchFamily="18" charset="0"/>
                <a:ea typeface="MS Mincho" panose="02020609040205080304" pitchFamily="49" charset="-128"/>
                <a:cs typeface="Times New Roman" panose="02020603050405020304" pitchFamily="18" charset="0"/>
              </a:rPr>
              <a:t>bếp ăn tập thể tập trung vào </a:t>
            </a: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572000" y="1473022"/>
            <a:ext cx="4572000" cy="4961843"/>
            <a:chOff x="118629" y="1104542"/>
            <a:chExt cx="4252552" cy="4961843"/>
          </a:xfrm>
        </p:grpSpPr>
        <p:grpSp>
          <p:nvGrpSpPr>
            <p:cNvPr id="67588" name="Group 4"/>
            <p:cNvGrpSpPr>
              <a:grpSpLocks/>
            </p:cNvGrpSpPr>
            <p:nvPr/>
          </p:nvGrpSpPr>
          <p:grpSpPr bwMode="auto">
            <a:xfrm>
              <a:off x="189405" y="1231345"/>
              <a:ext cx="4085375" cy="533956"/>
              <a:chOff x="668" y="1551"/>
              <a:chExt cx="4105" cy="372"/>
            </a:xfrm>
          </p:grpSpPr>
          <p:sp>
            <p:nvSpPr>
              <p:cNvPr id="67589" name="AutoShape 5"/>
              <p:cNvSpPr>
                <a:spLocks noChangeArrowheads="1"/>
              </p:cNvSpPr>
              <p:nvPr/>
            </p:nvSpPr>
            <p:spPr bwMode="gray">
              <a:xfrm>
                <a:off x="668" y="1551"/>
                <a:ext cx="4058" cy="372"/>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sp>
            <p:nvSpPr>
              <p:cNvPr id="67591" name="AutoShape 7"/>
              <p:cNvSpPr>
                <a:spLocks noChangeArrowheads="1"/>
              </p:cNvSpPr>
              <p:nvPr/>
            </p:nvSpPr>
            <p:spPr bwMode="gray">
              <a:xfrm>
                <a:off x="730" y="1736"/>
                <a:ext cx="4043"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grpSp>
        <p:grpSp>
          <p:nvGrpSpPr>
            <p:cNvPr id="67593" name="Group 9"/>
            <p:cNvGrpSpPr>
              <a:grpSpLocks/>
            </p:cNvGrpSpPr>
            <p:nvPr/>
          </p:nvGrpSpPr>
          <p:grpSpPr bwMode="auto">
            <a:xfrm>
              <a:off x="153980" y="3718485"/>
              <a:ext cx="4095163" cy="688975"/>
              <a:chOff x="720" y="1392"/>
              <a:chExt cx="4125" cy="480"/>
            </a:xfrm>
          </p:grpSpPr>
          <p:sp>
            <p:nvSpPr>
              <p:cNvPr id="67594" name="AutoShape 10"/>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730" y="1407"/>
                <a:ext cx="4115" cy="464"/>
                <a:chOff x="744" y="1407"/>
                <a:chExt cx="4059" cy="464"/>
              </a:xfrm>
            </p:grpSpPr>
            <p:sp>
              <p:nvSpPr>
                <p:cNvPr id="67596" name="AutoShape 12"/>
                <p:cNvSpPr>
                  <a:spLocks noChangeArrowheads="1"/>
                </p:cNvSpPr>
                <p:nvPr/>
              </p:nvSpPr>
              <p:spPr bwMode="gray">
                <a:xfrm>
                  <a:off x="815" y="175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60381" y="1917520"/>
              <a:ext cx="3860394" cy="1631216"/>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b="1" dirty="0">
                  <a:latin typeface="Times New Roman" panose="02020603050405020304" pitchFamily="18" charset="0"/>
                  <a:cs typeface="Times New Roman" panose="02020603050405020304" pitchFamily="18" charset="0"/>
                </a:rPr>
                <a:t>Kiểm soát nguồn: vùng trồng trọt, chăn nuôi.</a:t>
              </a:r>
            </a:p>
            <a:p>
              <a:pPr marL="342900" indent="-342900" algn="just">
                <a:buFontTx/>
                <a:buChar char="-"/>
              </a:pPr>
              <a:r>
                <a:rPr lang="pt-BR" altLang="en-US" sz="2000" b="1" dirty="0">
                  <a:latin typeface="Times New Roman" panose="02020603050405020304" pitchFamily="18" charset="0"/>
                  <a:cs typeface="Times New Roman" panose="02020603050405020304" pitchFamily="18" charset="0"/>
                </a:rPr>
                <a:t>Kiểm soát lúc nhập nguyên liệu.</a:t>
              </a:r>
            </a:p>
            <a:p>
              <a:pPr marL="342900" indent="-342900" algn="just">
                <a:buFontTx/>
                <a:buChar char="-"/>
              </a:pPr>
              <a:r>
                <a:rPr lang="pt-BR" altLang="en-US" sz="2000" b="1" dirty="0">
                  <a:latin typeface="Times New Roman" panose="02020603050405020304" pitchFamily="18" charset="0"/>
                  <a:cs typeface="Times New Roman" panose="02020603050405020304" pitchFamily="18" charset="0"/>
                </a:rPr>
                <a:t>Ký h</a:t>
              </a:r>
              <a:r>
                <a:rPr lang="en-US" altLang="en-US" sz="2000" b="1" dirty="0" err="1">
                  <a:latin typeface="Times New Roman" panose="02020603050405020304" pitchFamily="18" charset="0"/>
                  <a:cs typeface="Times New Roman" panose="02020603050405020304" pitchFamily="18" charset="0"/>
                </a:rPr>
                <a:t>ợp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đồng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sở</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cung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ứng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r>
                <a:rPr lang="en-US" altLang="en-US" sz="2000" b="1" dirty="0">
                  <a:latin typeface="Times New Roman" panose="02020603050405020304" pitchFamily="18" charset="0"/>
                  <a:cs typeface="Times New Roman" panose="02020603050405020304" pitchFamily="18" charset="0"/>
                </a:rPr>
                <a:t> an </a:t>
              </a:r>
              <a:r>
                <a:rPr lang="en-US" altLang="en-US" sz="2000" b="1" dirty="0" err="1">
                  <a:latin typeface="Times New Roman" panose="02020603050405020304" pitchFamily="18" charset="0"/>
                  <a:cs typeface="Times New Roman" panose="02020603050405020304" pitchFamily="18" charset="0"/>
                </a:rPr>
                <a:t>toàn</a:t>
              </a:r>
              <a:r>
                <a:rPr lang="en-US" altLang="en-US" sz="2000" b="1" dirty="0">
                  <a:latin typeface="Times New Roman" panose="02020603050405020304" pitchFamily="18" charset="0"/>
                  <a:cs typeface="Times New Roman" panose="02020603050405020304" pitchFamily="18" charset="0"/>
                </a:rPr>
                <a:t>.</a:t>
              </a:r>
              <a:endParaRPr lang="pt-BR" altLang="en-US" sz="2000" b="1"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45318" y="3854173"/>
              <a:ext cx="3725863" cy="400110"/>
            </a:xfrm>
            <a:prstGeom prst="rect">
              <a:avLst/>
            </a:prstGeom>
            <a:noFill/>
            <a:ln w="9525">
              <a:noFill/>
              <a:miter lim="800000"/>
              <a:headEnd/>
              <a:tailEnd/>
            </a:ln>
            <a:effectLst/>
          </p:spPr>
          <p:txBody>
            <a:bodyPr wrap="square">
              <a:spAutoFit/>
            </a:bodyPr>
            <a:lstStyle/>
            <a:p>
              <a:pPr>
                <a:spcBef>
                  <a:spcPct val="50000"/>
                </a:spcBef>
              </a:pPr>
              <a:r>
                <a:rPr lang="de-DE" altLang="en-US" sz="2000" b="1" dirty="0">
                  <a:latin typeface="Times New Roman" panose="02020603050405020304" pitchFamily="18" charset="0"/>
                  <a:cs typeface="Times New Roman" panose="02020603050405020304" pitchFamily="18" charset="0"/>
                </a:rPr>
                <a:t>Kiểm thực 3 bước</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18629" y="3788340"/>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685636" y="1307920"/>
              <a:ext cx="3537527" cy="400110"/>
            </a:xfrm>
            <a:prstGeom prst="rect">
              <a:avLst/>
            </a:prstGeom>
            <a:noFill/>
          </p:spPr>
          <p:txBody>
            <a:bodyPr wrap="square" rtlCol="0">
              <a:spAutoFit/>
            </a:bodyPr>
            <a:lstStyle/>
            <a:p>
              <a:r>
                <a:rPr lang="pt-BR" altLang="en-US" sz="2000" b="1" dirty="0">
                  <a:latin typeface="Times New Roman" panose="02020603050405020304" pitchFamily="18" charset="0"/>
                  <a:cs typeface="Times New Roman" panose="02020603050405020304" pitchFamily="18" charset="0"/>
                </a:rPr>
                <a:t>Kiểm soát nguyên liệu đầu vào</a:t>
              </a:r>
            </a:p>
          </p:txBody>
        </p:sp>
        <p:sp>
          <p:nvSpPr>
            <p:cNvPr id="30" name="Text Box 19">
              <a:extLst>
                <a:ext uri="{FF2B5EF4-FFF2-40B4-BE49-F238E27FC236}">
                  <a16:creationId xmlns:a16="http://schemas.microsoft.com/office/drawing/2014/main" id="{F2DA73A4-C45A-42E0-805C-768F4F7E033E}"/>
                </a:ext>
              </a:extLst>
            </p:cNvPr>
            <p:cNvSpPr txBox="1">
              <a:spLocks noChangeArrowheads="1"/>
            </p:cNvSpPr>
            <p:nvPr/>
          </p:nvSpPr>
          <p:spPr bwMode="gray">
            <a:xfrm>
              <a:off x="305372" y="4435169"/>
              <a:ext cx="3924057" cy="1631216"/>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b="1" dirty="0">
                  <a:latin typeface="Times New Roman" panose="02020603050405020304" pitchFamily="18" charset="0"/>
                  <a:cs typeface="Times New Roman" panose="02020603050405020304" pitchFamily="18" charset="0"/>
                </a:rPr>
                <a:t>B1. Kiểm soát th</a:t>
              </a:r>
              <a:r>
                <a:rPr lang="en-US" altLang="en-US" sz="2000" b="1" dirty="0" err="1">
                  <a:latin typeface="Times New Roman" panose="02020603050405020304" pitchFamily="18" charset="0"/>
                  <a:cs typeface="Times New Roman" panose="02020603050405020304" pitchFamily="18" charset="0"/>
                </a:rPr>
                <a:t>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đầu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vào</a:t>
              </a:r>
              <a:endParaRPr lang="pt-BR" altLang="en-US" sz="2000" b="1" dirty="0">
                <a:latin typeface="Times New Roman" panose="02020603050405020304" pitchFamily="18" charset="0"/>
                <a:cs typeface="Times New Roman" panose="02020603050405020304" pitchFamily="18" charset="0"/>
              </a:endParaRPr>
            </a:p>
            <a:p>
              <a:pPr marL="342900" indent="-342900" algn="just">
                <a:buFontTx/>
                <a:buChar char="-"/>
              </a:pPr>
              <a:r>
                <a:rPr lang="pt-BR" altLang="en-US" sz="2000" b="1" dirty="0">
                  <a:latin typeface="Times New Roman" panose="02020603050405020304" pitchFamily="18" charset="0"/>
                  <a:cs typeface="Times New Roman" panose="02020603050405020304" pitchFamily="18" charset="0"/>
                </a:rPr>
                <a:t>B2. Kiểm soát trong quá trình chế biến.</a:t>
              </a:r>
            </a:p>
            <a:p>
              <a:pPr marL="342900" indent="-342900" algn="just">
                <a:buFontTx/>
                <a:buChar char="-"/>
              </a:pPr>
              <a:r>
                <a:rPr lang="pt-BR" altLang="en-US" sz="2000" b="1" dirty="0">
                  <a:latin typeface="Times New Roman" panose="02020603050405020304" pitchFamily="18" charset="0"/>
                  <a:cs typeface="Times New Roman" panose="02020603050405020304" pitchFamily="18" charset="0"/>
                </a:rPr>
                <a:t>B3. Kiểm soát tr</a:t>
              </a:r>
              <a:r>
                <a:rPr lang="vi-VN" altLang="en-US" sz="2000" b="1" dirty="0">
                  <a:latin typeface="Times New Roman" panose="02020603050405020304" pitchFamily="18" charset="0"/>
                  <a:cs typeface="Times New Roman" panose="02020603050405020304" pitchFamily="18" charset="0"/>
                </a:rPr>
                <a:t>ư</a:t>
              </a:r>
              <a:r>
                <a:rPr lang="en-US" altLang="en-US" sz="2000" b="1" dirty="0" err="1">
                  <a:latin typeface="Times New Roman" panose="02020603050405020304" pitchFamily="18" charset="0"/>
                  <a:cs typeface="Times New Roman" panose="02020603050405020304" pitchFamily="18" charset="0"/>
                </a:rPr>
                <a:t>ớc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ăn</a:t>
              </a:r>
              <a:r>
                <a:rPr lang="en-US" altLang="en-US" sz="2000" b="1" dirty="0">
                  <a:latin typeface="Times New Roman" panose="02020603050405020304" pitchFamily="18" charset="0"/>
                  <a:cs typeface="Times New Roman" panose="02020603050405020304" pitchFamily="18" charset="0"/>
                </a:rPr>
                <a:t>.</a:t>
              </a:r>
            </a:p>
            <a:p>
              <a:pPr marL="342900" indent="-342900" algn="just">
                <a:buFontTx/>
                <a:buChar char="-"/>
              </a:pPr>
              <a:r>
                <a:rPr lang="en-US" altLang="en-US" sz="2000" b="1" dirty="0">
                  <a:latin typeface="Times New Roman" panose="02020603050405020304" pitchFamily="18" charset="0"/>
                  <a:cs typeface="Times New Roman" panose="02020603050405020304" pitchFamily="18" charset="0"/>
                </a:rPr>
                <a:t>B4. </a:t>
              </a:r>
              <a:r>
                <a:rPr lang="en-US" altLang="en-US" sz="2000" b="1" dirty="0" err="1">
                  <a:latin typeface="Times New Roman" panose="02020603050405020304" pitchFamily="18" charset="0"/>
                  <a:cs typeface="Times New Roman" panose="02020603050405020304" pitchFamily="18" charset="0"/>
                </a:rPr>
                <a:t>Lưu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mẫu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ăn</a:t>
              </a:r>
              <a:r>
                <a:rPr lang="en-US" altLang="en-US" sz="2000" b="1" dirty="0">
                  <a:latin typeface="Times New Roman" panose="02020603050405020304" pitchFamily="18" charset="0"/>
                  <a:cs typeface="Times New Roman" panose="02020603050405020304" pitchFamily="18" charset="0"/>
                </a:rPr>
                <a:t>.</a:t>
              </a:r>
              <a:endParaRPr lang="pt-BR" altLang="en-US"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64952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497" y="0"/>
            <a:ext cx="9144000"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smtClean="0">
                <a:solidFill>
                  <a:srgbClr val="C00000"/>
                </a:solidFill>
                <a:latin typeface="Arial" panose="020B0604020202020204" pitchFamily="34" charset="0"/>
                <a:ea typeface="+mn-ea"/>
                <a:cs typeface="Arial" panose="020B0604020202020204" pitchFamily="34" charset="0"/>
              </a:rPr>
              <a:t>PHẦN IV</a:t>
            </a:r>
            <a:r>
              <a:rPr lang="en-US" sz="2400" kern="1200" dirty="0">
                <a:solidFill>
                  <a:srgbClr val="C00000"/>
                </a:solidFill>
                <a:latin typeface="Arial" panose="020B0604020202020204" pitchFamily="34" charset="0"/>
                <a:ea typeface="+mn-ea"/>
                <a:cs typeface="Arial" panose="020B0604020202020204" pitchFamily="34" charset="0"/>
              </a:rPr>
              <a:t>. </a:t>
            </a:r>
            <a:r>
              <a:rPr lang="en-US" sz="2400" kern="1200" dirty="0">
                <a:solidFill>
                  <a:srgbClr val="333399"/>
                </a:solidFill>
                <a:latin typeface="Arial" panose="020B0604020202020204" pitchFamily="34" charset="0"/>
                <a:ea typeface="+mn-ea"/>
                <a:cs typeface="Arial" panose="020B0604020202020204" pitchFamily="34" charset="0"/>
              </a:rPr>
              <a:t>QUY </a:t>
            </a:r>
            <a:r>
              <a:rPr lang="en-US" sz="2400" kern="1200" dirty="0">
                <a:solidFill>
                  <a:srgbClr val="333399"/>
                </a:solidFill>
                <a:latin typeface="Arial" panose="020B0604020202020204" pitchFamily="34" charset="0"/>
                <a:ea typeface="+mn-ea"/>
                <a:cs typeface="Arial" panose="020B0604020202020204" pitchFamily="34" charset="0"/>
              </a:rPr>
              <a:t>TRÌNH BÁO CÁO NGỘ ĐỘC THỰC PHẨM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721189"/>
              </p:ext>
            </p:extLst>
          </p:nvPr>
        </p:nvGraphicFramePr>
        <p:xfrm>
          <a:off x="467544" y="1052736"/>
          <a:ext cx="828092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own Arrow 2"/>
          <p:cNvSpPr/>
          <p:nvPr/>
        </p:nvSpPr>
        <p:spPr>
          <a:xfrm>
            <a:off x="4495800" y="52578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55604" y="3592252"/>
            <a:ext cx="344996" cy="370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455604" y="2296852"/>
            <a:ext cx="344996" cy="370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976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606" y="0"/>
            <a:ext cx="9126394" cy="6858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dirty="0">
                <a:solidFill>
                  <a:srgbClr val="333399"/>
                </a:solidFill>
                <a:latin typeface="Arial" panose="020B0604020202020204" pitchFamily="34" charset="0"/>
                <a:ea typeface="+mn-ea"/>
                <a:cs typeface="Arial" panose="020B0604020202020204" pitchFamily="34" charset="0"/>
              </a:rPr>
              <a:t>PHƯƠNG ÁN XỬ LÝ KHI CÓ NGỘ ĐỘC THỰC PHẨM</a:t>
            </a:r>
            <a:endParaRPr lang="en-US" sz="2400" kern="1200" dirty="0">
              <a:solidFill>
                <a:srgbClr val="333399"/>
              </a:solidFill>
              <a:latin typeface="Arial" panose="020B0604020202020204" pitchFamily="34" charset="0"/>
              <a:ea typeface="+mn-ea"/>
              <a:cs typeface="Arial" panose="020B0604020202020204" pitchFamily="34" charset="0"/>
            </a:endParaRPr>
          </a:p>
        </p:txBody>
      </p:sp>
      <p:pic>
        <p:nvPicPr>
          <p:cNvPr id="614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765" y="990600"/>
            <a:ext cx="901103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002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smtClean="0">
                <a:solidFill>
                  <a:srgbClr val="C00000"/>
                </a:solidFill>
                <a:latin typeface="Arial" panose="020B0604020202020204" pitchFamily="34" charset="0"/>
                <a:ea typeface="+mn-ea"/>
                <a:cs typeface="Arial" panose="020B0604020202020204" pitchFamily="34" charset="0"/>
              </a:rPr>
              <a:t>PHẦN IV</a:t>
            </a:r>
            <a:r>
              <a:rPr lang="en-US" sz="2400" kern="1200" dirty="0">
                <a:solidFill>
                  <a:srgbClr val="C00000"/>
                </a:solidFill>
                <a:latin typeface="Arial" panose="020B0604020202020204" pitchFamily="34" charset="0"/>
                <a:ea typeface="+mn-ea"/>
                <a:cs typeface="Arial" panose="020B0604020202020204" pitchFamily="34" charset="0"/>
              </a:rPr>
              <a:t>. </a:t>
            </a:r>
            <a:r>
              <a:rPr lang="en-US" sz="2400" kern="1200" dirty="0">
                <a:solidFill>
                  <a:srgbClr val="333399"/>
                </a:solidFill>
                <a:latin typeface="Arial" panose="020B0604020202020204" pitchFamily="34" charset="0"/>
                <a:ea typeface="+mn-ea"/>
                <a:cs typeface="Arial" panose="020B0604020202020204" pitchFamily="34" charset="0"/>
              </a:rPr>
              <a:t>TRÁCH NHIỆM CỦA NHÀ TRƯỜNG</a:t>
            </a:r>
            <a:endParaRPr lang="en-US" sz="2400" kern="1200" dirty="0">
              <a:solidFill>
                <a:srgbClr val="333399"/>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381000" y="1447800"/>
            <a:ext cx="8229600" cy="4525963"/>
          </a:xfrm>
        </p:spPr>
        <p:txBody>
          <a:bodyPr/>
          <a:lstStyle/>
          <a:p>
            <a:pPr algn="just"/>
            <a:r>
              <a:rPr lang="es-ES" dirty="0">
                <a:solidFill>
                  <a:schemeClr val="accent1">
                    <a:lumMod val="75000"/>
                  </a:schemeClr>
                </a:solidFill>
                <a:latin typeface="Times New Roman" pitchFamily="18" charset="0"/>
                <a:cs typeface="Times New Roman" pitchFamily="18" charset="0"/>
              </a:rPr>
              <a:t>Có trách nhiệm bảo đảm ATTP trong trường học, không để xảy ra NĐTP và các bệnh truyền qua thực phẩm </a:t>
            </a:r>
            <a:r>
              <a:rPr lang="es-ES" dirty="0">
                <a:latin typeface="Times New Roman" pitchFamily="18" charset="0"/>
                <a:cs typeface="Times New Roman" pitchFamily="18" charset="0"/>
                <a:sym typeface="Wingdings" panose="05000000000000000000" pitchFamily="2" charset="2"/>
              </a:rPr>
              <a:t> Đầu tư điều kiện cơ sở vật chất, trang thiết bị đầy đủ, hợp lý; Chỉ đạo bộ phận bếp và cán bộ </a:t>
            </a:r>
            <a:r>
              <a:rPr lang="es-ES" dirty="0" smtClean="0">
                <a:latin typeface="Times New Roman" pitchFamily="18" charset="0"/>
                <a:cs typeface="Times New Roman" pitchFamily="18" charset="0"/>
                <a:sym typeface="Wingdings" panose="05000000000000000000" pitchFamily="2" charset="2"/>
              </a:rPr>
              <a:t>có </a:t>
            </a:r>
            <a:r>
              <a:rPr lang="es-ES" dirty="0">
                <a:latin typeface="Times New Roman" pitchFamily="18" charset="0"/>
                <a:cs typeface="Times New Roman" pitchFamily="18" charset="0"/>
                <a:sym typeface="Wingdings" panose="05000000000000000000" pitchFamily="2" charset="2"/>
              </a:rPr>
              <a:t>trách nhiệm thực hiện nghiêm túc các quy định về </a:t>
            </a:r>
            <a:r>
              <a:rPr lang="es-ES" dirty="0" smtClean="0">
                <a:latin typeface="Times New Roman" pitchFamily="18" charset="0"/>
                <a:cs typeface="Times New Roman" pitchFamily="18" charset="0"/>
                <a:sym typeface="Wingdings" panose="05000000000000000000" pitchFamily="2" charset="2"/>
              </a:rPr>
              <a:t>ATTP</a:t>
            </a:r>
          </a:p>
          <a:p>
            <a:pPr algn="just"/>
            <a:r>
              <a:rPr lang="es-ES" dirty="0" smtClean="0">
                <a:solidFill>
                  <a:schemeClr val="accent1">
                    <a:lumMod val="75000"/>
                  </a:schemeClr>
                </a:solidFill>
                <a:latin typeface="Times New Roman" pitchFamily="18" charset="0"/>
                <a:cs typeface="Times New Roman" pitchFamily="18" charset="0"/>
              </a:rPr>
              <a:t>Cán bộ nhà trường và học sinh cùng tham gia thực hiện các quy định về ATTP, hoạt động tuyên truyền về ATTP.</a:t>
            </a:r>
          </a:p>
          <a:p>
            <a:endParaRPr lang="es-E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66337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lstStyle/>
          <a:p>
            <a:pPr marL="457200" indent="-457200" algn="just">
              <a:lnSpc>
                <a:spcPct val="130000"/>
              </a:lnSpc>
              <a:buFont typeface="Arial" panose="020B0604020202020204" pitchFamily="34" charset="0"/>
              <a:buChar char="•"/>
              <a:defRPr/>
            </a:pPr>
            <a:r>
              <a:rPr lang="es-ES" sz="2800" dirty="0" smtClean="0">
                <a:solidFill>
                  <a:schemeClr val="accent1">
                    <a:lumMod val="75000"/>
                  </a:schemeClr>
                </a:solidFill>
                <a:latin typeface="Times New Roman" pitchFamily="18" charset="0"/>
                <a:cs typeface="Times New Roman" pitchFamily="18" charset="0"/>
              </a:rPr>
              <a:t>Xây </a:t>
            </a:r>
            <a:r>
              <a:rPr lang="es-ES" sz="2800" dirty="0">
                <a:solidFill>
                  <a:schemeClr val="accent1">
                    <a:lumMod val="75000"/>
                  </a:schemeClr>
                </a:solidFill>
                <a:latin typeface="Times New Roman" pitchFamily="18" charset="0"/>
                <a:cs typeface="Times New Roman" pitchFamily="18" charset="0"/>
              </a:rPr>
              <a:t>dựng, thực hiện kế hoạch phòng ngừa, khắc phục NĐTP và các bệnh truyền qua thực phẩm trong trường học.</a:t>
            </a:r>
          </a:p>
          <a:p>
            <a:pPr algn="just">
              <a:lnSpc>
                <a:spcPct val="130000"/>
              </a:lnSpc>
              <a:defRPr/>
            </a:pP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Tổ</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chức</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hoạt</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động</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ngoại</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khóa</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hoặc</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lồng</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ghép</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nội</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dung</a:t>
            </a:r>
            <a:r>
              <a:rPr lang="es-ES" sz="2800" dirty="0">
                <a:latin typeface="Times New Roman" pitchFamily="18" charset="0"/>
                <a:cs typeface="Times New Roman" pitchFamily="18" charset="0"/>
                <a:sym typeface="Wingdings" panose="05000000000000000000" pitchFamily="2" charset="2"/>
              </a:rPr>
              <a:t> ATTP </a:t>
            </a:r>
            <a:r>
              <a:rPr lang="es-ES" sz="2800" dirty="0" err="1">
                <a:latin typeface="Times New Roman" pitchFamily="18" charset="0"/>
                <a:cs typeface="Times New Roman" pitchFamily="18" charset="0"/>
                <a:sym typeface="Wingdings" panose="05000000000000000000" pitchFamily="2" charset="2"/>
              </a:rPr>
              <a:t>vào</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các</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buổi</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ngoại</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khóa</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của</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trường</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Giúp</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giáo</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viên</a:t>
            </a:r>
            <a:r>
              <a:rPr lang="es-ES" sz="2800" dirty="0">
                <a:latin typeface="Times New Roman" pitchFamily="18" charset="0"/>
                <a:cs typeface="Times New Roman" pitchFamily="18" charset="0"/>
                <a:sym typeface="Wingdings" panose="05000000000000000000" pitchFamily="2" charset="2"/>
              </a:rPr>
              <a:t>/</a:t>
            </a:r>
            <a:r>
              <a:rPr lang="es-ES" sz="2800" dirty="0" err="1">
                <a:latin typeface="Times New Roman" pitchFamily="18" charset="0"/>
                <a:cs typeface="Times New Roman" pitchFamily="18" charset="0"/>
                <a:sym typeface="Wingdings" panose="05000000000000000000" pitchFamily="2" charset="2"/>
              </a:rPr>
              <a:t>học</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sinh</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có</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cơ</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hội</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tìm</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hiểu</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kiến</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thức</a:t>
            </a:r>
            <a:r>
              <a:rPr lang="es-ES" sz="2800" dirty="0">
                <a:latin typeface="Times New Roman" pitchFamily="18" charset="0"/>
                <a:cs typeface="Times New Roman" pitchFamily="18" charset="0"/>
                <a:sym typeface="Wingdings" panose="05000000000000000000" pitchFamily="2" charset="2"/>
              </a:rPr>
              <a:t> – </a:t>
            </a:r>
            <a:r>
              <a:rPr lang="es-ES" sz="2800" dirty="0" err="1">
                <a:latin typeface="Times New Roman" pitchFamily="18" charset="0"/>
                <a:cs typeface="Times New Roman" pitchFamily="18" charset="0"/>
                <a:sym typeface="Wingdings" panose="05000000000000000000" pitchFamily="2" charset="2"/>
              </a:rPr>
              <a:t>thực</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hành</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đúng</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nhằm</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đảm</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bảo</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điều</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kiện</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vệ</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sinh</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an</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toàn</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thực</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phẩm</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trong</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nhà</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trường</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cách</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xử</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trí</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khi</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xảy</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ra</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vụ</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ngộ</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độc</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thực</a:t>
            </a:r>
            <a:r>
              <a:rPr lang="es-ES" sz="2800" dirty="0">
                <a:latin typeface="Times New Roman" pitchFamily="18" charset="0"/>
                <a:cs typeface="Times New Roman" pitchFamily="18" charset="0"/>
                <a:sym typeface="Wingdings" panose="05000000000000000000" pitchFamily="2" charset="2"/>
              </a:rPr>
              <a:t> </a:t>
            </a:r>
            <a:r>
              <a:rPr lang="es-ES" sz="2800" dirty="0" err="1">
                <a:latin typeface="Times New Roman" pitchFamily="18" charset="0"/>
                <a:cs typeface="Times New Roman" pitchFamily="18" charset="0"/>
                <a:sym typeface="Wingdings" panose="05000000000000000000" pitchFamily="2" charset="2"/>
              </a:rPr>
              <a:t>phẩm</a:t>
            </a:r>
            <a:r>
              <a:rPr lang="es-ES" sz="2800" dirty="0">
                <a:latin typeface="Times New Roman" pitchFamily="18" charset="0"/>
                <a:cs typeface="Times New Roman" pitchFamily="18" charset="0"/>
                <a:sym typeface="Wingdings" panose="05000000000000000000" pitchFamily="2" charset="2"/>
              </a:rPr>
              <a:t> </a:t>
            </a:r>
            <a:endParaRPr lang="es-ES" sz="2800" dirty="0">
              <a:latin typeface="Times New Roman" pitchFamily="18" charset="0"/>
              <a:cs typeface="Times New Roman" pitchFamily="18" charset="0"/>
            </a:endParaRPr>
          </a:p>
          <a:p>
            <a:endParaRPr lang="en-US" dirty="0"/>
          </a:p>
        </p:txBody>
      </p:sp>
      <p:sp>
        <p:nvSpPr>
          <p:cNvPr id="5" name="Title 1"/>
          <p:cNvSpPr>
            <a:spLocks noGrp="1"/>
          </p:cNvSpPr>
          <p:nvPr>
            <p:ph type="title"/>
          </p:nvPr>
        </p:nvSpPr>
        <p:spPr>
          <a:xfrm>
            <a:off x="0" y="0"/>
            <a:ext cx="9144000"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smtClean="0">
                <a:solidFill>
                  <a:srgbClr val="C00000"/>
                </a:solidFill>
                <a:latin typeface="Arial" panose="020B0604020202020204" pitchFamily="34" charset="0"/>
                <a:ea typeface="+mn-ea"/>
                <a:cs typeface="Arial" panose="020B0604020202020204" pitchFamily="34" charset="0"/>
              </a:rPr>
              <a:t>PHẦN IV</a:t>
            </a:r>
            <a:r>
              <a:rPr lang="en-US" sz="2400" kern="1200" dirty="0">
                <a:solidFill>
                  <a:srgbClr val="C00000"/>
                </a:solidFill>
                <a:latin typeface="Arial" panose="020B0604020202020204" pitchFamily="34" charset="0"/>
                <a:ea typeface="+mn-ea"/>
                <a:cs typeface="Arial" panose="020B0604020202020204" pitchFamily="34" charset="0"/>
              </a:rPr>
              <a:t>. </a:t>
            </a:r>
            <a:r>
              <a:rPr lang="en-US" sz="2400" kern="1200" dirty="0">
                <a:solidFill>
                  <a:srgbClr val="333399"/>
                </a:solidFill>
                <a:latin typeface="Arial" panose="020B0604020202020204" pitchFamily="34" charset="0"/>
                <a:ea typeface="+mn-ea"/>
                <a:cs typeface="Arial" panose="020B0604020202020204" pitchFamily="34" charset="0"/>
              </a:rPr>
              <a:t>TRÁCH NHIỆM CỦA NHÀ TRƯỜNG</a:t>
            </a:r>
            <a:endParaRPr lang="en-US" sz="2400" kern="1200" dirty="0">
              <a:solidFill>
                <a:srgbClr val="333399"/>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8100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762000" y="2209800"/>
            <a:ext cx="76962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r>
              <a:rPr lang="en-US" sz="2600" b="1" dirty="0" err="1" smtClean="0">
                <a:latin typeface="Times New Roman" pitchFamily="18" charset="0"/>
                <a:cs typeface="Times New Roman" pitchFamily="18" charset="0"/>
              </a:rPr>
              <a:t>Đại</a:t>
            </a:r>
            <a:r>
              <a:rPr lang="en-US" sz="2600" b="1" dirty="0" smtClean="0">
                <a:latin typeface="Times New Roman" pitchFamily="18" charset="0"/>
                <a:cs typeface="Times New Roman" pitchFamily="18" charset="0"/>
              </a:rPr>
              <a:t> </a:t>
            </a:r>
            <a:r>
              <a:rPr lang="en-US" sz="2600" b="1" dirty="0" err="1">
                <a:latin typeface="Times New Roman" pitchFamily="18" charset="0"/>
                <a:cs typeface="Times New Roman" pitchFamily="18" charset="0"/>
              </a:rPr>
              <a:t>diện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hội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phụ</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huynh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học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hợp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trường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liên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quản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lý</a:t>
            </a:r>
            <a:r>
              <a:rPr lang="en-US" sz="2600" dirty="0">
                <a:latin typeface="Times New Roman" pitchFamily="18" charset="0"/>
                <a:cs typeface="Times New Roman" pitchFamily="18" charset="0"/>
              </a:rPr>
              <a:t> ATTP,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tham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lượng</a:t>
            </a:r>
            <a:r>
              <a:rPr lang="en-US" sz="2600" dirty="0">
                <a:latin typeface="Times New Roman" pitchFamily="18" charset="0"/>
                <a:cs typeface="Times New Roman" pitchFamily="18" charset="0"/>
              </a:rPr>
              <a:t> ATTP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bếp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bán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trú</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lượng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bữa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học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sinh</a:t>
            </a:r>
            <a:endParaRPr lang="en-US" sz="2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endParaRPr lang="en-US" dirty="0"/>
          </a:p>
        </p:txBody>
      </p:sp>
      <p:sp>
        <p:nvSpPr>
          <p:cNvPr id="6" name="Title 1"/>
          <p:cNvSpPr>
            <a:spLocks noGrp="1"/>
          </p:cNvSpPr>
          <p:nvPr>
            <p:ph type="title"/>
          </p:nvPr>
        </p:nvSpPr>
        <p:spPr>
          <a:xfrm>
            <a:off x="0" y="0"/>
            <a:ext cx="9144000"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smtClean="0">
                <a:solidFill>
                  <a:srgbClr val="C00000"/>
                </a:solidFill>
                <a:latin typeface="Arial" panose="020B0604020202020204" pitchFamily="34" charset="0"/>
                <a:ea typeface="+mn-ea"/>
                <a:cs typeface="Arial" panose="020B0604020202020204" pitchFamily="34" charset="0"/>
              </a:rPr>
              <a:t>PHẦN IV</a:t>
            </a:r>
            <a:r>
              <a:rPr lang="en-US" sz="2400" kern="1200" dirty="0">
                <a:solidFill>
                  <a:srgbClr val="C00000"/>
                </a:solidFill>
                <a:latin typeface="Arial" panose="020B0604020202020204" pitchFamily="34" charset="0"/>
                <a:ea typeface="+mn-ea"/>
                <a:cs typeface="Arial" panose="020B0604020202020204" pitchFamily="34" charset="0"/>
              </a:rPr>
              <a:t>. </a:t>
            </a:r>
            <a:r>
              <a:rPr lang="en-US" sz="2400" kern="1200" dirty="0">
                <a:solidFill>
                  <a:srgbClr val="333399"/>
                </a:solidFill>
                <a:latin typeface="Arial" panose="020B0604020202020204" pitchFamily="34" charset="0"/>
                <a:ea typeface="+mn-ea"/>
                <a:cs typeface="Arial" panose="020B0604020202020204" pitchFamily="34" charset="0"/>
              </a:rPr>
              <a:t>TRÁCH NHIỆM CỦA NHÀ TRƯỜNG</a:t>
            </a:r>
            <a:endParaRPr lang="en-US" sz="2400" kern="1200" dirty="0">
              <a:solidFill>
                <a:srgbClr val="333399"/>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649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lstStyle/>
          <a:p>
            <a:pPr algn="just">
              <a:lnSpc>
                <a:spcPct val="80000"/>
              </a:lnSpc>
              <a:buFont typeface="Arial" panose="020B0604020202020204" pitchFamily="34" charset="0"/>
              <a:buChar char="•"/>
              <a:defRPr/>
            </a:pPr>
            <a:r>
              <a:rPr lang="es-ES" sz="2600" dirty="0">
                <a:solidFill>
                  <a:schemeClr val="accent1">
                    <a:lumMod val="75000"/>
                  </a:schemeClr>
                </a:solidFill>
                <a:latin typeface="Times New Roman" panose="02020603050405020304" pitchFamily="18" charset="0"/>
              </a:rPr>
              <a:t>Chủ động giám sát và kiểm tra công tác đảm bảo ATTP trong phạm vi nhà trường </a:t>
            </a:r>
            <a:r>
              <a:rPr lang="es-ES" sz="2600" dirty="0" smtClean="0">
                <a:latin typeface="Times New Roman" panose="02020603050405020304" pitchFamily="18" charset="0"/>
                <a:sym typeface="Wingdings" panose="05000000000000000000" pitchFamily="2" charset="2"/>
              </a:rPr>
              <a:t>Thành </a:t>
            </a:r>
            <a:r>
              <a:rPr lang="es-ES" sz="2600" dirty="0">
                <a:latin typeface="Times New Roman" panose="02020603050405020304" pitchFamily="18" charset="0"/>
                <a:sym typeface="Wingdings" panose="05000000000000000000" pitchFamily="2" charset="2"/>
              </a:rPr>
              <a:t>lập tổ giám sát chất lượng ATTP trong nhà trường, có giao ban định kì 01 </a:t>
            </a:r>
            <a:r>
              <a:rPr lang="es-ES" sz="2600" dirty="0" smtClean="0">
                <a:latin typeface="Times New Roman" panose="02020603050405020304" pitchFamily="18" charset="0"/>
                <a:sym typeface="Wingdings" panose="05000000000000000000" pitchFamily="2" charset="2"/>
              </a:rPr>
              <a:t>lần/tháng</a:t>
            </a:r>
          </a:p>
          <a:p>
            <a:pPr algn="ctr">
              <a:lnSpc>
                <a:spcPct val="80000"/>
              </a:lnSpc>
              <a:buNone/>
              <a:defRPr/>
            </a:pPr>
            <a:r>
              <a:rPr lang="es-ES" sz="2600" b="1" dirty="0" smtClean="0">
                <a:solidFill>
                  <a:schemeClr val="accent1"/>
                </a:solidFill>
                <a:latin typeface="Times New Roman" panose="02020603050405020304" pitchFamily="18" charset="0"/>
                <a:sym typeface="Wingdings" panose="05000000000000000000" pitchFamily="2" charset="2"/>
              </a:rPr>
              <a:t>Thành viên</a:t>
            </a:r>
          </a:p>
          <a:p>
            <a:pPr marL="457200" indent="-457200" algn="just">
              <a:lnSpc>
                <a:spcPct val="80000"/>
              </a:lnSpc>
              <a:spcBef>
                <a:spcPts val="600"/>
              </a:spcBef>
              <a:spcAft>
                <a:spcPts val="600"/>
              </a:spcAft>
              <a:buFont typeface="Arial" panose="020B0604020202020204" pitchFamily="34" charset="0"/>
              <a:buChar char="•"/>
              <a:defRPr/>
            </a:pPr>
            <a:r>
              <a:rPr lang="es-ES" sz="2600" b="1" dirty="0" smtClean="0">
                <a:latin typeface="Times New Roman" panose="02020603050405020304" pitchFamily="18" charset="0"/>
                <a:sym typeface="Wingdings" panose="05000000000000000000" pitchFamily="2" charset="2"/>
              </a:rPr>
              <a:t>Hiệu </a:t>
            </a:r>
            <a:r>
              <a:rPr lang="es-ES" sz="2600" b="1" dirty="0">
                <a:latin typeface="Times New Roman" panose="02020603050405020304" pitchFamily="18" charset="0"/>
                <a:sym typeface="Wingdings" panose="05000000000000000000" pitchFamily="2" charset="2"/>
              </a:rPr>
              <a:t>trưởng: </a:t>
            </a:r>
            <a:r>
              <a:rPr lang="es-ES" sz="2600" dirty="0">
                <a:latin typeface="Times New Roman" panose="02020603050405020304" pitchFamily="18" charset="0"/>
                <a:sym typeface="Wingdings" panose="05000000000000000000" pitchFamily="2" charset="2"/>
              </a:rPr>
              <a:t>Chỉ đạo chung, chịu trách nhiệm ký hợp đồng với các đơn vị cung cấp nguyên liệu</a:t>
            </a:r>
          </a:p>
          <a:p>
            <a:pPr marL="457200" indent="-457200" algn="just">
              <a:lnSpc>
                <a:spcPct val="80000"/>
              </a:lnSpc>
              <a:spcBef>
                <a:spcPts val="600"/>
              </a:spcBef>
              <a:spcAft>
                <a:spcPts val="600"/>
              </a:spcAft>
              <a:buFont typeface="Arial" panose="020B0604020202020204" pitchFamily="34" charset="0"/>
              <a:buChar char="•"/>
              <a:defRPr/>
            </a:pPr>
            <a:r>
              <a:rPr lang="es-ES" sz="2600" b="1" dirty="0" err="1">
                <a:latin typeface="Times New Roman" panose="02020603050405020304" pitchFamily="18" charset="0"/>
                <a:sym typeface="Wingdings" panose="05000000000000000000" pitchFamily="2" charset="2"/>
              </a:rPr>
              <a:t>Phó</a:t>
            </a:r>
            <a:r>
              <a:rPr lang="es-ES" sz="2600" b="1" dirty="0">
                <a:latin typeface="Times New Roman" panose="02020603050405020304" pitchFamily="18" charset="0"/>
                <a:sym typeface="Wingdings" panose="05000000000000000000" pitchFamily="2" charset="2"/>
              </a:rPr>
              <a:t> </a:t>
            </a:r>
            <a:r>
              <a:rPr lang="es-ES" sz="2600" b="1" dirty="0" err="1">
                <a:latin typeface="Times New Roman" panose="02020603050405020304" pitchFamily="18" charset="0"/>
                <a:sym typeface="Wingdings" panose="05000000000000000000" pitchFamily="2" charset="2"/>
              </a:rPr>
              <a:t>hiệu</a:t>
            </a:r>
            <a:r>
              <a:rPr lang="es-ES" sz="2600" b="1" dirty="0">
                <a:latin typeface="Times New Roman" panose="02020603050405020304" pitchFamily="18" charset="0"/>
                <a:sym typeface="Wingdings" panose="05000000000000000000" pitchFamily="2" charset="2"/>
              </a:rPr>
              <a:t> </a:t>
            </a:r>
            <a:r>
              <a:rPr lang="es-ES" sz="2600" b="1" dirty="0" err="1">
                <a:latin typeface="Times New Roman" panose="02020603050405020304" pitchFamily="18" charset="0"/>
                <a:sym typeface="Wingdings" panose="05000000000000000000" pitchFamily="2" charset="2"/>
              </a:rPr>
              <a:t>trưởng</a:t>
            </a:r>
            <a:r>
              <a:rPr lang="es-ES" sz="2600" b="1"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phụ</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trách</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bán</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trú</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Chỉ</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đạo</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công</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tác</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bán</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trú</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phụ</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trách</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cơ</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sở</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vật</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chất</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bếp</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ăn</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duyệt</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thực</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đơn</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hàng</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tuần</a:t>
            </a:r>
            <a:r>
              <a:rPr lang="es-ES" sz="2600" dirty="0">
                <a:latin typeface="Times New Roman" panose="02020603050405020304" pitchFamily="18" charset="0"/>
                <a:sym typeface="Wingdings" panose="05000000000000000000" pitchFamily="2" charset="2"/>
              </a:rPr>
              <a:t>/</a:t>
            </a:r>
            <a:r>
              <a:rPr lang="es-ES" sz="2600" dirty="0" err="1">
                <a:latin typeface="Times New Roman" panose="02020603050405020304" pitchFamily="18" charset="0"/>
                <a:sym typeface="Wingdings" panose="05000000000000000000" pitchFamily="2" charset="2"/>
              </a:rPr>
              <a:t>tháng</a:t>
            </a:r>
            <a:endParaRPr lang="es-ES" sz="2600" dirty="0">
              <a:latin typeface="Times New Roman" panose="02020603050405020304" pitchFamily="18" charset="0"/>
              <a:sym typeface="Wingdings" panose="05000000000000000000" pitchFamily="2" charset="2"/>
            </a:endParaRPr>
          </a:p>
          <a:p>
            <a:pPr marL="457200" indent="-457200" algn="just">
              <a:lnSpc>
                <a:spcPct val="80000"/>
              </a:lnSpc>
              <a:spcBef>
                <a:spcPts val="600"/>
              </a:spcBef>
              <a:spcAft>
                <a:spcPts val="600"/>
              </a:spcAft>
              <a:buFont typeface="Arial" panose="020B0604020202020204" pitchFamily="34" charset="0"/>
              <a:buChar char="•"/>
              <a:defRPr/>
            </a:pPr>
            <a:r>
              <a:rPr lang="es-ES" sz="2600" b="1" dirty="0" err="1">
                <a:latin typeface="Times New Roman" panose="02020603050405020304" pitchFamily="18" charset="0"/>
                <a:sym typeface="Wingdings" panose="05000000000000000000" pitchFamily="2" charset="2"/>
              </a:rPr>
              <a:t>Cán</a:t>
            </a:r>
            <a:r>
              <a:rPr lang="es-ES" sz="2600" b="1" dirty="0">
                <a:latin typeface="Times New Roman" panose="02020603050405020304" pitchFamily="18" charset="0"/>
                <a:sym typeface="Wingdings" panose="05000000000000000000" pitchFamily="2" charset="2"/>
              </a:rPr>
              <a:t> </a:t>
            </a:r>
            <a:r>
              <a:rPr lang="es-ES" sz="2600" b="1" dirty="0" err="1">
                <a:latin typeface="Times New Roman" panose="02020603050405020304" pitchFamily="18" charset="0"/>
                <a:sym typeface="Wingdings" panose="05000000000000000000" pitchFamily="2" charset="2"/>
              </a:rPr>
              <a:t>bộ</a:t>
            </a:r>
            <a:r>
              <a:rPr lang="es-ES" sz="2600" b="1" dirty="0">
                <a:latin typeface="Times New Roman" panose="02020603050405020304" pitchFamily="18" charset="0"/>
                <a:sym typeface="Wingdings" panose="05000000000000000000" pitchFamily="2" charset="2"/>
              </a:rPr>
              <a:t> Y </a:t>
            </a:r>
            <a:r>
              <a:rPr lang="es-ES" sz="2600" b="1" dirty="0" err="1">
                <a:latin typeface="Times New Roman" panose="02020603050405020304" pitchFamily="18" charset="0"/>
                <a:sym typeface="Wingdings" panose="05000000000000000000" pitchFamily="2" charset="2"/>
              </a:rPr>
              <a:t>tế</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trực</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tiếp</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kiểm</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tra</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điều</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kiện</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vệ</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sinh</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bếp</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ăn</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có</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trách</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nhiệm</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ghi</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chép</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các</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sổ</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sách</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giấy</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tờ</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liên</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quan</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kiểm</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tra</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quy</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trình</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lưu</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và</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bảo</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quản</a:t>
            </a:r>
            <a:r>
              <a:rPr lang="es-ES" sz="2600" dirty="0">
                <a:latin typeface="Times New Roman" panose="02020603050405020304" pitchFamily="18" charset="0"/>
                <a:sym typeface="Wingdings" panose="05000000000000000000" pitchFamily="2" charset="2"/>
              </a:rPr>
              <a:t> </a:t>
            </a:r>
            <a:r>
              <a:rPr lang="es-ES" sz="2600" dirty="0" err="1">
                <a:latin typeface="Times New Roman" panose="02020603050405020304" pitchFamily="18" charset="0"/>
                <a:sym typeface="Wingdings" panose="05000000000000000000" pitchFamily="2" charset="2"/>
              </a:rPr>
              <a:t>mẫu</a:t>
            </a:r>
            <a:endParaRPr lang="es-ES" sz="2600" dirty="0">
              <a:latin typeface="Times New Roman" panose="02020603050405020304" pitchFamily="18" charset="0"/>
              <a:sym typeface="Wingdings" panose="05000000000000000000" pitchFamily="2" charset="2"/>
            </a:endParaRPr>
          </a:p>
          <a:p>
            <a:endParaRPr lang="en-US" dirty="0"/>
          </a:p>
        </p:txBody>
      </p:sp>
      <p:sp>
        <p:nvSpPr>
          <p:cNvPr id="5" name="Title 1"/>
          <p:cNvSpPr>
            <a:spLocks noGrp="1"/>
          </p:cNvSpPr>
          <p:nvPr>
            <p:ph type="title"/>
          </p:nvPr>
        </p:nvSpPr>
        <p:spPr>
          <a:xfrm>
            <a:off x="0" y="0"/>
            <a:ext cx="9144000"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smtClean="0">
                <a:solidFill>
                  <a:srgbClr val="C00000"/>
                </a:solidFill>
                <a:latin typeface="Arial" panose="020B0604020202020204" pitchFamily="34" charset="0"/>
                <a:ea typeface="+mn-ea"/>
                <a:cs typeface="Arial" panose="020B0604020202020204" pitchFamily="34" charset="0"/>
              </a:rPr>
              <a:t>PHẦN IV</a:t>
            </a:r>
            <a:r>
              <a:rPr lang="en-US" sz="2400" kern="1200" dirty="0">
                <a:solidFill>
                  <a:srgbClr val="C00000"/>
                </a:solidFill>
                <a:latin typeface="Arial" panose="020B0604020202020204" pitchFamily="34" charset="0"/>
                <a:ea typeface="+mn-ea"/>
                <a:cs typeface="Arial" panose="020B0604020202020204" pitchFamily="34" charset="0"/>
              </a:rPr>
              <a:t>. </a:t>
            </a:r>
            <a:r>
              <a:rPr lang="en-US" sz="2400" kern="1200" dirty="0">
                <a:solidFill>
                  <a:srgbClr val="333399"/>
                </a:solidFill>
                <a:latin typeface="Arial" panose="020B0604020202020204" pitchFamily="34" charset="0"/>
                <a:ea typeface="+mn-ea"/>
                <a:cs typeface="Arial" panose="020B0604020202020204" pitchFamily="34" charset="0"/>
              </a:rPr>
              <a:t>TRÁCH NHIỆM CỦA NHÀ TRƯỜNG</a:t>
            </a:r>
            <a:endParaRPr lang="en-US" sz="2400" kern="1200" dirty="0">
              <a:solidFill>
                <a:srgbClr val="333399"/>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2177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3600" kern="1200" smtClean="0">
                <a:solidFill>
                  <a:srgbClr val="CC3300"/>
                </a:solidFill>
                <a:latin typeface="Arial" panose="020B0604020202020204" pitchFamily="34" charset="0"/>
                <a:ea typeface="+mn-ea"/>
                <a:cs typeface="Arial" panose="020B0604020202020204" pitchFamily="34" charset="0"/>
              </a:rPr>
              <a:t>PHẦN I</a:t>
            </a:r>
            <a:r>
              <a:rPr lang="en-US" sz="3600" kern="1200">
                <a:solidFill>
                  <a:srgbClr val="CC3300"/>
                </a:solidFill>
                <a:latin typeface="Arial" panose="020B0604020202020204" pitchFamily="34" charset="0"/>
                <a:ea typeface="+mn-ea"/>
                <a:cs typeface="Arial" panose="020B0604020202020204" pitchFamily="34" charset="0"/>
              </a:rPr>
              <a:t>. </a:t>
            </a:r>
            <a:r>
              <a:rPr lang="en-US" sz="3600" kern="1200" smtClean="0">
                <a:solidFill>
                  <a:srgbClr val="000066"/>
                </a:solidFill>
                <a:latin typeface="Arial" panose="020B0604020202020204" pitchFamily="34" charset="0"/>
                <a:ea typeface="+mn-ea"/>
                <a:cs typeface="Arial" panose="020B0604020202020204" pitchFamily="34" charset="0"/>
              </a:rPr>
              <a:t/>
            </a:r>
            <a:br>
              <a:rPr lang="en-US" sz="3600" kern="1200" smtClean="0">
                <a:solidFill>
                  <a:srgbClr val="000066"/>
                </a:solidFill>
                <a:latin typeface="Arial" panose="020B0604020202020204" pitchFamily="34" charset="0"/>
                <a:ea typeface="+mn-ea"/>
                <a:cs typeface="Arial" panose="020B0604020202020204" pitchFamily="34" charset="0"/>
              </a:rPr>
            </a:br>
            <a:r>
              <a:rPr lang="en-US" sz="3600" kern="1200" smtClean="0">
                <a:solidFill>
                  <a:srgbClr val="000066"/>
                </a:solidFill>
                <a:latin typeface="Arial" panose="020B0604020202020204" pitchFamily="34" charset="0"/>
                <a:ea typeface="+mn-ea"/>
                <a:cs typeface="Arial" panose="020B0604020202020204" pitchFamily="34" charset="0"/>
              </a:rPr>
              <a:t>TÌNH </a:t>
            </a:r>
            <a:r>
              <a:rPr lang="en-US" sz="3600" kern="1200" dirty="0">
                <a:solidFill>
                  <a:srgbClr val="000066"/>
                </a:solidFill>
                <a:latin typeface="Arial" panose="020B0604020202020204" pitchFamily="34" charset="0"/>
                <a:ea typeface="+mn-ea"/>
                <a:cs typeface="Arial" panose="020B0604020202020204" pitchFamily="34" charset="0"/>
              </a:rPr>
              <a:t>HÌNH QUẢN LÝ ATTP ĐỐI VỚI BẾP ĂN TẬP THỂ TRƯỜNG HỌC</a:t>
            </a:r>
            <a:br>
              <a:rPr lang="en-US" sz="3600" kern="1200" dirty="0">
                <a:solidFill>
                  <a:srgbClr val="000066"/>
                </a:solidFill>
                <a:latin typeface="Arial" panose="020B0604020202020204" pitchFamily="34" charset="0"/>
                <a:ea typeface="+mn-ea"/>
                <a:cs typeface="Arial" panose="020B0604020202020204" pitchFamily="34" charset="0"/>
              </a:rPr>
            </a:br>
            <a:endParaRPr lang="en-US" sz="3600" kern="1200" dirty="0">
              <a:solidFill>
                <a:srgbClr val="000066"/>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0790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pt-BR" sz="2800" b="1" dirty="0" smtClean="0">
                <a:solidFill>
                  <a:srgbClr val="C00000"/>
                </a:solidFill>
              </a:rPr>
              <a:t>Nhiệm vụ của Tổ giám sát</a:t>
            </a:r>
          </a:p>
          <a:p>
            <a:pPr algn="just"/>
            <a:r>
              <a:rPr lang="pt-BR" sz="2800" dirty="0" smtClean="0"/>
              <a:t>Duy trì thực hiện giám sát hàng ngày, có ghi lại kết quả giám sát bằng biên bản giám sát, thể hiện được các nội dung </a:t>
            </a:r>
            <a:r>
              <a:rPr lang="pt-BR" sz="2800" dirty="0"/>
              <a:t>giám sát từ bước nhập nguyên liệu thực phẩm đến bước sơ chế, chế biến, bảo quản thực phẩm và giám sát thực hành cá nhân của nhân viên trong quá trình trực tiếp sơ chế, chế biến thực </a:t>
            </a:r>
            <a:r>
              <a:rPr lang="pt-BR" sz="2800" dirty="0" smtClean="0"/>
              <a:t>phẩm; kết </a:t>
            </a:r>
            <a:r>
              <a:rPr lang="pt-BR" sz="2800" dirty="0"/>
              <a:t>quả khắc </a:t>
            </a:r>
            <a:r>
              <a:rPr lang="pt-BR" sz="2800" dirty="0" smtClean="0"/>
              <a:t>phục (nếu có lỗi).</a:t>
            </a:r>
            <a:endParaRPr lang="en-US" sz="2800" dirty="0"/>
          </a:p>
          <a:p>
            <a:endParaRPr lang="en-US" dirty="0"/>
          </a:p>
        </p:txBody>
      </p:sp>
      <p:sp>
        <p:nvSpPr>
          <p:cNvPr id="5" name="Title 1"/>
          <p:cNvSpPr>
            <a:spLocks noGrp="1"/>
          </p:cNvSpPr>
          <p:nvPr>
            <p:ph type="title"/>
          </p:nvPr>
        </p:nvSpPr>
        <p:spPr>
          <a:xfrm>
            <a:off x="0" y="0"/>
            <a:ext cx="9144000"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smtClean="0">
                <a:solidFill>
                  <a:srgbClr val="C00000"/>
                </a:solidFill>
                <a:latin typeface="Arial" panose="020B0604020202020204" pitchFamily="34" charset="0"/>
                <a:ea typeface="+mn-ea"/>
                <a:cs typeface="Arial" panose="020B0604020202020204" pitchFamily="34" charset="0"/>
              </a:rPr>
              <a:t>PHẦN IV</a:t>
            </a:r>
            <a:r>
              <a:rPr lang="en-US" sz="2400" kern="1200" dirty="0">
                <a:solidFill>
                  <a:srgbClr val="C00000"/>
                </a:solidFill>
                <a:latin typeface="Arial" panose="020B0604020202020204" pitchFamily="34" charset="0"/>
                <a:ea typeface="+mn-ea"/>
                <a:cs typeface="Arial" panose="020B0604020202020204" pitchFamily="34" charset="0"/>
              </a:rPr>
              <a:t>. </a:t>
            </a:r>
            <a:r>
              <a:rPr lang="en-US" sz="2400" kern="1200" dirty="0">
                <a:solidFill>
                  <a:srgbClr val="333399"/>
                </a:solidFill>
                <a:latin typeface="Arial" panose="020B0604020202020204" pitchFamily="34" charset="0"/>
                <a:ea typeface="+mn-ea"/>
                <a:cs typeface="Arial" panose="020B0604020202020204" pitchFamily="34" charset="0"/>
              </a:rPr>
              <a:t>TRÁCH NHIỆM CỦA NHÀ TRƯỜNG</a:t>
            </a:r>
            <a:endParaRPr lang="en-US" sz="2400" kern="1200" dirty="0">
              <a:solidFill>
                <a:srgbClr val="333399"/>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3220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610600" cy="2667000"/>
          </a:xfrm>
        </p:spPr>
        <p:txBody>
          <a:bodyPr/>
          <a:lstStyle/>
          <a:p>
            <a:pPr algn="ctr"/>
            <a:r>
              <a:rPr lang="en-GB" dirty="0" smtClean="0">
                <a:latin typeface="Times New Roman" panose="02020603050405020304" pitchFamily="18" charset="0"/>
                <a:cs typeface="Times New Roman" panose="02020603050405020304" pitchFamily="18" charset="0"/>
              </a:rPr>
              <a:t>TRÂN TRỌNG CẢM ƠN!</a:t>
            </a:r>
            <a:endParaRPr lang="en-US" sz="2800" i="1" dirty="0"/>
          </a:p>
        </p:txBody>
      </p:sp>
    </p:spTree>
    <p:extLst>
      <p:ext uri="{BB962C8B-B14F-4D97-AF65-F5344CB8AC3E}">
        <p14:creationId xmlns:p14="http://schemas.microsoft.com/office/powerpoint/2010/main" val="1060790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58" y="0"/>
            <a:ext cx="9146458" cy="780586"/>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3600" kern="1200" dirty="0">
                <a:solidFill>
                  <a:srgbClr val="333399"/>
                </a:solidFill>
                <a:latin typeface="Arial" panose="020B0604020202020204" pitchFamily="34" charset="0"/>
                <a:ea typeface="+mn-ea"/>
                <a:cs typeface="Arial" panose="020B0604020202020204" pitchFamily="34" charset="0"/>
              </a:rPr>
              <a:t>MỘT </a:t>
            </a:r>
            <a:r>
              <a:rPr lang="en-US" sz="3600" kern="1200" dirty="0">
                <a:solidFill>
                  <a:srgbClr val="333399"/>
                </a:solidFill>
                <a:latin typeface="Arial" panose="020B0604020202020204" pitchFamily="34" charset="0"/>
                <a:ea typeface="+mn-ea"/>
                <a:cs typeface="Arial" panose="020B0604020202020204" pitchFamily="34" charset="0"/>
              </a:rPr>
              <a:t>SỐ KHÁI NIỆM VỀ ATTP</a:t>
            </a:r>
          </a:p>
        </p:txBody>
      </p:sp>
      <p:grpSp>
        <p:nvGrpSpPr>
          <p:cNvPr id="2" name="Group 1">
            <a:extLst>
              <a:ext uri="{FF2B5EF4-FFF2-40B4-BE49-F238E27FC236}">
                <a16:creationId xmlns:a16="http://schemas.microsoft.com/office/drawing/2014/main" id="{97177441-088B-4D64-842D-F43757698B4F}"/>
              </a:ext>
            </a:extLst>
          </p:cNvPr>
          <p:cNvGrpSpPr/>
          <p:nvPr/>
        </p:nvGrpSpPr>
        <p:grpSpPr>
          <a:xfrm>
            <a:off x="228600" y="1065576"/>
            <a:ext cx="5638800" cy="4306089"/>
            <a:chOff x="1447800" y="1309688"/>
            <a:chExt cx="6248400" cy="4125665"/>
          </a:xfrm>
        </p:grpSpPr>
        <p:sp>
          <p:nvSpPr>
            <p:cNvPr id="7171" name="AutoShape 3"/>
            <p:cNvSpPr>
              <a:spLocks noChangeArrowheads="1"/>
            </p:cNvSpPr>
            <p:nvPr/>
          </p:nvSpPr>
          <p:spPr bwMode="ltGray">
            <a:xfrm>
              <a:off x="1447800" y="1604963"/>
              <a:ext cx="6248400" cy="1222375"/>
            </a:xfrm>
            <a:prstGeom prst="roundRect">
              <a:avLst>
                <a:gd name="adj" fmla="val 16625"/>
              </a:avLst>
            </a:prstGeom>
            <a:solidFill>
              <a:schemeClr val="bg1"/>
            </a:solidFill>
            <a:ln w="9525">
              <a:noFill/>
              <a:round/>
              <a:headEnd/>
              <a:tailEnd/>
            </a:ln>
            <a:effectLst/>
          </p:spPr>
          <p:txBody>
            <a:bodyPr wrap="none" anchor="ctr"/>
            <a:lstStyle/>
            <a:p>
              <a:endParaRPr lang="en-US"/>
            </a:p>
          </p:txBody>
        </p:sp>
        <p:sp>
          <p:nvSpPr>
            <p:cNvPr id="7172" name="AutoShape 4"/>
            <p:cNvSpPr>
              <a:spLocks noChangeArrowheads="1"/>
            </p:cNvSpPr>
            <p:nvPr/>
          </p:nvSpPr>
          <p:spPr bwMode="ltGray">
            <a:xfrm>
              <a:off x="1460500" y="2497138"/>
              <a:ext cx="6226175" cy="307975"/>
            </a:xfrm>
            <a:prstGeom prst="roundRect">
              <a:avLst>
                <a:gd name="adj" fmla="val 50000"/>
              </a:avLst>
            </a:prstGeom>
            <a:gradFill rotWithShape="1">
              <a:gsLst>
                <a:gs pos="0">
                  <a:schemeClr val="hlink"/>
                </a:gs>
                <a:gs pos="100000">
                  <a:srgbClr val="DCECA7"/>
                </a:gs>
              </a:gsLst>
              <a:lin ang="5400000" scaled="1"/>
            </a:gradFill>
            <a:ln w="9525">
              <a:noFill/>
              <a:round/>
              <a:headEnd/>
              <a:tailEnd/>
            </a:ln>
            <a:effectLst/>
          </p:spPr>
          <p:txBody>
            <a:bodyPr wrap="none" anchor="ctr"/>
            <a:lstStyle/>
            <a:p>
              <a:endParaRPr lang="en-US"/>
            </a:p>
          </p:txBody>
        </p:sp>
        <p:sp>
          <p:nvSpPr>
            <p:cNvPr id="7173" name="AutoShape 5"/>
            <p:cNvSpPr>
              <a:spLocks noChangeArrowheads="1"/>
            </p:cNvSpPr>
            <p:nvPr/>
          </p:nvSpPr>
          <p:spPr bwMode="ltGray">
            <a:xfrm>
              <a:off x="1460500" y="1605829"/>
              <a:ext cx="6226175" cy="307975"/>
            </a:xfrm>
            <a:prstGeom prst="roundRect">
              <a:avLst>
                <a:gd name="adj" fmla="val 50000"/>
              </a:avLst>
            </a:prstGeom>
            <a:gradFill rotWithShape="1">
              <a:gsLst>
                <a:gs pos="0">
                  <a:srgbClr val="E2F0B8"/>
                </a:gs>
                <a:gs pos="100000">
                  <a:schemeClr val="hlink"/>
                </a:gs>
              </a:gsLst>
              <a:lin ang="5400000" scaled="1"/>
            </a:gradFill>
            <a:ln w="9525">
              <a:noFill/>
              <a:round/>
              <a:headEnd/>
              <a:tailEnd/>
            </a:ln>
            <a:effectLst/>
          </p:spPr>
          <p:txBody>
            <a:bodyPr wrap="none" anchor="ctr"/>
            <a:lstStyle/>
            <a:p>
              <a:endParaRPr lang="en-US"/>
            </a:p>
          </p:txBody>
        </p:sp>
        <p:grpSp>
          <p:nvGrpSpPr>
            <p:cNvPr id="7174" name="Group 6"/>
            <p:cNvGrpSpPr>
              <a:grpSpLocks/>
            </p:cNvGrpSpPr>
            <p:nvPr/>
          </p:nvGrpSpPr>
          <p:grpSpPr bwMode="auto">
            <a:xfrm>
              <a:off x="4183063" y="1309688"/>
              <a:ext cx="611187" cy="608012"/>
              <a:chOff x="579" y="1386"/>
              <a:chExt cx="385" cy="383"/>
            </a:xfrm>
          </p:grpSpPr>
          <p:sp>
            <p:nvSpPr>
              <p:cNvPr id="7175" name="Oval 7"/>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76" name="Group 8"/>
              <p:cNvGrpSpPr>
                <a:grpSpLocks/>
              </p:cNvGrpSpPr>
              <p:nvPr/>
            </p:nvGrpSpPr>
            <p:grpSpPr bwMode="auto">
              <a:xfrm>
                <a:off x="587" y="1392"/>
                <a:ext cx="369" cy="369"/>
                <a:chOff x="587" y="1392"/>
                <a:chExt cx="369" cy="369"/>
              </a:xfrm>
            </p:grpSpPr>
            <p:sp>
              <p:nvSpPr>
                <p:cNvPr id="7177" name="Oval 9"/>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78" name="Oval 10"/>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79" name="Oval 11"/>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80" name="Oval 12"/>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81" name="Text Box 13"/>
            <p:cNvSpPr txBox="1">
              <a:spLocks noChangeArrowheads="1"/>
            </p:cNvSpPr>
            <p:nvPr/>
          </p:nvSpPr>
          <p:spPr bwMode="gray">
            <a:xfrm>
              <a:off x="4291013" y="1379538"/>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0000"/>
                  </a:solidFill>
                </a:rPr>
                <a:t>1</a:t>
              </a:r>
            </a:p>
          </p:txBody>
        </p:sp>
        <p:sp>
          <p:nvSpPr>
            <p:cNvPr id="7184" name="AutoShape 16"/>
            <p:cNvSpPr>
              <a:spLocks noChangeArrowheads="1"/>
            </p:cNvSpPr>
            <p:nvPr/>
          </p:nvSpPr>
          <p:spPr bwMode="ltGray">
            <a:xfrm>
              <a:off x="1463675" y="4168775"/>
              <a:ext cx="6224588" cy="309563"/>
            </a:xfrm>
            <a:prstGeom prst="roundRect">
              <a:avLst>
                <a:gd name="adj" fmla="val 50000"/>
              </a:avLst>
            </a:prstGeom>
            <a:gradFill rotWithShape="1">
              <a:gsLst>
                <a:gs pos="0">
                  <a:schemeClr val="folHlink"/>
                </a:gs>
                <a:gs pos="100000">
                  <a:schemeClr val="folHlink">
                    <a:gamma/>
                    <a:tint val="41176"/>
                    <a:invGamma/>
                  </a:schemeClr>
                </a:gs>
              </a:gsLst>
              <a:lin ang="5400000" scaled="1"/>
            </a:gradFill>
            <a:ln w="9525">
              <a:noFill/>
              <a:round/>
              <a:headEnd/>
              <a:tailEnd/>
            </a:ln>
            <a:effectLst/>
          </p:spPr>
          <p:txBody>
            <a:bodyPr wrap="none" anchor="ctr"/>
            <a:lstStyle/>
            <a:p>
              <a:endParaRPr lang="en-US"/>
            </a:p>
          </p:txBody>
        </p:sp>
        <p:sp>
          <p:nvSpPr>
            <p:cNvPr id="7185" name="AutoShape 17"/>
            <p:cNvSpPr>
              <a:spLocks noChangeArrowheads="1"/>
            </p:cNvSpPr>
            <p:nvPr/>
          </p:nvSpPr>
          <p:spPr bwMode="ltGray">
            <a:xfrm>
              <a:off x="1463675" y="3286125"/>
              <a:ext cx="6224588" cy="309563"/>
            </a:xfrm>
            <a:prstGeom prst="roundRect">
              <a:avLst>
                <a:gd name="adj" fmla="val 50000"/>
              </a:avLst>
            </a:prstGeom>
            <a:gradFill rotWithShape="1">
              <a:gsLst>
                <a:gs pos="0">
                  <a:srgbClr val="C9E5FF"/>
                </a:gs>
                <a:gs pos="100000">
                  <a:schemeClr val="folHlink"/>
                </a:gs>
              </a:gsLst>
              <a:lin ang="5400000" scaled="1"/>
            </a:gradFill>
            <a:ln w="9525">
              <a:noFill/>
              <a:round/>
              <a:headEnd/>
              <a:tailEnd/>
            </a:ln>
            <a:effectLst/>
          </p:spPr>
          <p:txBody>
            <a:bodyPr wrap="none" anchor="ctr"/>
            <a:lstStyle/>
            <a:p>
              <a:endParaRPr lang="en-US"/>
            </a:p>
          </p:txBody>
        </p:sp>
        <p:grpSp>
          <p:nvGrpSpPr>
            <p:cNvPr id="7186" name="Group 18"/>
            <p:cNvGrpSpPr>
              <a:grpSpLocks/>
            </p:cNvGrpSpPr>
            <p:nvPr/>
          </p:nvGrpSpPr>
          <p:grpSpPr bwMode="auto">
            <a:xfrm>
              <a:off x="4183063" y="2965450"/>
              <a:ext cx="611187" cy="608013"/>
              <a:chOff x="579" y="1386"/>
              <a:chExt cx="385" cy="383"/>
            </a:xfrm>
          </p:grpSpPr>
          <p:sp>
            <p:nvSpPr>
              <p:cNvPr id="7187" name="Oval 19"/>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587" y="1392"/>
                <a:ext cx="369" cy="369"/>
                <a:chOff x="587" y="1392"/>
                <a:chExt cx="369" cy="369"/>
              </a:xfrm>
            </p:grpSpPr>
            <p:sp>
              <p:nvSpPr>
                <p:cNvPr id="7189" name="Oval 21"/>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90" name="Oval 22"/>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91" name="Oval 23"/>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92" name="Oval 24"/>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93" name="Text Box 25"/>
            <p:cNvSpPr txBox="1">
              <a:spLocks noChangeArrowheads="1"/>
            </p:cNvSpPr>
            <p:nvPr/>
          </p:nvSpPr>
          <p:spPr bwMode="gray">
            <a:xfrm>
              <a:off x="4291013" y="303530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2</a:t>
              </a:r>
            </a:p>
          </p:txBody>
        </p:sp>
        <p:sp>
          <p:nvSpPr>
            <p:cNvPr id="7197" name="AutoShape 29"/>
            <p:cNvSpPr>
              <a:spLocks noChangeArrowheads="1"/>
            </p:cNvSpPr>
            <p:nvPr/>
          </p:nvSpPr>
          <p:spPr bwMode="ltGray">
            <a:xfrm>
              <a:off x="1463675" y="4927600"/>
              <a:ext cx="6224588" cy="304800"/>
            </a:xfrm>
            <a:prstGeom prst="roundRect">
              <a:avLst>
                <a:gd name="adj" fmla="val 50000"/>
              </a:avLst>
            </a:prstGeom>
            <a:gradFill rotWithShape="1">
              <a:gsLst>
                <a:gs pos="0">
                  <a:srgbClr val="FFCBCB"/>
                </a:gs>
                <a:gs pos="100000">
                  <a:schemeClr val="accent1"/>
                </a:gs>
              </a:gsLst>
              <a:lin ang="5400000" scaled="1"/>
            </a:gradFill>
            <a:ln w="9525">
              <a:noFill/>
              <a:round/>
              <a:headEnd/>
              <a:tailEnd/>
            </a:ln>
            <a:effectLst/>
          </p:spPr>
          <p:txBody>
            <a:bodyPr wrap="none" anchor="ctr"/>
            <a:lstStyle/>
            <a:p>
              <a:endParaRPr lang="en-US"/>
            </a:p>
          </p:txBody>
        </p:sp>
        <p:grpSp>
          <p:nvGrpSpPr>
            <p:cNvPr id="7198" name="Group 30"/>
            <p:cNvGrpSpPr>
              <a:grpSpLocks/>
            </p:cNvGrpSpPr>
            <p:nvPr/>
          </p:nvGrpSpPr>
          <p:grpSpPr bwMode="auto">
            <a:xfrm>
              <a:off x="4183063" y="4622800"/>
              <a:ext cx="611187" cy="608013"/>
              <a:chOff x="579" y="1386"/>
              <a:chExt cx="385" cy="383"/>
            </a:xfrm>
          </p:grpSpPr>
          <p:sp>
            <p:nvSpPr>
              <p:cNvPr id="7199" name="Oval 31"/>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200" name="Group 32"/>
              <p:cNvGrpSpPr>
                <a:grpSpLocks/>
              </p:cNvGrpSpPr>
              <p:nvPr/>
            </p:nvGrpSpPr>
            <p:grpSpPr bwMode="auto">
              <a:xfrm>
                <a:off x="587" y="1392"/>
                <a:ext cx="369" cy="369"/>
                <a:chOff x="587" y="1392"/>
                <a:chExt cx="369" cy="369"/>
              </a:xfrm>
            </p:grpSpPr>
            <p:sp>
              <p:nvSpPr>
                <p:cNvPr id="7201" name="Oval 33"/>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202" name="Oval 34"/>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203" name="Oval 35"/>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204" name="Oval 36"/>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205" name="Text Box 37"/>
            <p:cNvSpPr txBox="1">
              <a:spLocks noChangeArrowheads="1"/>
            </p:cNvSpPr>
            <p:nvPr/>
          </p:nvSpPr>
          <p:spPr bwMode="gray">
            <a:xfrm>
              <a:off x="4291013" y="469265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3</a:t>
              </a:r>
            </a:p>
          </p:txBody>
        </p:sp>
        <p:sp>
          <p:nvSpPr>
            <p:cNvPr id="7207" name="Text Box 39"/>
            <p:cNvSpPr txBox="1">
              <a:spLocks noChangeArrowheads="1"/>
            </p:cNvSpPr>
            <p:nvPr/>
          </p:nvSpPr>
          <p:spPr bwMode="black">
            <a:xfrm>
              <a:off x="1752600" y="3473520"/>
              <a:ext cx="5638800" cy="38334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endParaRPr lang="en-US" altLang="en-US" sz="2000"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7208" name="Text Box 40"/>
            <p:cNvSpPr txBox="1">
              <a:spLocks noChangeArrowheads="1"/>
            </p:cNvSpPr>
            <p:nvPr/>
          </p:nvSpPr>
          <p:spPr bwMode="black">
            <a:xfrm>
              <a:off x="1778816" y="5052007"/>
              <a:ext cx="5638800" cy="38334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endParaRPr lang="en-US" altLang="en-US" sz="2000" dirty="0">
                <a:latin typeface="Times New Roman" panose="02020603050405020304" pitchFamily="18" charset="0"/>
                <a:ea typeface="MS Mincho" panose="02020609040205080304" pitchFamily="49" charset="-128"/>
                <a:cs typeface="Times New Roman" panose="02020603050405020304" pitchFamily="18" charset="0"/>
              </a:endParaRPr>
            </a:p>
          </p:txBody>
        </p:sp>
      </p:grpSp>
      <p:graphicFrame>
        <p:nvGraphicFramePr>
          <p:cNvPr id="4" name="Diagram 3">
            <a:extLst>
              <a:ext uri="{FF2B5EF4-FFF2-40B4-BE49-F238E27FC236}">
                <a16:creationId xmlns:a16="http://schemas.microsoft.com/office/drawing/2014/main" id="{5C0D6CAC-2412-418C-B0BE-F351E4BC4682}"/>
              </a:ext>
            </a:extLst>
          </p:cNvPr>
          <p:cNvGraphicFramePr/>
          <p:nvPr>
            <p:extLst>
              <p:ext uri="{D42A27DB-BD31-4B8C-83A1-F6EECF244321}">
                <p14:modId xmlns:p14="http://schemas.microsoft.com/office/powerpoint/2010/main" val="100655582"/>
              </p:ext>
            </p:extLst>
          </p:nvPr>
        </p:nvGraphicFramePr>
        <p:xfrm>
          <a:off x="6400801" y="990601"/>
          <a:ext cx="2743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451E2EA-38B3-42C1-AD12-0A772E554A79}"/>
              </a:ext>
            </a:extLst>
          </p:cNvPr>
          <p:cNvSpPr txBox="1"/>
          <p:nvPr/>
        </p:nvSpPr>
        <p:spPr>
          <a:xfrm>
            <a:off x="5830712" y="2594527"/>
            <a:ext cx="959005" cy="1938992"/>
          </a:xfrm>
          <a:prstGeom prst="rect">
            <a:avLst/>
          </a:prstGeom>
          <a:noFill/>
        </p:spPr>
        <p:txBody>
          <a:bodyPr wrap="square" rtlCol="0">
            <a:spAutoFit/>
          </a:bodyPr>
          <a:lstStyle/>
          <a:p>
            <a:pPr algn="just"/>
            <a:r>
              <a:rPr lang="en-US" sz="2000" b="1" dirty="0">
                <a:solidFill>
                  <a:srgbClr val="3333FF"/>
                </a:solidFill>
                <a:latin typeface="Times New Roman" panose="02020603050405020304" pitchFamily="18" charset="0"/>
                <a:cs typeface="Times New Roman" panose="02020603050405020304" pitchFamily="18" charset="0"/>
              </a:rPr>
              <a:t>PHÂN LOẠI BẾP </a:t>
            </a:r>
          </a:p>
          <a:p>
            <a:pPr algn="just"/>
            <a:r>
              <a:rPr lang="en-US" sz="2000" b="1" dirty="0">
                <a:solidFill>
                  <a:srgbClr val="3333FF"/>
                </a:solidFill>
                <a:latin typeface="Times New Roman" panose="02020603050405020304" pitchFamily="18" charset="0"/>
                <a:cs typeface="Times New Roman" panose="02020603050405020304" pitchFamily="18" charset="0"/>
              </a:rPr>
              <a:t>ĂN </a:t>
            </a:r>
          </a:p>
          <a:p>
            <a:pPr algn="just"/>
            <a:r>
              <a:rPr lang="en-US" sz="2000" b="1" dirty="0">
                <a:solidFill>
                  <a:srgbClr val="3333FF"/>
                </a:solidFill>
                <a:latin typeface="Times New Roman" panose="02020603050405020304" pitchFamily="18" charset="0"/>
                <a:cs typeface="Times New Roman" panose="02020603050405020304" pitchFamily="18" charset="0"/>
              </a:rPr>
              <a:t>TẬP THỂ</a:t>
            </a:r>
          </a:p>
        </p:txBody>
      </p:sp>
      <p:pic>
        <p:nvPicPr>
          <p:cNvPr id="9" name="Picture 8">
            <a:extLst>
              <a:ext uri="{FF2B5EF4-FFF2-40B4-BE49-F238E27FC236}">
                <a16:creationId xmlns:a16="http://schemas.microsoft.com/office/drawing/2014/main" id="{F685387C-113F-46C1-B1A4-785FDD4951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5884" y="2066819"/>
            <a:ext cx="688514" cy="688514"/>
          </a:xfrm>
          <a:prstGeom prst="rect">
            <a:avLst/>
          </a:prstGeom>
        </p:spPr>
      </p:pic>
      <p:pic>
        <p:nvPicPr>
          <p:cNvPr id="11" name="Picture 10">
            <a:extLst>
              <a:ext uri="{FF2B5EF4-FFF2-40B4-BE49-F238E27FC236}">
                <a16:creationId xmlns:a16="http://schemas.microsoft.com/office/drawing/2014/main" id="{12CBD6AB-2E2A-4C2B-8060-390141C957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0494" y="2866652"/>
            <a:ext cx="650521" cy="650521"/>
          </a:xfrm>
          <a:prstGeom prst="rect">
            <a:avLst/>
          </a:prstGeom>
        </p:spPr>
      </p:pic>
      <p:pic>
        <p:nvPicPr>
          <p:cNvPr id="13" name="Picture 12">
            <a:extLst>
              <a:ext uri="{FF2B5EF4-FFF2-40B4-BE49-F238E27FC236}">
                <a16:creationId xmlns:a16="http://schemas.microsoft.com/office/drawing/2014/main" id="{53E0EE68-2A7E-4530-905A-5DAB76F9E4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50494" y="3621417"/>
            <a:ext cx="688513" cy="688513"/>
          </a:xfrm>
          <a:prstGeom prst="rect">
            <a:avLst/>
          </a:prstGeom>
        </p:spPr>
      </p:pic>
      <p:pic>
        <p:nvPicPr>
          <p:cNvPr id="17" name="Picture 16">
            <a:extLst>
              <a:ext uri="{FF2B5EF4-FFF2-40B4-BE49-F238E27FC236}">
                <a16:creationId xmlns:a16="http://schemas.microsoft.com/office/drawing/2014/main" id="{70F5DBB2-C4B1-4866-B5EF-49EB4378F1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5460" y="4414536"/>
            <a:ext cx="688513" cy="688513"/>
          </a:xfrm>
          <a:prstGeom prst="rect">
            <a:avLst/>
          </a:prstGeom>
        </p:spPr>
      </p:pic>
      <p:sp>
        <p:nvSpPr>
          <p:cNvPr id="3" name="Rectangle 2"/>
          <p:cNvSpPr/>
          <p:nvPr/>
        </p:nvSpPr>
        <p:spPr>
          <a:xfrm>
            <a:off x="503663" y="1655094"/>
            <a:ext cx="5112331" cy="646331"/>
          </a:xfrm>
          <a:prstGeom prst="rect">
            <a:avLst/>
          </a:prstGeom>
        </p:spPr>
        <p:txBody>
          <a:bodyPr wrap="square">
            <a:spAutoFit/>
          </a:bodyPr>
          <a:lstStyle/>
          <a:p>
            <a:r>
              <a:rPr lang="en-US" altLang="en-US" b="1" i="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An toàn thực phẩm</a:t>
            </a:r>
            <a:r>
              <a:rPr lang="en-US" altLang="en-US" b="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b="1">
                <a:latin typeface="Times New Roman" panose="02020603050405020304" pitchFamily="18" charset="0"/>
                <a:ea typeface="MS Mincho" panose="02020609040205080304" pitchFamily="49" charset="-128"/>
                <a:cs typeface="Times New Roman" panose="02020603050405020304" pitchFamily="18" charset="0"/>
              </a:rPr>
              <a:t>là việc bảo đảm để thực phẩm không gây hại đến sức khỏe, tính mạng con người. </a:t>
            </a:r>
            <a:endParaRPr lang="en-US" b="1"/>
          </a:p>
        </p:txBody>
      </p:sp>
      <p:sp>
        <p:nvSpPr>
          <p:cNvPr id="5" name="Rectangle 4"/>
          <p:cNvSpPr/>
          <p:nvPr/>
        </p:nvSpPr>
        <p:spPr>
          <a:xfrm>
            <a:off x="248988" y="3468469"/>
            <a:ext cx="5367006" cy="646331"/>
          </a:xfrm>
          <a:prstGeom prst="rect">
            <a:avLst/>
          </a:prstGeom>
        </p:spPr>
        <p:txBody>
          <a:bodyPr wrap="square">
            <a:spAutoFit/>
          </a:bodyPr>
          <a:lstStyle/>
          <a:p>
            <a:r>
              <a:rPr lang="en-US" altLang="en-US" b="1" i="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Ngộ độc thực phẩm</a:t>
            </a:r>
            <a:r>
              <a:rPr lang="en-US" altLang="en-US" b="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b="1">
                <a:latin typeface="Times New Roman" panose="02020603050405020304" pitchFamily="18" charset="0"/>
                <a:ea typeface="MS Mincho" panose="02020609040205080304" pitchFamily="49" charset="-128"/>
                <a:cs typeface="Times New Roman" panose="02020603050405020304" pitchFamily="18" charset="0"/>
              </a:rPr>
              <a:t>là tình trạng bệnh lý do hấp thụ thực phẩm bị ô nhiễm hoặc có chứa chất độc.</a:t>
            </a:r>
            <a:endParaRPr lang="en-US" b="1"/>
          </a:p>
        </p:txBody>
      </p:sp>
      <p:sp>
        <p:nvSpPr>
          <p:cNvPr id="6" name="Rectangle 5"/>
          <p:cNvSpPr/>
          <p:nvPr/>
        </p:nvSpPr>
        <p:spPr>
          <a:xfrm>
            <a:off x="381000" y="5228691"/>
            <a:ext cx="5449711" cy="923330"/>
          </a:xfrm>
          <a:prstGeom prst="rect">
            <a:avLst/>
          </a:prstGeom>
        </p:spPr>
        <p:txBody>
          <a:bodyPr wrap="square">
            <a:spAutoFit/>
          </a:bodyPr>
          <a:lstStyle/>
          <a:p>
            <a:r>
              <a:rPr lang="en-US" altLang="en-US" b="1" i="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Bếp ăn tập thể </a:t>
            </a:r>
            <a:r>
              <a:rPr lang="en-US" altLang="en-US" b="1">
                <a:latin typeface="Times New Roman" panose="02020603050405020304" pitchFamily="18" charset="0"/>
                <a:ea typeface="MS Mincho" panose="02020609040205080304" pitchFamily="49" charset="-128"/>
                <a:cs typeface="Times New Roman" panose="02020603050405020304" pitchFamily="18" charset="0"/>
              </a:rPr>
              <a:t>là một cơ sở kinh doanh DVAU tổ chức chế biến, cung cấp thức ăn, để ăn ngay, có địa điểm cố định</a:t>
            </a:r>
            <a:endParaRPr lang="en-US" b="1"/>
          </a:p>
        </p:txBody>
      </p:sp>
    </p:spTree>
    <p:extLst>
      <p:ext uri="{BB962C8B-B14F-4D97-AF65-F5344CB8AC3E}">
        <p14:creationId xmlns:p14="http://schemas.microsoft.com/office/powerpoint/2010/main" val="28733272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68" name="Line 32"/>
          <p:cNvSpPr>
            <a:spLocks noChangeShapeType="1"/>
          </p:cNvSpPr>
          <p:nvPr/>
        </p:nvSpPr>
        <p:spPr bwMode="black">
          <a:xfrm>
            <a:off x="4500562" y="3571876"/>
            <a:ext cx="4008438" cy="0"/>
          </a:xfrm>
          <a:prstGeom prst="line">
            <a:avLst/>
          </a:prstGeom>
          <a:noFill/>
          <a:ln w="9525">
            <a:solidFill>
              <a:srgbClr val="080808"/>
            </a:solidFill>
            <a:prstDash val="dash"/>
            <a:round/>
            <a:headEnd/>
            <a:tailEnd/>
          </a:ln>
          <a:effectLst/>
        </p:spPr>
        <p:txBody>
          <a:bodyPr wrap="none" anchor="ctr"/>
          <a:lstStyle/>
          <a:p>
            <a:endParaRPr lang="en-US"/>
          </a:p>
        </p:txBody>
      </p:sp>
      <p:grpSp>
        <p:nvGrpSpPr>
          <p:cNvPr id="14370" name="Group 34"/>
          <p:cNvGrpSpPr>
            <a:grpSpLocks/>
          </p:cNvGrpSpPr>
          <p:nvPr/>
        </p:nvGrpSpPr>
        <p:grpSpPr bwMode="auto">
          <a:xfrm rot="19378231" flipV="1">
            <a:off x="1689254" y="5045185"/>
            <a:ext cx="2562869" cy="412750"/>
            <a:chOff x="1565" y="2568"/>
            <a:chExt cx="1118" cy="279"/>
          </a:xfrm>
        </p:grpSpPr>
        <p:sp>
          <p:nvSpPr>
            <p:cNvPr id="14371" name="AutoShape 35"/>
            <p:cNvSpPr>
              <a:spLocks noChangeArrowheads="1"/>
            </p:cNvSpPr>
            <p:nvPr/>
          </p:nvSpPr>
          <p:spPr bwMode="white">
            <a:xfrm rot="5263130">
              <a:off x="1859"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2" name="AutoShape 36"/>
            <p:cNvSpPr>
              <a:spLocks noChangeArrowheads="1"/>
            </p:cNvSpPr>
            <p:nvPr/>
          </p:nvSpPr>
          <p:spPr bwMode="white">
            <a:xfrm rot="6078281">
              <a:off x="1995"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3" name="AutoShape 37"/>
            <p:cNvSpPr>
              <a:spLocks noChangeArrowheads="1"/>
            </p:cNvSpPr>
            <p:nvPr/>
          </p:nvSpPr>
          <p:spPr bwMode="white">
            <a:xfrm rot="6373927">
              <a:off x="2071" y="229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4" name="AutoShape 38"/>
            <p:cNvSpPr>
              <a:spLocks noChangeArrowheads="1"/>
            </p:cNvSpPr>
            <p:nvPr/>
          </p:nvSpPr>
          <p:spPr bwMode="white">
            <a:xfrm rot="6906312">
              <a:off x="2161" y="232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grpSp>
      <p:sp>
        <p:nvSpPr>
          <p:cNvPr id="14376" name="Rectangle 40"/>
          <p:cNvSpPr>
            <a:spLocks noGrp="1" noChangeArrowheads="1"/>
          </p:cNvSpPr>
          <p:nvPr>
            <p:ph type="title"/>
          </p:nvPr>
        </p:nvSpPr>
        <p:spPr>
          <a:xfrm>
            <a:off x="0" y="-38166"/>
            <a:ext cx="9144000" cy="636019"/>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dirty="0">
                <a:solidFill>
                  <a:srgbClr val="333399"/>
                </a:solidFill>
                <a:latin typeface="Arial" panose="020B0604020202020204" pitchFamily="34" charset="0"/>
                <a:ea typeface="+mn-ea"/>
                <a:cs typeface="Arial" panose="020B0604020202020204" pitchFamily="34" charset="0"/>
              </a:rPr>
              <a:t>TÌNH </a:t>
            </a:r>
            <a:r>
              <a:rPr lang="en-US" sz="2400" kern="1200" dirty="0">
                <a:solidFill>
                  <a:srgbClr val="333399"/>
                </a:solidFill>
                <a:latin typeface="Arial" panose="020B0604020202020204" pitchFamily="34" charset="0"/>
                <a:ea typeface="+mn-ea"/>
                <a:cs typeface="Arial" panose="020B0604020202020204" pitchFamily="34" charset="0"/>
              </a:rPr>
              <a:t>HÌNH NGỘ ĐỘC THỰC PHẨM, BỆNH TRUYỀN </a:t>
            </a:r>
            <a:r>
              <a:rPr lang="en-US" sz="2400" kern="1200">
                <a:solidFill>
                  <a:srgbClr val="333399"/>
                </a:solidFill>
                <a:latin typeface="Arial" panose="020B0604020202020204" pitchFamily="34" charset="0"/>
                <a:ea typeface="+mn-ea"/>
                <a:cs typeface="Arial" panose="020B0604020202020204" pitchFamily="34" charset="0"/>
              </a:rPr>
              <a:t>QUA </a:t>
            </a:r>
            <a:r>
              <a:rPr lang="en-US" sz="2400" kern="1200" smtClean="0">
                <a:solidFill>
                  <a:srgbClr val="333399"/>
                </a:solidFill>
                <a:latin typeface="Arial" panose="020B0604020202020204" pitchFamily="34" charset="0"/>
                <a:ea typeface="+mn-ea"/>
                <a:cs typeface="Arial" panose="020B0604020202020204" pitchFamily="34" charset="0"/>
              </a:rPr>
              <a:t>TP</a:t>
            </a:r>
            <a:endParaRPr lang="en-US" sz="2400" kern="1200" dirty="0">
              <a:solidFill>
                <a:srgbClr val="333399"/>
              </a:solidFill>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5DC079AA-DEBA-4D1E-BB2B-55110358F435}"/>
              </a:ext>
            </a:extLst>
          </p:cNvPr>
          <p:cNvGrpSpPr/>
          <p:nvPr/>
        </p:nvGrpSpPr>
        <p:grpSpPr>
          <a:xfrm>
            <a:off x="452358" y="826303"/>
            <a:ext cx="8248760" cy="3440904"/>
            <a:chOff x="814345" y="1323391"/>
            <a:chExt cx="7264694" cy="4789998"/>
          </a:xfrm>
        </p:grpSpPr>
        <p:pic>
          <p:nvPicPr>
            <p:cNvPr id="14339" name="Picture 3" descr="it1"/>
            <p:cNvPicPr>
              <a:picLocks noChangeAspect="1" noChangeArrowheads="1"/>
            </p:cNvPicPr>
            <p:nvPr/>
          </p:nvPicPr>
          <p:blipFill>
            <a:blip r:embed="rId2"/>
            <a:srcRect/>
            <a:stretch>
              <a:fillRect/>
            </a:stretch>
          </p:blipFill>
          <p:spPr bwMode="auto">
            <a:xfrm>
              <a:off x="1672454" y="1590675"/>
              <a:ext cx="2275659" cy="4522714"/>
            </a:xfrm>
            <a:prstGeom prst="rect">
              <a:avLst/>
            </a:prstGeom>
            <a:noFill/>
          </p:spPr>
        </p:pic>
        <p:sp>
          <p:nvSpPr>
            <p:cNvPr id="14340" name="Freeform 4"/>
            <p:cNvSpPr>
              <a:spLocks/>
            </p:cNvSpPr>
            <p:nvPr/>
          </p:nvSpPr>
          <p:spPr bwMode="gray">
            <a:xfrm>
              <a:off x="1679575" y="1600200"/>
              <a:ext cx="1609725"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4342" name="Freeform 6"/>
            <p:cNvSpPr>
              <a:spLocks/>
            </p:cNvSpPr>
            <p:nvPr/>
          </p:nvSpPr>
          <p:spPr bwMode="gray">
            <a:xfrm>
              <a:off x="2474913" y="2274888"/>
              <a:ext cx="1465262" cy="1571625"/>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3" name="Text Box 7"/>
            <p:cNvSpPr txBox="1">
              <a:spLocks noChangeArrowheads="1"/>
            </p:cNvSpPr>
            <p:nvPr/>
          </p:nvSpPr>
          <p:spPr bwMode="gray">
            <a:xfrm>
              <a:off x="2144713" y="2011363"/>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1</a:t>
              </a:r>
            </a:p>
          </p:txBody>
        </p:sp>
        <p:sp>
          <p:nvSpPr>
            <p:cNvPr id="14360" name="Rectangle 24"/>
            <p:cNvSpPr>
              <a:spLocks noChangeArrowheads="1"/>
            </p:cNvSpPr>
            <p:nvPr/>
          </p:nvSpPr>
          <p:spPr bwMode="black">
            <a:xfrm>
              <a:off x="3349488" y="1323391"/>
              <a:ext cx="4638981" cy="985431"/>
            </a:xfrm>
            <a:prstGeom prst="rect">
              <a:avLst/>
            </a:prstGeom>
            <a:noFill/>
            <a:ln w="9525" algn="ctr">
              <a:noFill/>
              <a:miter lim="800000"/>
              <a:headEnd/>
              <a:tailEnd/>
            </a:ln>
            <a:effectLst/>
          </p:spPr>
          <p:txBody>
            <a:bodyPr wrap="square">
              <a:spAutoFit/>
            </a:bodyPr>
            <a:lstStyle/>
            <a:p>
              <a:r>
                <a:rPr lang="en-US" sz="2000" b="1" dirty="0" err="1">
                  <a:solidFill>
                    <a:srgbClr val="FF0000"/>
                  </a:solidFill>
                  <a:latin typeface="Times New Roman" panose="02020603050405020304" pitchFamily="18" charset="0"/>
                  <a:cs typeface="Times New Roman" panose="02020603050405020304" pitchFamily="18" charset="0"/>
                </a:rPr>
                <a:t>Tác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nhân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sinh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học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333399"/>
                  </a:solidFill>
                  <a:latin typeface="Times New Roman" panose="02020603050405020304" pitchFamily="18" charset="0"/>
                  <a:cs typeface="Times New Roman" panose="02020603050405020304" pitchFamily="18" charset="0"/>
                </a:rPr>
                <a:t>vi </a:t>
              </a:r>
              <a:r>
                <a:rPr lang="en-US" sz="2000" b="1" dirty="0" err="1">
                  <a:solidFill>
                    <a:srgbClr val="333399"/>
                  </a:solidFill>
                  <a:latin typeface="Times New Roman" panose="02020603050405020304" pitchFamily="18" charset="0"/>
                  <a:cs typeface="Times New Roman" panose="02020603050405020304" pitchFamily="18" charset="0"/>
                </a:rPr>
                <a:t>khuẩn</a:t>
              </a:r>
              <a:r>
                <a:rPr lang="en-US" sz="2000" b="1" dirty="0">
                  <a:solidFill>
                    <a:srgbClr val="333399"/>
                  </a:solidFill>
                  <a:latin typeface="Times New Roman" panose="02020603050405020304" pitchFamily="18" charset="0"/>
                  <a:cs typeface="Times New Roman" panose="02020603050405020304" pitchFamily="18" charset="0"/>
                </a:rPr>
                <a:t>, virus, </a:t>
              </a:r>
              <a:r>
                <a:rPr lang="en-US" sz="2000" b="1" dirty="0" err="1">
                  <a:solidFill>
                    <a:srgbClr val="333399"/>
                  </a:solidFill>
                  <a:latin typeface="Times New Roman" panose="02020603050405020304" pitchFamily="18" charset="0"/>
                  <a:cs typeface="Times New Roman" panose="02020603050405020304" pitchFamily="18" charset="0"/>
                </a:rPr>
                <a:t>chất</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độc</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có</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sẵn</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trong</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tự</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nhiên</a:t>
              </a:r>
              <a:r>
                <a:rPr lang="en-US" sz="2000" b="1" dirty="0">
                  <a:solidFill>
                    <a:srgbClr val="333399"/>
                  </a:solidFill>
                  <a:latin typeface="Times New Roman" panose="02020603050405020304" pitchFamily="18" charset="0"/>
                  <a:cs typeface="Times New Roman" panose="02020603050405020304" pitchFamily="18" charset="0"/>
                </a:rPr>
                <a:t>… </a:t>
              </a:r>
              <a:endParaRPr lang="en-US" sz="2000" b="1" dirty="0">
                <a:solidFill>
                  <a:srgbClr val="333399"/>
                </a:solidFill>
              </a:endParaRPr>
            </a:p>
          </p:txBody>
        </p:sp>
        <p:sp>
          <p:nvSpPr>
            <p:cNvPr id="14361" name="Rectangle 25"/>
            <p:cNvSpPr>
              <a:spLocks noChangeArrowheads="1"/>
            </p:cNvSpPr>
            <p:nvPr/>
          </p:nvSpPr>
          <p:spPr bwMode="black">
            <a:xfrm>
              <a:off x="3855187" y="2595321"/>
              <a:ext cx="4146550" cy="1015663"/>
            </a:xfrm>
            <a:prstGeom prst="rect">
              <a:avLst/>
            </a:prstGeom>
            <a:noFill/>
            <a:ln w="9525" algn="ctr">
              <a:noFill/>
              <a:miter lim="800000"/>
              <a:headEnd/>
              <a:tailEnd/>
            </a:ln>
            <a:effectLst/>
          </p:spPr>
          <p:txBody>
            <a:bodyPr>
              <a:spAutoFit/>
            </a:bodyPr>
            <a:lstStyle/>
            <a:p>
              <a:pPr algn="just"/>
              <a:r>
                <a:rPr lang="en-US" sz="2000" b="1" dirty="0" err="1">
                  <a:solidFill>
                    <a:srgbClr val="FF0000"/>
                  </a:solidFill>
                  <a:latin typeface="Times New Roman" panose="02020603050405020304" pitchFamily="18" charset="0"/>
                  <a:cs typeface="Times New Roman" panose="02020603050405020304" pitchFamily="18" charset="0"/>
                </a:rPr>
                <a:t>Tác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nhân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hóa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học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chất</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bảo</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quản</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chất</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làm</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trắng</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bột</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hóa</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chất</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bảo</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vệ</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thực</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vật</a:t>
              </a:r>
              <a:r>
                <a:rPr lang="en-US" sz="2000" b="1" dirty="0">
                  <a:solidFill>
                    <a:srgbClr val="333399"/>
                  </a:solidFill>
                  <a:latin typeface="Times New Roman" panose="02020603050405020304" pitchFamily="18" charset="0"/>
                  <a:cs typeface="Times New Roman" panose="02020603050405020304" pitchFamily="18" charset="0"/>
                </a:rPr>
                <a:t>..</a:t>
              </a:r>
            </a:p>
          </p:txBody>
        </p:sp>
        <p:sp>
          <p:nvSpPr>
            <p:cNvPr id="14362" name="Rectangle 26"/>
            <p:cNvSpPr>
              <a:spLocks noChangeArrowheads="1"/>
            </p:cNvSpPr>
            <p:nvPr/>
          </p:nvSpPr>
          <p:spPr bwMode="black">
            <a:xfrm>
              <a:off x="3930902" y="4064325"/>
              <a:ext cx="4148137" cy="985431"/>
            </a:xfrm>
            <a:prstGeom prst="rect">
              <a:avLst/>
            </a:prstGeom>
            <a:noFill/>
            <a:ln w="9525" algn="ctr">
              <a:noFill/>
              <a:miter lim="800000"/>
              <a:headEnd/>
              <a:tailEnd/>
            </a:ln>
            <a:effectLst/>
          </p:spPr>
          <p:txBody>
            <a:bodyPr>
              <a:spAutoFit/>
            </a:bodyPr>
            <a:lstStyle/>
            <a:p>
              <a:pPr algn="just"/>
              <a:r>
                <a:rPr lang="en-US" sz="2000" b="1" dirty="0" err="1">
                  <a:solidFill>
                    <a:srgbClr val="FF0000"/>
                  </a:solidFill>
                  <a:latin typeface="Times New Roman" panose="02020603050405020304" pitchFamily="18" charset="0"/>
                  <a:cs typeface="Times New Roman" panose="02020603050405020304" pitchFamily="18" charset="0"/>
                </a:rPr>
                <a:t>Tác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nhân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vật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lý</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dị</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vật</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kim</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loại</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thủy</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tinh</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đất</a:t>
              </a:r>
              <a:r>
                <a:rPr lang="en-US" sz="2000" b="1" dirty="0">
                  <a:solidFill>
                    <a:srgbClr val="333399"/>
                  </a:solidFill>
                  <a:latin typeface="Times New Roman" panose="02020603050405020304" pitchFamily="18" charset="0"/>
                  <a:cs typeface="Times New Roman" panose="02020603050405020304" pitchFamily="18" charset="0"/>
                </a:rPr>
                <a:t>, </a:t>
              </a:r>
              <a:r>
                <a:rPr lang="en-US" sz="2000" b="1" dirty="0" err="1">
                  <a:solidFill>
                    <a:srgbClr val="333399"/>
                  </a:solidFill>
                  <a:latin typeface="Times New Roman" panose="02020603050405020304" pitchFamily="18" charset="0"/>
                  <a:cs typeface="Times New Roman" panose="02020603050405020304" pitchFamily="18" charset="0"/>
                </a:rPr>
                <a:t>cát</a:t>
              </a:r>
              <a:r>
                <a:rPr lang="en-US" sz="2000" b="1" dirty="0">
                  <a:solidFill>
                    <a:srgbClr val="333399"/>
                  </a:solidFill>
                  <a:latin typeface="Times New Roman" panose="02020603050405020304" pitchFamily="18" charset="0"/>
                  <a:cs typeface="Times New Roman" panose="02020603050405020304" pitchFamily="18" charset="0"/>
                </a:rPr>
                <a:t>….</a:t>
              </a:r>
            </a:p>
          </p:txBody>
        </p:sp>
        <p:sp>
          <p:nvSpPr>
            <p:cNvPr id="14363" name="Line 27"/>
            <p:cNvSpPr>
              <a:spLocks noChangeShapeType="1"/>
            </p:cNvSpPr>
            <p:nvPr/>
          </p:nvSpPr>
          <p:spPr bwMode="black">
            <a:xfrm>
              <a:off x="3511550" y="2437936"/>
              <a:ext cx="4008438" cy="0"/>
            </a:xfrm>
            <a:prstGeom prst="line">
              <a:avLst/>
            </a:prstGeom>
            <a:noFill/>
            <a:ln w="9525">
              <a:solidFill>
                <a:srgbClr val="080808"/>
              </a:solidFill>
              <a:prstDash val="dash"/>
              <a:round/>
              <a:headEnd/>
              <a:tailEnd/>
            </a:ln>
            <a:effectLst/>
          </p:spPr>
          <p:txBody>
            <a:bodyPr wrap="none" anchor="ctr"/>
            <a:lstStyle/>
            <a:p>
              <a:endParaRPr lang="en-US"/>
            </a:p>
          </p:txBody>
        </p:sp>
        <p:sp>
          <p:nvSpPr>
            <p:cNvPr id="14364" name="Line 28"/>
            <p:cNvSpPr>
              <a:spLocks noChangeShapeType="1"/>
            </p:cNvSpPr>
            <p:nvPr/>
          </p:nvSpPr>
          <p:spPr bwMode="black">
            <a:xfrm>
              <a:off x="4013200" y="3867150"/>
              <a:ext cx="4010025" cy="0"/>
            </a:xfrm>
            <a:prstGeom prst="line">
              <a:avLst/>
            </a:prstGeom>
            <a:noFill/>
            <a:ln w="9525">
              <a:solidFill>
                <a:srgbClr val="080808"/>
              </a:solidFill>
              <a:prstDash val="dash"/>
              <a:round/>
              <a:headEnd/>
              <a:tailEnd/>
            </a:ln>
            <a:effectLst/>
          </p:spPr>
          <p:txBody>
            <a:bodyPr wrap="none" anchor="ctr"/>
            <a:lstStyle/>
            <a:p>
              <a:endParaRPr lang="en-US"/>
            </a:p>
          </p:txBody>
        </p:sp>
        <p:sp>
          <p:nvSpPr>
            <p:cNvPr id="14365" name="Freeform 29"/>
            <p:cNvSpPr>
              <a:spLocks/>
            </p:cNvSpPr>
            <p:nvPr/>
          </p:nvSpPr>
          <p:spPr bwMode="gray">
            <a:xfrm>
              <a:off x="2478088" y="3841750"/>
              <a:ext cx="1462087"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66" name="Text Box 30"/>
            <p:cNvSpPr txBox="1">
              <a:spLocks noChangeArrowheads="1"/>
            </p:cNvSpPr>
            <p:nvPr/>
          </p:nvSpPr>
          <p:spPr bwMode="gray">
            <a:xfrm>
              <a:off x="2967038" y="2827338"/>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a:solidFill>
                    <a:srgbClr val="FEFEFE"/>
                  </a:solidFill>
                  <a:latin typeface="Arial Black" pitchFamily="34" charset="0"/>
                </a:rPr>
                <a:t>2</a:t>
              </a:r>
            </a:p>
          </p:txBody>
        </p:sp>
        <p:sp>
          <p:nvSpPr>
            <p:cNvPr id="14367" name="Text Box 31"/>
            <p:cNvSpPr txBox="1">
              <a:spLocks noChangeArrowheads="1"/>
            </p:cNvSpPr>
            <p:nvPr/>
          </p:nvSpPr>
          <p:spPr bwMode="gray">
            <a:xfrm>
              <a:off x="2903538" y="4105275"/>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3</a:t>
              </a:r>
            </a:p>
          </p:txBody>
        </p:sp>
        <p:sp>
          <p:nvSpPr>
            <p:cNvPr id="3" name="Oval 2">
              <a:extLst>
                <a:ext uri="{FF2B5EF4-FFF2-40B4-BE49-F238E27FC236}">
                  <a16:creationId xmlns:a16="http://schemas.microsoft.com/office/drawing/2014/main" id="{45B7CDEA-6033-42D8-B3B9-19FF02769D2D}"/>
                </a:ext>
              </a:extLst>
            </p:cNvPr>
            <p:cNvSpPr/>
            <p:nvPr/>
          </p:nvSpPr>
          <p:spPr>
            <a:xfrm>
              <a:off x="814345" y="2777585"/>
              <a:ext cx="1974021" cy="212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err="1">
                  <a:latin typeface="Times New Roman" panose="02020603050405020304" pitchFamily="18" charset="0"/>
                  <a:cs typeface="Times New Roman" panose="02020603050405020304" pitchFamily="18" charset="0"/>
                </a:rPr>
                <a:t>Nguyên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sz="2000" dirty="0"/>
            </a:p>
          </p:txBody>
        </p:sp>
      </p:grpSp>
      <p:graphicFrame>
        <p:nvGraphicFramePr>
          <p:cNvPr id="29" name="Table 28">
            <a:extLst>
              <a:ext uri="{FF2B5EF4-FFF2-40B4-BE49-F238E27FC236}">
                <a16:creationId xmlns:a16="http://schemas.microsoft.com/office/drawing/2014/main" id="{E64B31C9-DF2D-4ADF-8869-853A93D36911}"/>
              </a:ext>
            </a:extLst>
          </p:cNvPr>
          <p:cNvGraphicFramePr>
            <a:graphicFrameLocks noGrp="1"/>
          </p:cNvGraphicFramePr>
          <p:nvPr>
            <p:extLst>
              <p:ext uri="{D42A27DB-BD31-4B8C-83A1-F6EECF244321}">
                <p14:modId xmlns:p14="http://schemas.microsoft.com/office/powerpoint/2010/main" val="1445149500"/>
              </p:ext>
            </p:extLst>
          </p:nvPr>
        </p:nvGraphicFramePr>
        <p:xfrm>
          <a:off x="90518" y="4500570"/>
          <a:ext cx="8839200" cy="1889760"/>
        </p:xfrm>
        <a:graphic>
          <a:graphicData uri="http://schemas.openxmlformats.org/drawingml/2006/table">
            <a:tbl>
              <a:tblPr firstRow="1" bandRow="1">
                <a:tableStyleId>{5C22544A-7EE6-4342-B048-85BDC9FD1C3A}</a:tableStyleId>
              </a:tblPr>
              <a:tblGrid>
                <a:gridCol w="1163053">
                  <a:extLst>
                    <a:ext uri="{9D8B030D-6E8A-4147-A177-3AD203B41FA5}">
                      <a16:colId xmlns:a16="http://schemas.microsoft.com/office/drawing/2014/main" val="2311875442"/>
                    </a:ext>
                  </a:extLst>
                </a:gridCol>
                <a:gridCol w="604787">
                  <a:extLst>
                    <a:ext uri="{9D8B030D-6E8A-4147-A177-3AD203B41FA5}">
                      <a16:colId xmlns:a16="http://schemas.microsoft.com/office/drawing/2014/main" val="708895894"/>
                    </a:ext>
                  </a:extLst>
                </a:gridCol>
                <a:gridCol w="883920">
                  <a:extLst>
                    <a:ext uri="{9D8B030D-6E8A-4147-A177-3AD203B41FA5}">
                      <a16:colId xmlns:a16="http://schemas.microsoft.com/office/drawing/2014/main" val="3571477040"/>
                    </a:ext>
                  </a:extLst>
                </a:gridCol>
                <a:gridCol w="883920">
                  <a:extLst>
                    <a:ext uri="{9D8B030D-6E8A-4147-A177-3AD203B41FA5}">
                      <a16:colId xmlns:a16="http://schemas.microsoft.com/office/drawing/2014/main" val="3537667153"/>
                    </a:ext>
                  </a:extLst>
                </a:gridCol>
                <a:gridCol w="883920">
                  <a:extLst>
                    <a:ext uri="{9D8B030D-6E8A-4147-A177-3AD203B41FA5}">
                      <a16:colId xmlns:a16="http://schemas.microsoft.com/office/drawing/2014/main" val="2932541393"/>
                    </a:ext>
                  </a:extLst>
                </a:gridCol>
                <a:gridCol w="883920">
                  <a:extLst>
                    <a:ext uri="{9D8B030D-6E8A-4147-A177-3AD203B41FA5}">
                      <a16:colId xmlns:a16="http://schemas.microsoft.com/office/drawing/2014/main" val="2359397801"/>
                    </a:ext>
                  </a:extLst>
                </a:gridCol>
                <a:gridCol w="907810">
                  <a:extLst>
                    <a:ext uri="{9D8B030D-6E8A-4147-A177-3AD203B41FA5}">
                      <a16:colId xmlns:a16="http://schemas.microsoft.com/office/drawing/2014/main" val="546726273"/>
                    </a:ext>
                  </a:extLst>
                </a:gridCol>
                <a:gridCol w="860030">
                  <a:extLst>
                    <a:ext uri="{9D8B030D-6E8A-4147-A177-3AD203B41FA5}">
                      <a16:colId xmlns:a16="http://schemas.microsoft.com/office/drawing/2014/main" val="3385632151"/>
                    </a:ext>
                  </a:extLst>
                </a:gridCol>
                <a:gridCol w="883920">
                  <a:extLst>
                    <a:ext uri="{9D8B030D-6E8A-4147-A177-3AD203B41FA5}">
                      <a16:colId xmlns:a16="http://schemas.microsoft.com/office/drawing/2014/main" val="3438059772"/>
                    </a:ext>
                  </a:extLst>
                </a:gridCol>
                <a:gridCol w="883920">
                  <a:extLst>
                    <a:ext uri="{9D8B030D-6E8A-4147-A177-3AD203B41FA5}">
                      <a16:colId xmlns:a16="http://schemas.microsoft.com/office/drawing/2014/main" val="70469516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Năm</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vụ</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mắc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chết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39511963"/>
                  </a:ext>
                </a:extLst>
              </a:tr>
              <a:tr h="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09371583"/>
                  </a:ext>
                </a:extLst>
              </a:tr>
              <a:tr h="370840">
                <a:tc>
                  <a:txBody>
                    <a:bodyPr/>
                    <a:lstStyle/>
                    <a:p>
                      <a:r>
                        <a:rPr lang="en-US" sz="2000" smtClean="0">
                          <a:latin typeface="Times New Roman" panose="02020603050405020304" pitchFamily="18" charset="0"/>
                          <a:cs typeface="Times New Roman" panose="02020603050405020304" pitchFamily="18" charset="0"/>
                        </a:rPr>
                        <a:t>2019</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76</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1,32</a:t>
                      </a:r>
                      <a:endParaRPr lang="en-US" sz="2000" dirty="0">
                        <a:latin typeface="Times New Roman" panose="02020603050405020304" pitchFamily="18" charset="0"/>
                        <a:cs typeface="Times New Roman" panose="02020603050405020304" pitchFamily="18" charset="0"/>
                      </a:endParaRP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1.926</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0,62</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a:t>
                      </a:r>
                    </a:p>
                  </a:txBody>
                  <a:tcPr horzOverflow="overflow"/>
                </a:tc>
                <a:extLst>
                  <a:ext uri="{0D108BD9-81ED-4DB2-BD59-A6C34878D82A}">
                    <a16:rowId xmlns:a16="http://schemas.microsoft.com/office/drawing/2014/main" val="2517521011"/>
                  </a:ext>
                </a:extLst>
              </a:tr>
              <a:tr h="370840">
                <a:tc>
                  <a:txBody>
                    <a:bodyPr/>
                    <a:lstStyle/>
                    <a:p>
                      <a:r>
                        <a:rPr lang="en-US" sz="200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mtClean="0"/>
                        <a:t>5</a:t>
                      </a:r>
                      <a:endParaRPr lang="en-US"/>
                    </a:p>
                  </a:txBody>
                  <a:tcPr/>
                </a:tc>
                <a:tc>
                  <a:txBody>
                    <a:bodyPr/>
                    <a:lstStyle/>
                    <a:p>
                      <a:r>
                        <a:rPr lang="en-US" smtClean="0"/>
                        <a:t>48</a:t>
                      </a:r>
                      <a:endParaRPr lang="en-US"/>
                    </a:p>
                  </a:txBody>
                  <a:tcPr/>
                </a:tc>
                <a:tc>
                  <a:txBody>
                    <a:bodyPr/>
                    <a:lstStyle/>
                    <a:p>
                      <a:r>
                        <a:rPr lang="en-US" smtClean="0"/>
                        <a:t>10,4</a:t>
                      </a:r>
                      <a:endParaRPr lang="en-US"/>
                    </a:p>
                  </a:txBody>
                  <a:tcPr/>
                </a:tc>
                <a:tc>
                  <a:txBody>
                    <a:bodyPr/>
                    <a:lstStyle/>
                    <a:p>
                      <a:r>
                        <a:rPr lang="en-US" smtClean="0"/>
                        <a:t>74</a:t>
                      </a:r>
                      <a:endParaRPr lang="en-US"/>
                    </a:p>
                  </a:txBody>
                  <a:tcPr horzOverflow="overflow"/>
                </a:tc>
                <a:tc>
                  <a:txBody>
                    <a:bodyPr/>
                    <a:lstStyle/>
                    <a:p>
                      <a:r>
                        <a:rPr lang="en-US" smtClean="0"/>
                        <a:t>870</a:t>
                      </a:r>
                      <a:endParaRPr lang="en-US"/>
                    </a:p>
                  </a:txBody>
                  <a:tcPr horzOverflow="overflow"/>
                </a:tc>
                <a:tc>
                  <a:txBody>
                    <a:bodyPr/>
                    <a:lstStyle/>
                    <a:p>
                      <a:r>
                        <a:rPr lang="en-US" smtClean="0"/>
                        <a:t>8,5</a:t>
                      </a:r>
                      <a:endParaRPr lang="en-US"/>
                    </a:p>
                  </a:txBody>
                  <a:tcPr horzOverflow="overflow"/>
                </a:tc>
                <a:tc>
                  <a:txBody>
                    <a:bodyPr/>
                    <a:lstStyle/>
                    <a:p>
                      <a:r>
                        <a:rPr lang="en-US" smtClean="0"/>
                        <a:t>3</a:t>
                      </a:r>
                      <a:endParaRPr lang="en-US"/>
                    </a:p>
                  </a:txBody>
                  <a:tcPr horzOverflow="overflow"/>
                </a:tc>
                <a:tc>
                  <a:txBody>
                    <a:bodyPr/>
                    <a:lstStyle/>
                    <a:p>
                      <a:r>
                        <a:rPr lang="en-US" smtClean="0"/>
                        <a:t>22</a:t>
                      </a:r>
                      <a:endParaRPr lang="en-US"/>
                    </a:p>
                  </a:txBody>
                  <a:tcPr horzOverflow="overflow"/>
                </a:tc>
                <a:tc>
                  <a:txBody>
                    <a:bodyPr/>
                    <a:lstStyle/>
                    <a:p>
                      <a:r>
                        <a:rPr lang="en-US" smtClean="0"/>
                        <a:t>13,6</a:t>
                      </a:r>
                      <a:endParaRPr lang="en-US"/>
                    </a:p>
                  </a:txBody>
                  <a:tcPr horzOverflow="overflow"/>
                </a:tc>
                <a:extLst>
                  <a:ext uri="{0D108BD9-81ED-4DB2-BD59-A6C34878D82A}">
                    <a16:rowId xmlns:a16="http://schemas.microsoft.com/office/drawing/2014/main" val="2213796851"/>
                  </a:ext>
                </a:extLst>
              </a:tr>
            </a:tbl>
          </a:graphicData>
        </a:graphic>
      </p:graphicFrame>
      <p:sp>
        <p:nvSpPr>
          <p:cNvPr id="30" name="Rectangle 29">
            <a:extLst>
              <a:ext uri="{FF2B5EF4-FFF2-40B4-BE49-F238E27FC236}">
                <a16:creationId xmlns:a16="http://schemas.microsoft.com/office/drawing/2014/main" id="{F8243B0A-AB9C-45D7-A6BE-C89731CB4A59}"/>
              </a:ext>
            </a:extLst>
          </p:cNvPr>
          <p:cNvSpPr/>
          <p:nvPr/>
        </p:nvSpPr>
        <p:spPr>
          <a:xfrm>
            <a:off x="0" y="3714752"/>
            <a:ext cx="9144000" cy="707886"/>
          </a:xfrm>
          <a:prstGeom prst="rect">
            <a:avLst/>
          </a:prstGeom>
        </p:spPr>
        <p:txBody>
          <a:bodyPr wrap="square">
            <a:spAutoFit/>
          </a:bodyPr>
          <a:lstStyle/>
          <a:p>
            <a:pPr algn="ctr" eaLnBrk="1" hangingPunct="1"/>
            <a:r>
              <a:rPr lang="en-US" altLang="en-US" sz="2000" b="1" dirty="0" err="1">
                <a:latin typeface="Times New Roman" panose="02020603050405020304" pitchFamily="18" charset="0"/>
                <a:cs typeface="Times New Roman" panose="02020603050405020304" pitchFamily="18" charset="0"/>
              </a:rPr>
              <a:t>Bảng</a:t>
            </a:r>
            <a:r>
              <a:rPr lang="en-US" altLang="en-US" sz="2000" b="1" dirty="0">
                <a:latin typeface="Times New Roman" panose="02020603050405020304" pitchFamily="18" charset="0"/>
                <a:cs typeface="Times New Roman" panose="02020603050405020304" pitchFamily="18" charset="0"/>
              </a:rPr>
              <a:t> 1.1: </a:t>
            </a:r>
            <a:r>
              <a:rPr lang="en-US" altLang="en-US" sz="2000" b="1" dirty="0" err="1">
                <a:latin typeface="Times New Roman" panose="02020603050405020304" pitchFamily="18" charset="0"/>
                <a:cs typeface="Times New Roman" panose="02020603050405020304" pitchFamily="18" charset="0"/>
              </a:rPr>
              <a:t>Phân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bố</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Nội</a:t>
            </a:r>
            <a:r>
              <a:rPr lang="en-US" altLang="en-US" sz="2000" b="1" dirty="0">
                <a:latin typeface="Times New Roman" panose="02020603050405020304" pitchFamily="18" charset="0"/>
                <a:cs typeface="Times New Roman" panose="02020603050405020304" pitchFamily="18" charset="0"/>
              </a:rPr>
              <a:t> so </a:t>
            </a:r>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 </a:t>
            </a:r>
          </a:p>
          <a:p>
            <a:pPr algn="ctr" eaLnBrk="1" hangingPunct="1"/>
            <a:r>
              <a:rPr lang="en-US" altLang="en-US" sz="2000" b="1" dirty="0" err="1">
                <a:latin typeface="Times New Roman" panose="02020603050405020304" pitchFamily="18" charset="0"/>
                <a:cs typeface="Times New Roman" panose="02020603050405020304" pitchFamily="18" charset="0"/>
              </a:rPr>
              <a:t>giai</a:t>
            </a:r>
            <a:r>
              <a:rPr lang="en-US" altLang="en-US" sz="2000" b="1" dirty="0">
                <a:latin typeface="Times New Roman" panose="02020603050405020304" pitchFamily="18" charset="0"/>
                <a:cs typeface="Times New Roman" panose="02020603050405020304" pitchFamily="18" charset="0"/>
              </a:rPr>
              <a:t> </a:t>
            </a:r>
            <a:r>
              <a:rPr lang="en-US" altLang="en-US" sz="2000" b="1" err="1">
                <a:latin typeface="Times New Roman" panose="02020603050405020304" pitchFamily="18" charset="0"/>
                <a:cs typeface="Times New Roman" panose="02020603050405020304" pitchFamily="18" charset="0"/>
              </a:rPr>
              <a:t>đoạn</a:t>
            </a:r>
            <a:r>
              <a:rPr lang="en-US" altLang="en-US" sz="2000" b="1">
                <a:latin typeface="Times New Roman" panose="02020603050405020304" pitchFamily="18" charset="0"/>
                <a:cs typeface="Times New Roman" panose="02020603050405020304" pitchFamily="18" charset="0"/>
              </a:rPr>
              <a:t> </a:t>
            </a:r>
            <a:r>
              <a:rPr lang="en-US" altLang="en-US" sz="2000" b="1" smtClean="0">
                <a:latin typeface="Times New Roman" panose="02020603050405020304" pitchFamily="18" charset="0"/>
                <a:cs typeface="Times New Roman" panose="02020603050405020304" pitchFamily="18" charset="0"/>
              </a:rPr>
              <a:t>2019-2020</a:t>
            </a:r>
            <a:endParaRPr lang="en-US" altLang="en-US" sz="2000" b="1" dirty="0">
              <a:latin typeface="Times New Roman" panose="02020603050405020304" pitchFamily="18" charset="0"/>
            </a:endParaRPr>
          </a:p>
        </p:txBody>
      </p:sp>
    </p:spTree>
    <p:extLst>
      <p:ext uri="{BB962C8B-B14F-4D97-AF65-F5344CB8AC3E}">
        <p14:creationId xmlns:p14="http://schemas.microsoft.com/office/powerpoint/2010/main" val="2999771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2400" kern="1200" dirty="0" err="1">
                <a:solidFill>
                  <a:srgbClr val="333399"/>
                </a:solidFill>
                <a:latin typeface="Arial" panose="020B0604020202020204" pitchFamily="34" charset="0"/>
                <a:ea typeface="+mn-ea"/>
                <a:cs typeface="Arial" panose="020B0604020202020204" pitchFamily="34" charset="0"/>
              </a:rPr>
              <a:t>Thẩm</a:t>
            </a:r>
            <a:r>
              <a:rPr lang="en-US" sz="2400" kern="1200" dirty="0">
                <a:solidFill>
                  <a:srgbClr val="333399"/>
                </a:solidFill>
                <a:latin typeface="Arial" panose="020B0604020202020204" pitchFamily="34" charset="0"/>
                <a:ea typeface="+mn-ea"/>
                <a:cs typeface="Arial" panose="020B0604020202020204" pitchFamily="34" charset="0"/>
              </a:rPr>
              <a:t> </a:t>
            </a:r>
            <a:r>
              <a:rPr lang="en-US" sz="2400" kern="1200" dirty="0" err="1">
                <a:solidFill>
                  <a:srgbClr val="333399"/>
                </a:solidFill>
                <a:latin typeface="Arial" panose="020B0604020202020204" pitchFamily="34" charset="0"/>
                <a:ea typeface="+mn-ea"/>
                <a:cs typeface="Arial" panose="020B0604020202020204" pitchFamily="34" charset="0"/>
              </a:rPr>
              <a:t>quyền</a:t>
            </a:r>
            <a:r>
              <a:rPr lang="en-US" sz="2400" kern="1200" dirty="0">
                <a:solidFill>
                  <a:srgbClr val="333399"/>
                </a:solidFill>
                <a:latin typeface="Arial" panose="020B0604020202020204" pitchFamily="34" charset="0"/>
                <a:ea typeface="+mn-ea"/>
                <a:cs typeface="Arial" panose="020B0604020202020204" pitchFamily="34" charset="0"/>
              </a:rPr>
              <a:t> </a:t>
            </a:r>
            <a:r>
              <a:rPr lang="en-US" sz="2400" kern="1200" dirty="0" err="1">
                <a:solidFill>
                  <a:srgbClr val="333399"/>
                </a:solidFill>
                <a:latin typeface="Arial" panose="020B0604020202020204" pitchFamily="34" charset="0"/>
                <a:ea typeface="+mn-ea"/>
                <a:cs typeface="Arial" panose="020B0604020202020204" pitchFamily="34" charset="0"/>
              </a:rPr>
              <a:t>quản</a:t>
            </a:r>
            <a:r>
              <a:rPr lang="en-US" sz="2400" kern="1200" dirty="0">
                <a:solidFill>
                  <a:srgbClr val="333399"/>
                </a:solidFill>
                <a:latin typeface="Arial" panose="020B0604020202020204" pitchFamily="34" charset="0"/>
                <a:ea typeface="+mn-ea"/>
                <a:cs typeface="Arial" panose="020B0604020202020204" pitchFamily="34" charset="0"/>
              </a:rPr>
              <a:t> </a:t>
            </a:r>
            <a:r>
              <a:rPr lang="en-US" sz="2400" kern="1200" dirty="0" err="1">
                <a:solidFill>
                  <a:srgbClr val="333399"/>
                </a:solidFill>
                <a:latin typeface="Arial" panose="020B0604020202020204" pitchFamily="34" charset="0"/>
                <a:ea typeface="+mn-ea"/>
                <a:cs typeface="Arial" panose="020B0604020202020204" pitchFamily="34" charset="0"/>
              </a:rPr>
              <a:t>lý</a:t>
            </a:r>
            <a:r>
              <a:rPr lang="en-US" sz="2400" kern="1200" dirty="0">
                <a:solidFill>
                  <a:srgbClr val="333399"/>
                </a:solidFill>
                <a:latin typeface="Arial" panose="020B0604020202020204" pitchFamily="34" charset="0"/>
                <a:ea typeface="+mn-ea"/>
                <a:cs typeface="Arial" panose="020B0604020202020204" pitchFamily="34" charset="0"/>
              </a:rPr>
              <a:t> ATTP </a:t>
            </a:r>
            <a:r>
              <a:rPr lang="en-US" sz="2400" kern="1200" dirty="0" err="1">
                <a:solidFill>
                  <a:srgbClr val="333399"/>
                </a:solidFill>
                <a:latin typeface="Arial" panose="020B0604020202020204" pitchFamily="34" charset="0"/>
                <a:ea typeface="+mn-ea"/>
                <a:cs typeface="Arial" panose="020B0604020202020204" pitchFamily="34" charset="0"/>
              </a:rPr>
              <a:t>đối</a:t>
            </a:r>
            <a:r>
              <a:rPr lang="en-US" sz="2400" kern="1200" dirty="0">
                <a:solidFill>
                  <a:srgbClr val="333399"/>
                </a:solidFill>
                <a:latin typeface="Arial" panose="020B0604020202020204" pitchFamily="34" charset="0"/>
                <a:ea typeface="+mn-ea"/>
                <a:cs typeface="Arial" panose="020B0604020202020204" pitchFamily="34" charset="0"/>
              </a:rPr>
              <a:t> </a:t>
            </a:r>
            <a:r>
              <a:rPr lang="en-US" sz="2400" kern="1200" dirty="0" err="1">
                <a:solidFill>
                  <a:srgbClr val="333399"/>
                </a:solidFill>
                <a:latin typeface="Arial" panose="020B0604020202020204" pitchFamily="34" charset="0"/>
                <a:ea typeface="+mn-ea"/>
                <a:cs typeface="Arial" panose="020B0604020202020204" pitchFamily="34" charset="0"/>
              </a:rPr>
              <a:t>với</a:t>
            </a:r>
            <a:r>
              <a:rPr lang="en-US" sz="2400" kern="1200" dirty="0">
                <a:solidFill>
                  <a:srgbClr val="333399"/>
                </a:solidFill>
                <a:latin typeface="Arial" panose="020B0604020202020204" pitchFamily="34" charset="0"/>
                <a:ea typeface="+mn-ea"/>
                <a:cs typeface="Arial" panose="020B0604020202020204" pitchFamily="34" charset="0"/>
              </a:rPr>
              <a:t> </a:t>
            </a:r>
            <a:r>
              <a:rPr lang="en-US" sz="2400" kern="1200" dirty="0" err="1">
                <a:solidFill>
                  <a:srgbClr val="333399"/>
                </a:solidFill>
                <a:latin typeface="Arial" panose="020B0604020202020204" pitchFamily="34" charset="0"/>
                <a:ea typeface="+mn-ea"/>
                <a:cs typeface="Arial" panose="020B0604020202020204" pitchFamily="34" charset="0"/>
              </a:rPr>
              <a:t>bếp</a:t>
            </a:r>
            <a:r>
              <a:rPr lang="en-US" sz="2400" kern="1200" dirty="0">
                <a:solidFill>
                  <a:srgbClr val="333399"/>
                </a:solidFill>
                <a:latin typeface="Arial" panose="020B0604020202020204" pitchFamily="34" charset="0"/>
                <a:ea typeface="+mn-ea"/>
                <a:cs typeface="Arial" panose="020B0604020202020204" pitchFamily="34" charset="0"/>
              </a:rPr>
              <a:t> </a:t>
            </a:r>
            <a:r>
              <a:rPr lang="en-US" sz="2400" kern="1200" dirty="0" err="1">
                <a:solidFill>
                  <a:srgbClr val="333399"/>
                </a:solidFill>
                <a:latin typeface="Arial" panose="020B0604020202020204" pitchFamily="34" charset="0"/>
                <a:ea typeface="+mn-ea"/>
                <a:cs typeface="Arial" panose="020B0604020202020204" pitchFamily="34" charset="0"/>
              </a:rPr>
              <a:t>ăn</a:t>
            </a:r>
            <a:r>
              <a:rPr lang="en-US" sz="2400" kern="1200" dirty="0">
                <a:solidFill>
                  <a:srgbClr val="333399"/>
                </a:solidFill>
                <a:latin typeface="Arial" panose="020B0604020202020204" pitchFamily="34" charset="0"/>
                <a:ea typeface="+mn-ea"/>
                <a:cs typeface="Arial" panose="020B0604020202020204" pitchFamily="34" charset="0"/>
              </a:rPr>
              <a:t> </a:t>
            </a:r>
            <a:r>
              <a:rPr lang="en-US" sz="2400" kern="1200" dirty="0" err="1">
                <a:solidFill>
                  <a:srgbClr val="333399"/>
                </a:solidFill>
                <a:latin typeface="Arial" panose="020B0604020202020204" pitchFamily="34" charset="0"/>
                <a:ea typeface="+mn-ea"/>
                <a:cs typeface="Arial" panose="020B0604020202020204" pitchFamily="34" charset="0"/>
              </a:rPr>
              <a:t>tập</a:t>
            </a:r>
            <a:r>
              <a:rPr lang="en-US" sz="2400" kern="1200" dirty="0">
                <a:solidFill>
                  <a:srgbClr val="333399"/>
                </a:solidFill>
                <a:latin typeface="Arial" panose="020B0604020202020204" pitchFamily="34" charset="0"/>
                <a:ea typeface="+mn-ea"/>
                <a:cs typeface="Arial" panose="020B0604020202020204" pitchFamily="34" charset="0"/>
              </a:rPr>
              <a:t> </a:t>
            </a:r>
            <a:r>
              <a:rPr lang="en-US" sz="2400" kern="1200" dirty="0" err="1">
                <a:solidFill>
                  <a:srgbClr val="333399"/>
                </a:solidFill>
                <a:latin typeface="Arial" panose="020B0604020202020204" pitchFamily="34" charset="0"/>
                <a:ea typeface="+mn-ea"/>
                <a:cs typeface="Arial" panose="020B0604020202020204" pitchFamily="34" charset="0"/>
              </a:rPr>
              <a:t>thể</a:t>
            </a:r>
            <a:r>
              <a:rPr lang="en-US" sz="2400" kern="1200" dirty="0">
                <a:solidFill>
                  <a:srgbClr val="333399"/>
                </a:solidFill>
                <a:latin typeface="Arial" panose="020B0604020202020204" pitchFamily="34" charset="0"/>
                <a:ea typeface="+mn-ea"/>
                <a:cs typeface="Arial" panose="020B0604020202020204" pitchFamily="34" charset="0"/>
              </a:rPr>
              <a:t/>
            </a:r>
            <a:br>
              <a:rPr lang="en-US" sz="2400" kern="1200" dirty="0">
                <a:solidFill>
                  <a:srgbClr val="333399"/>
                </a:solidFill>
                <a:latin typeface="Arial" panose="020B0604020202020204" pitchFamily="34" charset="0"/>
                <a:ea typeface="+mn-ea"/>
                <a:cs typeface="Arial" panose="020B0604020202020204" pitchFamily="34" charset="0"/>
              </a:rPr>
            </a:br>
            <a:r>
              <a:rPr lang="en-US" sz="2400" kern="1200" dirty="0">
                <a:solidFill>
                  <a:srgbClr val="FF0000"/>
                </a:solidFill>
                <a:latin typeface="Arial" panose="020B0604020202020204" pitchFamily="34" charset="0"/>
                <a:ea typeface="+mn-ea"/>
                <a:cs typeface="Arial" panose="020B0604020202020204" pitchFamily="34" charset="0"/>
              </a:rPr>
              <a:t>(</a:t>
            </a:r>
            <a:r>
              <a:rPr lang="en-US" sz="2400" kern="1200" dirty="0" err="1">
                <a:solidFill>
                  <a:srgbClr val="FF0000"/>
                </a:solidFill>
                <a:latin typeface="Arial" panose="020B0604020202020204" pitchFamily="34" charset="0"/>
                <a:ea typeface="+mn-ea"/>
                <a:cs typeface="Arial" panose="020B0604020202020204" pitchFamily="34" charset="0"/>
              </a:rPr>
              <a:t>theo</a:t>
            </a:r>
            <a:r>
              <a:rPr lang="en-US" sz="2400" kern="1200" dirty="0">
                <a:solidFill>
                  <a:srgbClr val="FF0000"/>
                </a:solidFill>
                <a:latin typeface="Arial" panose="020B0604020202020204" pitchFamily="34" charset="0"/>
                <a:ea typeface="+mn-ea"/>
                <a:cs typeface="Arial" panose="020B0604020202020204" pitchFamily="34" charset="0"/>
              </a:rPr>
              <a:t> </a:t>
            </a:r>
            <a:r>
              <a:rPr lang="en-US" sz="2400" kern="1200" dirty="0" err="1">
                <a:solidFill>
                  <a:srgbClr val="FF0000"/>
                </a:solidFill>
                <a:latin typeface="Arial" panose="020B0604020202020204" pitchFamily="34" charset="0"/>
                <a:ea typeface="+mn-ea"/>
                <a:cs typeface="Arial" panose="020B0604020202020204" pitchFamily="34" charset="0"/>
              </a:rPr>
              <a:t>Quyết</a:t>
            </a:r>
            <a:r>
              <a:rPr lang="en-US" sz="2400" kern="1200" dirty="0">
                <a:solidFill>
                  <a:srgbClr val="FF0000"/>
                </a:solidFill>
                <a:latin typeface="Arial" panose="020B0604020202020204" pitchFamily="34" charset="0"/>
                <a:ea typeface="+mn-ea"/>
                <a:cs typeface="Arial" panose="020B0604020202020204" pitchFamily="34" charset="0"/>
              </a:rPr>
              <a:t> </a:t>
            </a:r>
            <a:r>
              <a:rPr lang="en-US" sz="2400" kern="1200" dirty="0" err="1">
                <a:solidFill>
                  <a:srgbClr val="FF0000"/>
                </a:solidFill>
                <a:latin typeface="Arial" panose="020B0604020202020204" pitchFamily="34" charset="0"/>
                <a:ea typeface="+mn-ea"/>
                <a:cs typeface="Arial" panose="020B0604020202020204" pitchFamily="34" charset="0"/>
              </a:rPr>
              <a:t>định</a:t>
            </a:r>
            <a:r>
              <a:rPr lang="en-US" sz="2400" kern="1200" dirty="0">
                <a:solidFill>
                  <a:srgbClr val="FF0000"/>
                </a:solidFill>
                <a:latin typeface="Arial" panose="020B0604020202020204" pitchFamily="34" charset="0"/>
                <a:ea typeface="+mn-ea"/>
                <a:cs typeface="Arial" panose="020B0604020202020204" pitchFamily="34" charset="0"/>
              </a:rPr>
              <a:t> </a:t>
            </a:r>
            <a:r>
              <a:rPr lang="en-US" sz="2400" kern="1200" dirty="0" err="1">
                <a:solidFill>
                  <a:srgbClr val="FF0000"/>
                </a:solidFill>
                <a:latin typeface="Arial" panose="020B0604020202020204" pitchFamily="34" charset="0"/>
                <a:ea typeface="+mn-ea"/>
                <a:cs typeface="Arial" panose="020B0604020202020204" pitchFamily="34" charset="0"/>
              </a:rPr>
              <a:t>số</a:t>
            </a:r>
            <a:r>
              <a:rPr lang="en-US" sz="2400" kern="1200" dirty="0">
                <a:solidFill>
                  <a:srgbClr val="FF0000"/>
                </a:solidFill>
                <a:latin typeface="Arial" panose="020B0604020202020204" pitchFamily="34" charset="0"/>
                <a:ea typeface="+mn-ea"/>
                <a:cs typeface="Arial" panose="020B0604020202020204" pitchFamily="34" charset="0"/>
              </a:rPr>
              <a:t> 28/2022/QĐ-UBND </a:t>
            </a:r>
            <a:r>
              <a:rPr lang="en-US" sz="2400" kern="1200" dirty="0" err="1">
                <a:solidFill>
                  <a:srgbClr val="FF0000"/>
                </a:solidFill>
                <a:latin typeface="Arial" panose="020B0604020202020204" pitchFamily="34" charset="0"/>
                <a:ea typeface="+mn-ea"/>
                <a:cs typeface="Arial" panose="020B0604020202020204" pitchFamily="34" charset="0"/>
              </a:rPr>
              <a:t>của</a:t>
            </a:r>
            <a:r>
              <a:rPr lang="en-US" sz="2400" kern="1200" dirty="0">
                <a:solidFill>
                  <a:srgbClr val="FF0000"/>
                </a:solidFill>
                <a:latin typeface="Arial" panose="020B0604020202020204" pitchFamily="34" charset="0"/>
                <a:ea typeface="+mn-ea"/>
                <a:cs typeface="Arial" panose="020B0604020202020204" pitchFamily="34" charset="0"/>
              </a:rPr>
              <a:t> </a:t>
            </a:r>
            <a:r>
              <a:rPr lang="en-US" sz="2400" kern="1200">
                <a:solidFill>
                  <a:srgbClr val="FF0000"/>
                </a:solidFill>
                <a:latin typeface="Arial" panose="020B0604020202020204" pitchFamily="34" charset="0"/>
                <a:ea typeface="+mn-ea"/>
                <a:cs typeface="Arial" panose="020B0604020202020204" pitchFamily="34" charset="0"/>
              </a:rPr>
              <a:t>UBND </a:t>
            </a:r>
            <a:r>
              <a:rPr lang="en-US" sz="2400" kern="1200" smtClean="0">
                <a:solidFill>
                  <a:srgbClr val="FF0000"/>
                </a:solidFill>
                <a:latin typeface="Arial" panose="020B0604020202020204" pitchFamily="34" charset="0"/>
                <a:ea typeface="+mn-ea"/>
                <a:cs typeface="Arial" panose="020B0604020202020204" pitchFamily="34" charset="0"/>
              </a:rPr>
              <a:t>TP </a:t>
            </a:r>
            <a:r>
              <a:rPr lang="en-US" sz="2400" kern="1200" dirty="0" err="1">
                <a:solidFill>
                  <a:srgbClr val="FF0000"/>
                </a:solidFill>
                <a:latin typeface="Arial" panose="020B0604020202020204" pitchFamily="34" charset="0"/>
                <a:ea typeface="+mn-ea"/>
                <a:cs typeface="Arial" panose="020B0604020202020204" pitchFamily="34" charset="0"/>
              </a:rPr>
              <a:t>Hà</a:t>
            </a:r>
            <a:r>
              <a:rPr lang="en-US" sz="2400" kern="1200" dirty="0">
                <a:solidFill>
                  <a:srgbClr val="FF0000"/>
                </a:solidFill>
                <a:latin typeface="Arial" panose="020B0604020202020204" pitchFamily="34" charset="0"/>
                <a:ea typeface="+mn-ea"/>
                <a:cs typeface="Arial" panose="020B0604020202020204" pitchFamily="34" charset="0"/>
              </a:rPr>
              <a:t> </a:t>
            </a:r>
            <a:r>
              <a:rPr lang="en-US" sz="2400" kern="1200" dirty="0" err="1">
                <a:solidFill>
                  <a:srgbClr val="FF0000"/>
                </a:solidFill>
                <a:latin typeface="Arial" panose="020B0604020202020204" pitchFamily="34" charset="0"/>
                <a:ea typeface="+mn-ea"/>
                <a:cs typeface="Arial" panose="020B0604020202020204" pitchFamily="34" charset="0"/>
              </a:rPr>
              <a:t>Nội</a:t>
            </a:r>
            <a:r>
              <a:rPr lang="en-US" sz="2400" kern="1200" dirty="0">
                <a:solidFill>
                  <a:srgbClr val="FF0000"/>
                </a:solidFill>
                <a:latin typeface="Arial" panose="020B0604020202020204" pitchFamily="34" charset="0"/>
                <a:ea typeface="+mn-ea"/>
                <a:cs typeface="Arial" panose="020B0604020202020204" pitchFamily="34" charset="0"/>
              </a:rPr>
              <a:t>) </a:t>
            </a:r>
            <a:endParaRPr lang="en-US" sz="2400" kern="1200" dirty="0">
              <a:solidFill>
                <a:srgbClr val="FF000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304800" y="1484784"/>
            <a:ext cx="8392344" cy="5068416"/>
          </a:xfrm>
        </p:spPr>
        <p:txBody>
          <a:bodyPr/>
          <a:lstStyle/>
          <a:p>
            <a:pPr algn="just"/>
            <a:r>
              <a:rPr lang="vi-VN" altLang="ko-KR" sz="2400" b="1" dirty="0" smtClean="0">
                <a:solidFill>
                  <a:srgbClr val="3333FF"/>
                </a:solidFill>
                <a:latin typeface="Times New Roman" pitchFamily="18" charset="0"/>
              </a:rPr>
              <a:t>Chi </a:t>
            </a:r>
            <a:r>
              <a:rPr lang="vi-VN" altLang="ko-KR" sz="2400" b="1" dirty="0">
                <a:solidFill>
                  <a:srgbClr val="3333FF"/>
                </a:solidFill>
                <a:latin typeface="Times New Roman" pitchFamily="18" charset="0"/>
              </a:rPr>
              <a:t>Cục </a:t>
            </a:r>
            <a:r>
              <a:rPr lang="en-US" altLang="ko-KR" sz="2400" b="1" dirty="0" smtClean="0">
                <a:solidFill>
                  <a:srgbClr val="3333FF"/>
                </a:solidFill>
                <a:latin typeface="Times New Roman" pitchFamily="18" charset="0"/>
              </a:rPr>
              <a:t>ATVSTP </a:t>
            </a:r>
            <a:r>
              <a:rPr lang="en-US" altLang="ko-KR" sz="2400" b="1" dirty="0" err="1" smtClean="0">
                <a:solidFill>
                  <a:srgbClr val="3333FF"/>
                </a:solidFill>
                <a:latin typeface="Times New Roman" pitchFamily="18" charset="0"/>
              </a:rPr>
              <a:t>quản</a:t>
            </a:r>
            <a:r>
              <a:rPr lang="en-US" altLang="ko-KR" sz="2400" b="1" dirty="0" smtClean="0">
                <a:solidFill>
                  <a:srgbClr val="3333FF"/>
                </a:solidFill>
                <a:latin typeface="Times New Roman" pitchFamily="18" charset="0"/>
              </a:rPr>
              <a:t> </a:t>
            </a:r>
            <a:r>
              <a:rPr lang="en-US" altLang="ko-KR" sz="2400" b="1" dirty="0" err="1" smtClean="0">
                <a:solidFill>
                  <a:srgbClr val="3333FF"/>
                </a:solidFill>
                <a:latin typeface="Times New Roman" pitchFamily="18" charset="0"/>
              </a:rPr>
              <a:t>lý</a:t>
            </a:r>
            <a:r>
              <a:rPr lang="en-US" altLang="ko-KR" sz="2400" b="1" dirty="0" smtClean="0">
                <a:solidFill>
                  <a:srgbClr val="3333FF"/>
                </a:solidFill>
                <a:latin typeface="Times New Roman" pitchFamily="18" charset="0"/>
              </a:rPr>
              <a:t> </a:t>
            </a:r>
            <a:r>
              <a:rPr lang="en-US" altLang="ko-KR" sz="2400" b="1" dirty="0" err="1" smtClean="0">
                <a:solidFill>
                  <a:srgbClr val="3333FF"/>
                </a:solidFill>
                <a:latin typeface="Times New Roman" pitchFamily="18" charset="0"/>
              </a:rPr>
              <a:t>điều</a:t>
            </a:r>
            <a:r>
              <a:rPr lang="en-US" altLang="ko-KR" sz="2400" b="1" dirty="0" smtClean="0">
                <a:solidFill>
                  <a:srgbClr val="3333FF"/>
                </a:solidFill>
                <a:latin typeface="Times New Roman" pitchFamily="18" charset="0"/>
              </a:rPr>
              <a:t> </a:t>
            </a:r>
            <a:r>
              <a:rPr lang="en-US" altLang="ko-KR" sz="2400" b="1" dirty="0" err="1" smtClean="0">
                <a:solidFill>
                  <a:srgbClr val="3333FF"/>
                </a:solidFill>
                <a:latin typeface="Times New Roman" pitchFamily="18" charset="0"/>
              </a:rPr>
              <a:t>kiện</a:t>
            </a:r>
            <a:r>
              <a:rPr lang="en-US" altLang="ko-KR" sz="2400" b="1" dirty="0" smtClean="0">
                <a:solidFill>
                  <a:srgbClr val="3333FF"/>
                </a:solidFill>
                <a:latin typeface="Times New Roman" pitchFamily="18" charset="0"/>
              </a:rPr>
              <a:t> ATTP </a:t>
            </a:r>
            <a:r>
              <a:rPr lang="en-US" altLang="ko-KR" sz="2400" b="1" dirty="0" err="1" smtClean="0">
                <a:solidFill>
                  <a:srgbClr val="3333FF"/>
                </a:solidFill>
                <a:latin typeface="Times New Roman" pitchFamily="18" charset="0"/>
              </a:rPr>
              <a:t>và</a:t>
            </a:r>
            <a:r>
              <a:rPr lang="en-US" altLang="ko-KR" sz="2400" b="1" dirty="0" smtClean="0">
                <a:solidFill>
                  <a:srgbClr val="3333FF"/>
                </a:solidFill>
                <a:latin typeface="Times New Roman" pitchFamily="18" charset="0"/>
              </a:rPr>
              <a:t> </a:t>
            </a:r>
            <a:r>
              <a:rPr lang="en-US" altLang="ko-KR" sz="2400" b="1" dirty="0" err="1" smtClean="0">
                <a:solidFill>
                  <a:srgbClr val="3333FF"/>
                </a:solidFill>
                <a:latin typeface="Times New Roman" pitchFamily="18" charset="0"/>
              </a:rPr>
              <a:t>tiếp</a:t>
            </a:r>
            <a:r>
              <a:rPr lang="en-US" altLang="ko-KR" sz="2400" b="1" dirty="0" smtClean="0">
                <a:solidFill>
                  <a:srgbClr val="3333FF"/>
                </a:solidFill>
                <a:latin typeface="Times New Roman" pitchFamily="18" charset="0"/>
              </a:rPr>
              <a:t> </a:t>
            </a:r>
            <a:r>
              <a:rPr lang="en-US" altLang="ko-KR" sz="2400" b="1" dirty="0" err="1" smtClean="0">
                <a:solidFill>
                  <a:srgbClr val="3333FF"/>
                </a:solidFill>
                <a:latin typeface="Times New Roman" pitchFamily="18" charset="0"/>
              </a:rPr>
              <a:t>nhận</a:t>
            </a:r>
            <a:r>
              <a:rPr lang="en-US" altLang="ko-KR" sz="2400" b="1" dirty="0" smtClean="0">
                <a:solidFill>
                  <a:srgbClr val="3333FF"/>
                </a:solidFill>
                <a:latin typeface="Times New Roman" pitchFamily="18" charset="0"/>
              </a:rPr>
              <a:t> </a:t>
            </a:r>
            <a:r>
              <a:rPr lang="en-US" altLang="ko-KR" sz="2400" b="1" dirty="0" err="1" smtClean="0">
                <a:solidFill>
                  <a:srgbClr val="3333FF"/>
                </a:solidFill>
                <a:latin typeface="Times New Roman" pitchFamily="18" charset="0"/>
              </a:rPr>
              <a:t>bản</a:t>
            </a:r>
            <a:r>
              <a:rPr lang="en-US" altLang="ko-KR" sz="2400" b="1" dirty="0" smtClean="0">
                <a:solidFill>
                  <a:srgbClr val="3333FF"/>
                </a:solidFill>
                <a:latin typeface="Times New Roman" pitchFamily="18" charset="0"/>
              </a:rPr>
              <a:t> cam </a:t>
            </a:r>
            <a:r>
              <a:rPr lang="en-US" altLang="ko-KR" sz="2400" b="1" dirty="0" err="1" smtClean="0">
                <a:solidFill>
                  <a:srgbClr val="3333FF"/>
                </a:solidFill>
                <a:latin typeface="Times New Roman" pitchFamily="18" charset="0"/>
              </a:rPr>
              <a:t>kết</a:t>
            </a:r>
            <a:r>
              <a:rPr lang="en-US" altLang="ko-KR" sz="2400" b="1" dirty="0" smtClean="0">
                <a:solidFill>
                  <a:srgbClr val="3333FF"/>
                </a:solidFill>
                <a:latin typeface="Times New Roman" pitchFamily="18" charset="0"/>
              </a:rPr>
              <a:t> </a:t>
            </a:r>
            <a:r>
              <a:rPr lang="en-US" altLang="ko-KR" sz="2400" b="1" dirty="0" err="1" smtClean="0">
                <a:solidFill>
                  <a:srgbClr val="3333FF"/>
                </a:solidFill>
                <a:latin typeface="Times New Roman" pitchFamily="18" charset="0"/>
              </a:rPr>
              <a:t>trách</a:t>
            </a:r>
            <a:r>
              <a:rPr lang="en-US" altLang="ko-KR" sz="2400" b="1" dirty="0" smtClean="0">
                <a:solidFill>
                  <a:srgbClr val="3333FF"/>
                </a:solidFill>
                <a:latin typeface="Times New Roman" pitchFamily="18" charset="0"/>
              </a:rPr>
              <a:t> </a:t>
            </a:r>
            <a:r>
              <a:rPr lang="en-US" altLang="ko-KR" sz="2400" b="1" dirty="0" err="1" smtClean="0">
                <a:solidFill>
                  <a:srgbClr val="3333FF"/>
                </a:solidFill>
                <a:latin typeface="Times New Roman" pitchFamily="18" charset="0"/>
              </a:rPr>
              <a:t>nhiệm</a:t>
            </a:r>
            <a:r>
              <a:rPr lang="en-US" altLang="ko-KR" sz="2400" b="1" dirty="0" smtClean="0">
                <a:solidFill>
                  <a:srgbClr val="3333FF"/>
                </a:solidFill>
                <a:latin typeface="Times New Roman" pitchFamily="18" charset="0"/>
              </a:rPr>
              <a:t> ATTP </a:t>
            </a:r>
            <a:r>
              <a:rPr lang="en-US" altLang="ko-KR" sz="2400" b="1" dirty="0" err="1" smtClean="0">
                <a:solidFill>
                  <a:srgbClr val="3333FF"/>
                </a:solidFill>
                <a:latin typeface="Times New Roman" pitchFamily="18" charset="0"/>
              </a:rPr>
              <a:t>của</a:t>
            </a:r>
            <a:r>
              <a:rPr lang="en-US" altLang="ko-KR" sz="2400" b="1" dirty="0" smtClean="0">
                <a:solidFill>
                  <a:srgbClr val="3333FF"/>
                </a:solidFill>
                <a:latin typeface="Times New Roman" pitchFamily="18" charset="0"/>
              </a:rPr>
              <a:t> </a:t>
            </a:r>
            <a:r>
              <a:rPr lang="en-US" altLang="en-US" sz="2400" b="1" dirty="0" smtClean="0">
                <a:solidFill>
                  <a:srgbClr val="3333FF"/>
                </a:solidFill>
                <a:latin typeface="Times New Roman" pitchFamily="18" charset="0"/>
              </a:rPr>
              <a:t>BATT, </a:t>
            </a:r>
            <a:r>
              <a:rPr lang="en-US" altLang="en-US" sz="2400" b="1" dirty="0" err="1" smtClean="0">
                <a:solidFill>
                  <a:srgbClr val="3333FF"/>
                </a:solidFill>
                <a:latin typeface="Times New Roman" pitchFamily="18" charset="0"/>
              </a:rPr>
              <a:t>căng</a:t>
            </a:r>
            <a:r>
              <a:rPr lang="en-US" altLang="en-US" sz="2400" b="1" dirty="0" smtClean="0">
                <a:solidFill>
                  <a:srgbClr val="3333FF"/>
                </a:solidFill>
                <a:latin typeface="Times New Roman" pitchFamily="18" charset="0"/>
              </a:rPr>
              <a:t> </a:t>
            </a:r>
            <a:r>
              <a:rPr lang="en-US" altLang="en-US" sz="2400" b="1" dirty="0">
                <a:solidFill>
                  <a:srgbClr val="3333FF"/>
                </a:solidFill>
                <a:latin typeface="Times New Roman" pitchFamily="18" charset="0"/>
              </a:rPr>
              <a:t>tin </a:t>
            </a:r>
            <a:r>
              <a:rPr lang="en-US" altLang="en-US" sz="2400" b="1" dirty="0" err="1" smtClean="0">
                <a:solidFill>
                  <a:srgbClr val="3333FF"/>
                </a:solidFill>
                <a:latin typeface="Times New Roman" pitchFamily="18" charset="0"/>
              </a:rPr>
              <a:t>trong</a:t>
            </a:r>
            <a:r>
              <a:rPr lang="en-US" altLang="en-US" sz="2400" b="1" dirty="0" smtClean="0">
                <a:solidFill>
                  <a:srgbClr val="3333FF"/>
                </a:solidFill>
                <a:latin typeface="Times New Roman" pitchFamily="18" charset="0"/>
              </a:rPr>
              <a:t>: </a:t>
            </a:r>
            <a:r>
              <a:rPr lang="en-US" altLang="en-US" sz="2400" dirty="0" err="1">
                <a:latin typeface="Times New Roman" pitchFamily="18" charset="0"/>
              </a:rPr>
              <a:t>các</a:t>
            </a:r>
            <a:r>
              <a:rPr lang="en-US" altLang="en-US" sz="2400" dirty="0">
                <a:latin typeface="Times New Roman" pitchFamily="18" charset="0"/>
              </a:rPr>
              <a:t> </a:t>
            </a:r>
            <a:r>
              <a:rPr lang="en-US" altLang="en-US" sz="2400" dirty="0" err="1" smtClean="0">
                <a:latin typeface="Times New Roman" pitchFamily="18" charset="0"/>
              </a:rPr>
              <a:t>trường</a:t>
            </a:r>
            <a:r>
              <a:rPr lang="en-US" altLang="en-US" sz="2400" dirty="0" smtClean="0">
                <a:latin typeface="Times New Roman" pitchFamily="18" charset="0"/>
              </a:rPr>
              <a:t> </a:t>
            </a:r>
            <a:r>
              <a:rPr lang="en-US" altLang="en-US" sz="2400" dirty="0" err="1" smtClean="0">
                <a:latin typeface="Times New Roman" pitchFamily="18" charset="0"/>
              </a:rPr>
              <a:t>đại</a:t>
            </a:r>
            <a:r>
              <a:rPr lang="en-US" altLang="en-US" sz="2400" dirty="0" smtClean="0">
                <a:latin typeface="Times New Roman" pitchFamily="18" charset="0"/>
              </a:rPr>
              <a:t> </a:t>
            </a:r>
            <a:r>
              <a:rPr lang="en-US" altLang="en-US" sz="2400" dirty="0" err="1">
                <a:latin typeface="Times New Roman" pitchFamily="18" charset="0"/>
              </a:rPr>
              <a:t>học</a:t>
            </a:r>
            <a:r>
              <a:rPr lang="en-US" altLang="en-US" sz="2400" dirty="0">
                <a:latin typeface="Times New Roman" pitchFamily="18" charset="0"/>
              </a:rPr>
              <a:t>, </a:t>
            </a:r>
            <a:r>
              <a:rPr lang="en-US" altLang="en-US" sz="2400" dirty="0" err="1" smtClean="0">
                <a:latin typeface="Times New Roman" pitchFamily="18" charset="0"/>
              </a:rPr>
              <a:t>học</a:t>
            </a:r>
            <a:r>
              <a:rPr lang="en-US" altLang="en-US" sz="2400" dirty="0" smtClean="0">
                <a:latin typeface="Times New Roman" pitchFamily="18" charset="0"/>
              </a:rPr>
              <a:t> </a:t>
            </a:r>
            <a:r>
              <a:rPr lang="en-US" altLang="en-US" sz="2400" dirty="0" err="1" smtClean="0">
                <a:latin typeface="Times New Roman" pitchFamily="18" charset="0"/>
              </a:rPr>
              <a:t>viện</a:t>
            </a:r>
            <a:r>
              <a:rPr lang="en-US" altLang="en-US" sz="2400" dirty="0" smtClean="0">
                <a:latin typeface="Times New Roman" pitchFamily="18" charset="0"/>
              </a:rPr>
              <a:t>, </a:t>
            </a:r>
            <a:r>
              <a:rPr lang="en-US" altLang="en-US" sz="2400" dirty="0" err="1" smtClean="0">
                <a:latin typeface="Times New Roman" pitchFamily="18" charset="0"/>
              </a:rPr>
              <a:t>cao</a:t>
            </a:r>
            <a:r>
              <a:rPr lang="en-US" altLang="en-US" sz="2400" dirty="0" smtClean="0">
                <a:latin typeface="Times New Roman" pitchFamily="18" charset="0"/>
              </a:rPr>
              <a:t> </a:t>
            </a:r>
            <a:r>
              <a:rPr lang="en-US" altLang="en-US" sz="2400" dirty="0" err="1">
                <a:latin typeface="Times New Roman" pitchFamily="18" charset="0"/>
              </a:rPr>
              <a:t>đẳng</a:t>
            </a:r>
            <a:r>
              <a:rPr lang="en-US" altLang="en-US" sz="2400" dirty="0">
                <a:latin typeface="Times New Roman" pitchFamily="18" charset="0"/>
              </a:rPr>
              <a:t>, </a:t>
            </a:r>
            <a:r>
              <a:rPr lang="en-US" altLang="en-US" sz="2400" dirty="0" err="1">
                <a:latin typeface="Times New Roman" pitchFamily="18" charset="0"/>
              </a:rPr>
              <a:t>trung</a:t>
            </a:r>
            <a:r>
              <a:rPr lang="en-US" altLang="en-US" sz="2400" dirty="0">
                <a:latin typeface="Times New Roman" pitchFamily="18" charset="0"/>
              </a:rPr>
              <a:t> </a:t>
            </a:r>
            <a:r>
              <a:rPr lang="en-US" altLang="en-US" sz="2400" dirty="0" err="1" smtClean="0">
                <a:latin typeface="Times New Roman" pitchFamily="18" charset="0"/>
              </a:rPr>
              <a:t>cấp</a:t>
            </a:r>
            <a:r>
              <a:rPr lang="en-US" altLang="en-US" sz="2400" dirty="0" smtClean="0">
                <a:latin typeface="Times New Roman" pitchFamily="18" charset="0"/>
              </a:rPr>
              <a:t>; </a:t>
            </a:r>
            <a:r>
              <a:rPr lang="en-US" altLang="en-US" sz="2400" dirty="0" err="1" smtClean="0">
                <a:latin typeface="Times New Roman" pitchFamily="18" charset="0"/>
              </a:rPr>
              <a:t>cơ</a:t>
            </a:r>
            <a:r>
              <a:rPr lang="en-US" altLang="en-US" sz="2400" dirty="0" smtClean="0">
                <a:latin typeface="Times New Roman" pitchFamily="18" charset="0"/>
              </a:rPr>
              <a:t> </a:t>
            </a:r>
            <a:r>
              <a:rPr lang="en-US" altLang="en-US" sz="2400" dirty="0" err="1" smtClean="0">
                <a:latin typeface="Times New Roman" pitchFamily="18" charset="0"/>
              </a:rPr>
              <a:t>quan</a:t>
            </a:r>
            <a:r>
              <a:rPr lang="en-US" altLang="en-US" sz="2400" dirty="0" smtClean="0">
                <a:latin typeface="Times New Roman" pitchFamily="18" charset="0"/>
              </a:rPr>
              <a:t> </a:t>
            </a:r>
            <a:r>
              <a:rPr lang="en-US" altLang="en-US" sz="2400" dirty="0" err="1" smtClean="0">
                <a:latin typeface="Times New Roman" pitchFamily="18" charset="0"/>
              </a:rPr>
              <a:t>tổ</a:t>
            </a:r>
            <a:r>
              <a:rPr lang="en-US" altLang="en-US" sz="2400" dirty="0" smtClean="0">
                <a:latin typeface="Times New Roman" pitchFamily="18" charset="0"/>
              </a:rPr>
              <a:t> </a:t>
            </a:r>
            <a:r>
              <a:rPr lang="en-US" altLang="en-US" sz="2400" dirty="0" err="1" smtClean="0">
                <a:latin typeface="Times New Roman" pitchFamily="18" charset="0"/>
              </a:rPr>
              <a:t>chức</a:t>
            </a:r>
            <a:r>
              <a:rPr lang="en-US" altLang="en-US" sz="2400" dirty="0" smtClean="0">
                <a:latin typeface="Times New Roman" pitchFamily="18" charset="0"/>
              </a:rPr>
              <a:t> </a:t>
            </a:r>
            <a:r>
              <a:rPr lang="en-US" altLang="en-US" sz="2400" dirty="0" err="1" smtClean="0">
                <a:latin typeface="Times New Roman" pitchFamily="18" charset="0"/>
              </a:rPr>
              <a:t>khác</a:t>
            </a:r>
            <a:r>
              <a:rPr lang="en-US" altLang="en-US" sz="2400" dirty="0" smtClean="0">
                <a:latin typeface="Times New Roman" pitchFamily="18" charset="0"/>
              </a:rPr>
              <a:t> </a:t>
            </a:r>
            <a:r>
              <a:rPr lang="en-US" altLang="en-US" sz="2400" dirty="0" err="1" smtClean="0">
                <a:latin typeface="Times New Roman" pitchFamily="18" charset="0"/>
              </a:rPr>
              <a:t>có</a:t>
            </a:r>
            <a:r>
              <a:rPr lang="en-US" altLang="en-US" sz="2400" dirty="0" smtClean="0">
                <a:latin typeface="Times New Roman" pitchFamily="18" charset="0"/>
              </a:rPr>
              <a:t> </a:t>
            </a:r>
            <a:r>
              <a:rPr lang="en-US" altLang="en-US" sz="2400" dirty="0" err="1" smtClean="0">
                <a:latin typeface="Times New Roman" pitchFamily="18" charset="0"/>
              </a:rPr>
              <a:t>quy</a:t>
            </a:r>
            <a:r>
              <a:rPr lang="en-US" altLang="en-US" sz="2400" dirty="0" smtClean="0">
                <a:latin typeface="Times New Roman" pitchFamily="18" charset="0"/>
              </a:rPr>
              <a:t> </a:t>
            </a:r>
            <a:r>
              <a:rPr lang="en-US" altLang="en-US" sz="2400" dirty="0" err="1" smtClean="0">
                <a:latin typeface="Times New Roman" pitchFamily="18" charset="0"/>
              </a:rPr>
              <a:t>mô</a:t>
            </a:r>
            <a:r>
              <a:rPr lang="en-US" altLang="en-US" sz="2400" dirty="0" smtClean="0">
                <a:latin typeface="Times New Roman" pitchFamily="18" charset="0"/>
              </a:rPr>
              <a:t>  ≥ 200 </a:t>
            </a:r>
            <a:r>
              <a:rPr lang="en-US" altLang="en-US" sz="2400" dirty="0" err="1" smtClean="0">
                <a:latin typeface="Times New Roman" pitchFamily="18" charset="0"/>
              </a:rPr>
              <a:t>suất</a:t>
            </a:r>
            <a:r>
              <a:rPr lang="en-US" altLang="en-US" sz="2400" dirty="0" smtClean="0">
                <a:latin typeface="Times New Roman" pitchFamily="18" charset="0"/>
              </a:rPr>
              <a:t> </a:t>
            </a:r>
            <a:r>
              <a:rPr lang="en-US" altLang="en-US" sz="2400" dirty="0" err="1" smtClean="0">
                <a:latin typeface="Times New Roman" pitchFamily="18" charset="0"/>
              </a:rPr>
              <a:t>ăn</a:t>
            </a:r>
            <a:r>
              <a:rPr lang="en-US" altLang="en-US" sz="2400" dirty="0" smtClean="0">
                <a:latin typeface="Times New Roman" pitchFamily="18" charset="0"/>
              </a:rPr>
              <a:t>/</a:t>
            </a:r>
            <a:r>
              <a:rPr lang="en-US" altLang="en-US" sz="2400" dirty="0" err="1" smtClean="0">
                <a:latin typeface="Times New Roman" pitchFamily="18" charset="0"/>
              </a:rPr>
              <a:t>lần</a:t>
            </a:r>
            <a:r>
              <a:rPr lang="en-US" altLang="en-US" sz="2400" dirty="0" smtClean="0">
                <a:latin typeface="Times New Roman" pitchFamily="18" charset="0"/>
              </a:rPr>
              <a:t> </a:t>
            </a:r>
            <a:r>
              <a:rPr lang="en-US" altLang="en-US" sz="2400" dirty="0" err="1">
                <a:latin typeface="Times New Roman" pitchFamily="18" charset="0"/>
              </a:rPr>
              <a:t>phục</a:t>
            </a:r>
            <a:r>
              <a:rPr lang="en-US" altLang="en-US" sz="2400" dirty="0">
                <a:latin typeface="Times New Roman" pitchFamily="18" charset="0"/>
              </a:rPr>
              <a:t> </a:t>
            </a:r>
            <a:r>
              <a:rPr lang="en-US" altLang="en-US" sz="2400" dirty="0" err="1" smtClean="0">
                <a:latin typeface="Times New Roman" pitchFamily="18" charset="0"/>
              </a:rPr>
              <a:t>vụ</a:t>
            </a:r>
            <a:r>
              <a:rPr lang="en-US" altLang="en-US" sz="2400" dirty="0" smtClean="0">
                <a:latin typeface="Times New Roman" pitchFamily="18" charset="0"/>
              </a:rPr>
              <a:t>.</a:t>
            </a:r>
          </a:p>
          <a:p>
            <a:pPr algn="just"/>
            <a:r>
              <a:rPr lang="en-US" altLang="en-US" sz="2400" b="1" dirty="0" smtClean="0">
                <a:solidFill>
                  <a:srgbClr val="3333FF"/>
                </a:solidFill>
                <a:latin typeface="Times New Roman" pitchFamily="18" charset="0"/>
              </a:rPr>
              <a:t>UBND </a:t>
            </a:r>
            <a:r>
              <a:rPr lang="en-US" altLang="en-US" sz="2400" b="1" dirty="0" err="1">
                <a:solidFill>
                  <a:srgbClr val="3333FF"/>
                </a:solidFill>
                <a:latin typeface="Times New Roman" pitchFamily="18" charset="0"/>
              </a:rPr>
              <a:t>quận</a:t>
            </a:r>
            <a:r>
              <a:rPr lang="en-US" altLang="en-US" sz="2400" b="1" dirty="0">
                <a:solidFill>
                  <a:srgbClr val="3333FF"/>
                </a:solidFill>
                <a:latin typeface="Times New Roman" pitchFamily="18" charset="0"/>
              </a:rPr>
              <a:t> </a:t>
            </a:r>
            <a:r>
              <a:rPr lang="en-US" altLang="en-US" sz="2400" b="1" dirty="0" smtClean="0">
                <a:solidFill>
                  <a:srgbClr val="3333FF"/>
                </a:solidFill>
                <a:latin typeface="Times New Roman" pitchFamily="18" charset="0"/>
              </a:rPr>
              <a:t>(</a:t>
            </a:r>
            <a:r>
              <a:rPr lang="en-US" altLang="en-US" sz="2400" b="1" dirty="0" err="1">
                <a:solidFill>
                  <a:srgbClr val="3333FF"/>
                </a:solidFill>
                <a:latin typeface="Times New Roman" pitchFamily="18" charset="0"/>
              </a:rPr>
              <a:t>ủ</a:t>
            </a:r>
            <a:r>
              <a:rPr lang="en-US" altLang="en-US" sz="2400" b="1" dirty="0" err="1" smtClean="0">
                <a:solidFill>
                  <a:srgbClr val="3333FF"/>
                </a:solidFill>
                <a:latin typeface="Times New Roman" pitchFamily="18" charset="0"/>
              </a:rPr>
              <a:t>y</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quyền</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cho</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Phòng</a:t>
            </a:r>
            <a:r>
              <a:rPr lang="en-US" altLang="en-US" sz="2400" b="1" dirty="0" smtClean="0">
                <a:solidFill>
                  <a:srgbClr val="3333FF"/>
                </a:solidFill>
                <a:latin typeface="Times New Roman" pitchFamily="18" charset="0"/>
              </a:rPr>
              <a:t> Y </a:t>
            </a:r>
            <a:r>
              <a:rPr lang="en-US" altLang="en-US" sz="2400" b="1" dirty="0" err="1" smtClean="0">
                <a:solidFill>
                  <a:srgbClr val="3333FF"/>
                </a:solidFill>
                <a:latin typeface="Times New Roman" pitchFamily="18" charset="0"/>
              </a:rPr>
              <a:t>tế</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quản</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lý</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điều</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kiện</a:t>
            </a:r>
            <a:r>
              <a:rPr lang="en-US" altLang="en-US" sz="2400" b="1" dirty="0" smtClean="0">
                <a:solidFill>
                  <a:srgbClr val="3333FF"/>
                </a:solidFill>
                <a:latin typeface="Times New Roman" pitchFamily="18" charset="0"/>
              </a:rPr>
              <a:t> ATTP </a:t>
            </a:r>
            <a:r>
              <a:rPr lang="en-US" altLang="en-US" sz="2400" b="1" dirty="0" err="1" smtClean="0">
                <a:solidFill>
                  <a:srgbClr val="3333FF"/>
                </a:solidFill>
                <a:latin typeface="Times New Roman" pitchFamily="18" charset="0"/>
              </a:rPr>
              <a:t>và</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tiếp</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nhận</a:t>
            </a:r>
            <a:r>
              <a:rPr lang="en-US" altLang="en-US" sz="2400" b="1" dirty="0" smtClean="0">
                <a:solidFill>
                  <a:srgbClr val="3333FF"/>
                </a:solidFill>
                <a:latin typeface="Times New Roman" pitchFamily="18" charset="0"/>
              </a:rPr>
              <a:t> cam </a:t>
            </a:r>
            <a:r>
              <a:rPr lang="en-US" altLang="en-US" sz="2400" b="1" dirty="0" err="1" smtClean="0">
                <a:solidFill>
                  <a:srgbClr val="3333FF"/>
                </a:solidFill>
                <a:latin typeface="Times New Roman" pitchFamily="18" charset="0"/>
              </a:rPr>
              <a:t>kết</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trách</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nhiệm</a:t>
            </a:r>
            <a:r>
              <a:rPr lang="en-US" altLang="en-US" sz="2400" b="1" dirty="0" smtClean="0">
                <a:solidFill>
                  <a:srgbClr val="3333FF"/>
                </a:solidFill>
                <a:latin typeface="Times New Roman" pitchFamily="18" charset="0"/>
              </a:rPr>
              <a:t> ATTP </a:t>
            </a:r>
            <a:r>
              <a:rPr lang="en-US" altLang="en-US" sz="2400" b="1" dirty="0" err="1" smtClean="0">
                <a:solidFill>
                  <a:srgbClr val="3333FF"/>
                </a:solidFill>
                <a:latin typeface="Times New Roman" pitchFamily="18" charset="0"/>
              </a:rPr>
              <a:t>của</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Bếp</a:t>
            </a:r>
            <a:r>
              <a:rPr lang="en-US" altLang="en-US" sz="2400" b="1" dirty="0" smtClean="0">
                <a:solidFill>
                  <a:srgbClr val="3333FF"/>
                </a:solidFill>
                <a:latin typeface="Times New Roman" pitchFamily="18" charset="0"/>
              </a:rPr>
              <a:t> </a:t>
            </a:r>
            <a:r>
              <a:rPr lang="en-US" altLang="en-US" sz="2400" b="1" dirty="0" err="1">
                <a:solidFill>
                  <a:srgbClr val="3333FF"/>
                </a:solidFill>
                <a:latin typeface="Times New Roman" pitchFamily="18" charset="0"/>
              </a:rPr>
              <a:t>ăn</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tập</a:t>
            </a:r>
            <a:r>
              <a:rPr lang="en-US" altLang="en-US" sz="2400" b="1" dirty="0">
                <a:solidFill>
                  <a:srgbClr val="3333FF"/>
                </a:solidFill>
                <a:latin typeface="Times New Roman" pitchFamily="18" charset="0"/>
              </a:rPr>
              <a:t> </a:t>
            </a:r>
            <a:r>
              <a:rPr lang="en-US" altLang="en-US" sz="2400" b="1" dirty="0" err="1" smtClean="0">
                <a:solidFill>
                  <a:srgbClr val="3333FF"/>
                </a:solidFill>
                <a:latin typeface="Times New Roman" pitchFamily="18" charset="0"/>
              </a:rPr>
              <a:t>thể</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căng</a:t>
            </a:r>
            <a:r>
              <a:rPr lang="en-US" altLang="en-US" sz="2400" b="1" dirty="0" smtClean="0">
                <a:solidFill>
                  <a:srgbClr val="3333FF"/>
                </a:solidFill>
                <a:latin typeface="Times New Roman" pitchFamily="18" charset="0"/>
              </a:rPr>
              <a:t> tin </a:t>
            </a:r>
            <a:r>
              <a:rPr lang="en-US" altLang="en-US" sz="2400" b="1" dirty="0" err="1" smtClean="0">
                <a:solidFill>
                  <a:srgbClr val="3333FF"/>
                </a:solidFill>
                <a:latin typeface="Times New Roman" pitchFamily="18" charset="0"/>
              </a:rPr>
              <a:t>trong</a:t>
            </a:r>
            <a:r>
              <a:rPr lang="en-US" altLang="en-US" sz="2400" b="1" dirty="0" smtClean="0">
                <a:solidFill>
                  <a:srgbClr val="3333FF"/>
                </a:solidFill>
                <a:latin typeface="Times New Roman" pitchFamily="18" charset="0"/>
              </a:rPr>
              <a:t>: </a:t>
            </a:r>
            <a:r>
              <a:rPr lang="en-US" altLang="en-US" sz="2400" dirty="0" err="1">
                <a:latin typeface="Times New Roman" pitchFamily="18" charset="0"/>
              </a:rPr>
              <a:t>các</a:t>
            </a:r>
            <a:r>
              <a:rPr lang="en-US" altLang="en-US" sz="2400" dirty="0">
                <a:latin typeface="Times New Roman" pitchFamily="18" charset="0"/>
              </a:rPr>
              <a:t> </a:t>
            </a:r>
            <a:r>
              <a:rPr lang="en-US" altLang="en-US" sz="2400" dirty="0" err="1">
                <a:latin typeface="Times New Roman" pitchFamily="18" charset="0"/>
              </a:rPr>
              <a:t>trường</a:t>
            </a:r>
            <a:r>
              <a:rPr lang="en-US" altLang="en-US" sz="2400" dirty="0">
                <a:latin typeface="Times New Roman" pitchFamily="18" charset="0"/>
              </a:rPr>
              <a:t> </a:t>
            </a:r>
            <a:r>
              <a:rPr lang="en-US" altLang="en-US" sz="2400" dirty="0" err="1">
                <a:latin typeface="Times New Roman" pitchFamily="18" charset="0"/>
              </a:rPr>
              <a:t>mẫu</a:t>
            </a:r>
            <a:r>
              <a:rPr lang="en-US" altLang="en-US" sz="2400" dirty="0">
                <a:latin typeface="Times New Roman" pitchFamily="18" charset="0"/>
              </a:rPr>
              <a:t> </a:t>
            </a:r>
            <a:r>
              <a:rPr lang="en-US" altLang="en-US" sz="2400" dirty="0" err="1">
                <a:latin typeface="Times New Roman" pitchFamily="18" charset="0"/>
              </a:rPr>
              <a:t>giáo</a:t>
            </a:r>
            <a:r>
              <a:rPr lang="en-US" altLang="en-US" sz="2400" dirty="0">
                <a:latin typeface="Times New Roman" pitchFamily="18" charset="0"/>
              </a:rPr>
              <a:t>, </a:t>
            </a:r>
            <a:r>
              <a:rPr lang="en-US" altLang="en-US" sz="2400" dirty="0" err="1">
                <a:latin typeface="Times New Roman" pitchFamily="18" charset="0"/>
              </a:rPr>
              <a:t>tiểu</a:t>
            </a:r>
            <a:r>
              <a:rPr lang="en-US" altLang="en-US" sz="2400" dirty="0">
                <a:latin typeface="Times New Roman" pitchFamily="18" charset="0"/>
              </a:rPr>
              <a:t> </a:t>
            </a:r>
            <a:r>
              <a:rPr lang="en-US" altLang="en-US" sz="2400" dirty="0" err="1">
                <a:latin typeface="Times New Roman" pitchFamily="18" charset="0"/>
              </a:rPr>
              <a:t>học</a:t>
            </a:r>
            <a:r>
              <a:rPr lang="en-US" altLang="en-US" sz="2400" dirty="0">
                <a:latin typeface="Times New Roman" pitchFamily="18" charset="0"/>
              </a:rPr>
              <a:t>, </a:t>
            </a:r>
            <a:r>
              <a:rPr lang="en-US" altLang="en-US" sz="2400" dirty="0" err="1">
                <a:latin typeface="Times New Roman" pitchFamily="18" charset="0"/>
              </a:rPr>
              <a:t>trung</a:t>
            </a:r>
            <a:r>
              <a:rPr lang="en-US" altLang="en-US" sz="2400" dirty="0">
                <a:latin typeface="Times New Roman" pitchFamily="18" charset="0"/>
              </a:rPr>
              <a:t> </a:t>
            </a:r>
            <a:r>
              <a:rPr lang="en-US" altLang="en-US" sz="2400" dirty="0" err="1">
                <a:latin typeface="Times New Roman" pitchFamily="18" charset="0"/>
              </a:rPr>
              <a:t>học</a:t>
            </a:r>
            <a:r>
              <a:rPr lang="en-US" altLang="en-US" sz="2400" dirty="0">
                <a:latin typeface="Times New Roman" pitchFamily="18" charset="0"/>
              </a:rPr>
              <a:t> </a:t>
            </a:r>
            <a:r>
              <a:rPr lang="en-US" altLang="en-US" sz="2400" dirty="0" err="1">
                <a:latin typeface="Times New Roman" pitchFamily="18" charset="0"/>
              </a:rPr>
              <a:t>cơ</a:t>
            </a:r>
            <a:r>
              <a:rPr lang="en-US" altLang="en-US" sz="2400" dirty="0">
                <a:latin typeface="Times New Roman" pitchFamily="18" charset="0"/>
              </a:rPr>
              <a:t> </a:t>
            </a:r>
            <a:r>
              <a:rPr lang="en-US" altLang="en-US" sz="2400" dirty="0" err="1">
                <a:latin typeface="Times New Roman" pitchFamily="18" charset="0"/>
              </a:rPr>
              <a:t>sở</a:t>
            </a:r>
            <a:r>
              <a:rPr lang="en-US" altLang="en-US" sz="2400" dirty="0">
                <a:latin typeface="Times New Roman" pitchFamily="18" charset="0"/>
              </a:rPr>
              <a:t>, </a:t>
            </a:r>
            <a:r>
              <a:rPr lang="en-US" altLang="en-US" sz="2400" dirty="0" err="1">
                <a:latin typeface="Times New Roman" pitchFamily="18" charset="0"/>
              </a:rPr>
              <a:t>trung</a:t>
            </a:r>
            <a:r>
              <a:rPr lang="en-US" altLang="en-US" sz="2400" dirty="0">
                <a:latin typeface="Times New Roman" pitchFamily="18" charset="0"/>
              </a:rPr>
              <a:t> </a:t>
            </a:r>
            <a:r>
              <a:rPr lang="en-US" altLang="en-US" sz="2400" dirty="0" err="1">
                <a:latin typeface="Times New Roman" pitchFamily="18" charset="0"/>
              </a:rPr>
              <a:t>học</a:t>
            </a:r>
            <a:r>
              <a:rPr lang="en-US" altLang="en-US" sz="2400" dirty="0">
                <a:latin typeface="Times New Roman" pitchFamily="18" charset="0"/>
              </a:rPr>
              <a:t> </a:t>
            </a:r>
            <a:r>
              <a:rPr lang="en-US" altLang="en-US" sz="2400" dirty="0" err="1">
                <a:latin typeface="Times New Roman" pitchFamily="18" charset="0"/>
              </a:rPr>
              <a:t>phổ</a:t>
            </a:r>
            <a:r>
              <a:rPr lang="en-US" altLang="en-US" sz="2400" dirty="0">
                <a:latin typeface="Times New Roman" pitchFamily="18" charset="0"/>
              </a:rPr>
              <a:t> </a:t>
            </a:r>
            <a:r>
              <a:rPr lang="en-US" altLang="en-US" sz="2400" dirty="0" err="1" smtClean="0">
                <a:latin typeface="Times New Roman" pitchFamily="18" charset="0"/>
              </a:rPr>
              <a:t>thông</a:t>
            </a:r>
            <a:r>
              <a:rPr lang="en-US" altLang="en-US" sz="2400" dirty="0" smtClean="0">
                <a:latin typeface="Times New Roman" pitchFamily="18" charset="0"/>
              </a:rPr>
              <a:t>; </a:t>
            </a:r>
            <a:r>
              <a:rPr lang="en-US" altLang="en-US" sz="2400" dirty="0" err="1">
                <a:latin typeface="Times New Roman" pitchFamily="18" charset="0"/>
              </a:rPr>
              <a:t>cơ</a:t>
            </a:r>
            <a:r>
              <a:rPr lang="en-US" altLang="en-US" sz="2400" dirty="0">
                <a:latin typeface="Times New Roman" pitchFamily="18" charset="0"/>
              </a:rPr>
              <a:t> </a:t>
            </a:r>
            <a:r>
              <a:rPr lang="en-US" altLang="en-US" sz="2400" dirty="0" err="1">
                <a:latin typeface="Times New Roman" pitchFamily="18" charset="0"/>
              </a:rPr>
              <a:t>quan</a:t>
            </a:r>
            <a:r>
              <a:rPr lang="en-US" altLang="en-US" sz="2400" dirty="0">
                <a:latin typeface="Times New Roman" pitchFamily="18" charset="0"/>
              </a:rPr>
              <a:t> </a:t>
            </a:r>
            <a:r>
              <a:rPr lang="en-US" altLang="en-US" sz="2400" dirty="0" err="1">
                <a:latin typeface="Times New Roman" pitchFamily="18" charset="0"/>
              </a:rPr>
              <a:t>tổ</a:t>
            </a:r>
            <a:r>
              <a:rPr lang="en-US" altLang="en-US" sz="2400" dirty="0">
                <a:latin typeface="Times New Roman" pitchFamily="18" charset="0"/>
              </a:rPr>
              <a:t> </a:t>
            </a:r>
            <a:r>
              <a:rPr lang="en-US" altLang="en-US" sz="2400" dirty="0" err="1">
                <a:latin typeface="Times New Roman" pitchFamily="18" charset="0"/>
              </a:rPr>
              <a:t>chức</a:t>
            </a:r>
            <a:r>
              <a:rPr lang="en-US" altLang="en-US" sz="2400" dirty="0">
                <a:latin typeface="Times New Roman" pitchFamily="18" charset="0"/>
              </a:rPr>
              <a:t> </a:t>
            </a:r>
            <a:r>
              <a:rPr lang="en-US" altLang="en-US" sz="2400" dirty="0" err="1">
                <a:latin typeface="Times New Roman" pitchFamily="18" charset="0"/>
              </a:rPr>
              <a:t>khác</a:t>
            </a:r>
            <a:r>
              <a:rPr lang="en-US" altLang="en-US" sz="2400" dirty="0">
                <a:latin typeface="Times New Roman" pitchFamily="18" charset="0"/>
              </a:rPr>
              <a:t> </a:t>
            </a:r>
            <a:r>
              <a:rPr lang="en-US" altLang="en-US" sz="2400" dirty="0" err="1">
                <a:latin typeface="Times New Roman" pitchFamily="18" charset="0"/>
              </a:rPr>
              <a:t>có</a:t>
            </a:r>
            <a:r>
              <a:rPr lang="en-US" altLang="en-US" sz="2400" dirty="0">
                <a:latin typeface="Times New Roman" pitchFamily="18" charset="0"/>
              </a:rPr>
              <a:t> </a:t>
            </a:r>
            <a:r>
              <a:rPr lang="en-US" altLang="en-US" sz="2400" dirty="0" err="1">
                <a:latin typeface="Times New Roman" pitchFamily="18" charset="0"/>
              </a:rPr>
              <a:t>quy</a:t>
            </a:r>
            <a:r>
              <a:rPr lang="en-US" altLang="en-US" sz="2400" dirty="0">
                <a:latin typeface="Times New Roman" pitchFamily="18" charset="0"/>
              </a:rPr>
              <a:t> </a:t>
            </a:r>
            <a:r>
              <a:rPr lang="en-US" altLang="en-US" sz="2400" dirty="0" err="1">
                <a:latin typeface="Times New Roman" pitchFamily="18" charset="0"/>
              </a:rPr>
              <a:t>mô</a:t>
            </a:r>
            <a:r>
              <a:rPr lang="en-US" altLang="en-US" sz="2400" dirty="0">
                <a:latin typeface="Times New Roman" pitchFamily="18" charset="0"/>
              </a:rPr>
              <a:t> </a:t>
            </a:r>
            <a:r>
              <a:rPr lang="en-US" altLang="en-US" sz="2400" dirty="0" err="1" smtClean="0">
                <a:latin typeface="Times New Roman" pitchFamily="18" charset="0"/>
              </a:rPr>
              <a:t>từ</a:t>
            </a:r>
            <a:r>
              <a:rPr lang="en-US" altLang="en-US" sz="2400" dirty="0" smtClean="0">
                <a:latin typeface="Times New Roman" pitchFamily="18" charset="0"/>
              </a:rPr>
              <a:t> 50 </a:t>
            </a:r>
            <a:r>
              <a:rPr lang="en-US" altLang="en-US" sz="2400" dirty="0" err="1" smtClean="0">
                <a:latin typeface="Times New Roman" pitchFamily="18" charset="0"/>
              </a:rPr>
              <a:t>đến</a:t>
            </a:r>
            <a:r>
              <a:rPr lang="en-US" altLang="en-US" sz="2400" dirty="0" smtClean="0">
                <a:latin typeface="Times New Roman" pitchFamily="18" charset="0"/>
              </a:rPr>
              <a:t> &lt; </a:t>
            </a:r>
            <a:r>
              <a:rPr lang="en-US" altLang="en-US" sz="2400" dirty="0">
                <a:latin typeface="Times New Roman" pitchFamily="18" charset="0"/>
              </a:rPr>
              <a:t>200 </a:t>
            </a:r>
            <a:r>
              <a:rPr lang="en-US" altLang="en-US" sz="2400" dirty="0" err="1">
                <a:latin typeface="Times New Roman" pitchFamily="18" charset="0"/>
              </a:rPr>
              <a:t>suất</a:t>
            </a:r>
            <a:r>
              <a:rPr lang="en-US" altLang="en-US" sz="2400" dirty="0">
                <a:latin typeface="Times New Roman" pitchFamily="18" charset="0"/>
              </a:rPr>
              <a:t> </a:t>
            </a:r>
            <a:r>
              <a:rPr lang="en-US" altLang="en-US" sz="2400" dirty="0" err="1">
                <a:latin typeface="Times New Roman" pitchFamily="18" charset="0"/>
              </a:rPr>
              <a:t>ăn</a:t>
            </a:r>
            <a:r>
              <a:rPr lang="en-US" altLang="en-US" sz="2400" dirty="0">
                <a:latin typeface="Times New Roman" pitchFamily="18" charset="0"/>
              </a:rPr>
              <a:t>/</a:t>
            </a:r>
            <a:r>
              <a:rPr lang="en-US" altLang="en-US" sz="2400" dirty="0" err="1">
                <a:latin typeface="Times New Roman" pitchFamily="18" charset="0"/>
              </a:rPr>
              <a:t>lần</a:t>
            </a:r>
            <a:r>
              <a:rPr lang="en-US" altLang="en-US" sz="2400" dirty="0">
                <a:latin typeface="Times New Roman" pitchFamily="18" charset="0"/>
              </a:rPr>
              <a:t> </a:t>
            </a:r>
            <a:r>
              <a:rPr lang="en-US" altLang="en-US" sz="2400" dirty="0" err="1">
                <a:latin typeface="Times New Roman" pitchFamily="18" charset="0"/>
              </a:rPr>
              <a:t>phục</a:t>
            </a:r>
            <a:r>
              <a:rPr lang="en-US" altLang="en-US" sz="2400" dirty="0">
                <a:latin typeface="Times New Roman" pitchFamily="18" charset="0"/>
              </a:rPr>
              <a:t> </a:t>
            </a:r>
            <a:r>
              <a:rPr lang="en-US" altLang="en-US" sz="2400" dirty="0" err="1">
                <a:latin typeface="Times New Roman" pitchFamily="18" charset="0"/>
              </a:rPr>
              <a:t>vụ</a:t>
            </a:r>
            <a:r>
              <a:rPr lang="en-US" altLang="en-US" sz="2400" dirty="0" smtClean="0">
                <a:latin typeface="Times New Roman" pitchFamily="18" charset="0"/>
              </a:rPr>
              <a:t>.</a:t>
            </a:r>
            <a:endParaRPr lang="en-US" altLang="en-US" sz="2400" dirty="0">
              <a:latin typeface="Times New Roman" pitchFamily="18" charset="0"/>
            </a:endParaRPr>
          </a:p>
          <a:p>
            <a:pPr algn="just"/>
            <a:r>
              <a:rPr lang="en-US" altLang="en-US" sz="2400" b="1" dirty="0">
                <a:solidFill>
                  <a:srgbClr val="3333FF"/>
                </a:solidFill>
                <a:latin typeface="Times New Roman" pitchFamily="18" charset="0"/>
              </a:rPr>
              <a:t>UBND </a:t>
            </a:r>
            <a:r>
              <a:rPr lang="en-US" altLang="en-US" sz="2400" b="1" dirty="0" err="1" smtClean="0">
                <a:solidFill>
                  <a:srgbClr val="3333FF"/>
                </a:solidFill>
                <a:latin typeface="Times New Roman" pitchFamily="18" charset="0"/>
              </a:rPr>
              <a:t>phường</a:t>
            </a:r>
            <a:r>
              <a:rPr lang="en-US" altLang="en-US" sz="2400" b="1" dirty="0" smtClean="0">
                <a:solidFill>
                  <a:srgbClr val="3333FF"/>
                </a:solidFill>
                <a:latin typeface="Times New Roman" pitchFamily="18" charset="0"/>
              </a:rPr>
              <a:t> </a:t>
            </a:r>
            <a:r>
              <a:rPr lang="en-US" altLang="en-US" sz="2400" b="1" dirty="0" err="1">
                <a:solidFill>
                  <a:srgbClr val="3333FF"/>
                </a:solidFill>
                <a:latin typeface="Times New Roman" pitchFamily="18" charset="0"/>
              </a:rPr>
              <a:t>quản</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lý</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điều</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kiện</a:t>
            </a:r>
            <a:r>
              <a:rPr lang="en-US" altLang="en-US" sz="2400" b="1" dirty="0">
                <a:solidFill>
                  <a:srgbClr val="3333FF"/>
                </a:solidFill>
                <a:latin typeface="Times New Roman" pitchFamily="18" charset="0"/>
              </a:rPr>
              <a:t> ATTP </a:t>
            </a:r>
            <a:r>
              <a:rPr lang="en-US" altLang="en-US" sz="2400" b="1" dirty="0" err="1">
                <a:solidFill>
                  <a:srgbClr val="3333FF"/>
                </a:solidFill>
                <a:latin typeface="Times New Roman" pitchFamily="18" charset="0"/>
              </a:rPr>
              <a:t>và</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tiếp</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nhận</a:t>
            </a:r>
            <a:r>
              <a:rPr lang="en-US" altLang="en-US" sz="2400" b="1" dirty="0">
                <a:solidFill>
                  <a:srgbClr val="3333FF"/>
                </a:solidFill>
                <a:latin typeface="Times New Roman" pitchFamily="18" charset="0"/>
              </a:rPr>
              <a:t> cam </a:t>
            </a:r>
            <a:r>
              <a:rPr lang="en-US" altLang="en-US" sz="2400" b="1" dirty="0" err="1">
                <a:solidFill>
                  <a:srgbClr val="3333FF"/>
                </a:solidFill>
                <a:latin typeface="Times New Roman" pitchFamily="18" charset="0"/>
              </a:rPr>
              <a:t>kết</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trách</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nhiệm</a:t>
            </a:r>
            <a:r>
              <a:rPr lang="en-US" altLang="en-US" sz="2400" b="1" dirty="0">
                <a:solidFill>
                  <a:srgbClr val="3333FF"/>
                </a:solidFill>
                <a:latin typeface="Times New Roman" pitchFamily="18" charset="0"/>
              </a:rPr>
              <a:t> ATTP </a:t>
            </a:r>
            <a:r>
              <a:rPr lang="en-US" altLang="en-US" sz="2400" b="1" dirty="0" err="1">
                <a:solidFill>
                  <a:srgbClr val="3333FF"/>
                </a:solidFill>
                <a:latin typeface="Times New Roman" pitchFamily="18" charset="0"/>
              </a:rPr>
              <a:t>của</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Bếp</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ăn</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tập</a:t>
            </a:r>
            <a:r>
              <a:rPr lang="en-US" altLang="en-US" sz="2400" b="1" dirty="0">
                <a:solidFill>
                  <a:srgbClr val="3333FF"/>
                </a:solidFill>
                <a:latin typeface="Times New Roman" pitchFamily="18" charset="0"/>
              </a:rPr>
              <a:t> </a:t>
            </a:r>
            <a:r>
              <a:rPr lang="en-US" altLang="en-US" sz="2400" b="1" dirty="0" err="1" smtClean="0">
                <a:solidFill>
                  <a:srgbClr val="3333FF"/>
                </a:solidFill>
                <a:latin typeface="Times New Roman" pitchFamily="18" charset="0"/>
              </a:rPr>
              <a:t>thể</a:t>
            </a:r>
            <a:r>
              <a:rPr lang="en-US" altLang="en-US" sz="2400" b="1" dirty="0" smtClean="0">
                <a:solidFill>
                  <a:srgbClr val="3333FF"/>
                </a:solidFill>
                <a:latin typeface="Times New Roman" pitchFamily="18" charset="0"/>
              </a:rPr>
              <a:t> </a:t>
            </a:r>
            <a:r>
              <a:rPr lang="en-US" altLang="en-US" sz="2400" b="1" dirty="0" err="1" smtClean="0">
                <a:solidFill>
                  <a:srgbClr val="3333FF"/>
                </a:solidFill>
                <a:latin typeface="Times New Roman" pitchFamily="18" charset="0"/>
              </a:rPr>
              <a:t>trong</a:t>
            </a:r>
            <a:r>
              <a:rPr lang="en-US" altLang="en-US" sz="2400" b="1" dirty="0" smtClean="0">
                <a:solidFill>
                  <a:srgbClr val="3333FF"/>
                </a:solidFill>
                <a:latin typeface="Times New Roman" pitchFamily="18" charset="0"/>
              </a:rPr>
              <a:t>:</a:t>
            </a:r>
            <a:r>
              <a:rPr lang="en-US" altLang="en-US" sz="2400" dirty="0" smtClean="0">
                <a:solidFill>
                  <a:srgbClr val="3333FF"/>
                </a:solidFill>
                <a:latin typeface="Times New Roman" pitchFamily="18" charset="0"/>
              </a:rPr>
              <a:t> </a:t>
            </a:r>
            <a:r>
              <a:rPr lang="en-US" altLang="en-US" sz="2400" dirty="0" err="1">
                <a:latin typeface="Times New Roman" pitchFamily="18" charset="0"/>
              </a:rPr>
              <a:t>các</a:t>
            </a:r>
            <a:r>
              <a:rPr lang="en-US" altLang="en-US" sz="2400" dirty="0">
                <a:latin typeface="Times New Roman" pitchFamily="18" charset="0"/>
              </a:rPr>
              <a:t> </a:t>
            </a:r>
            <a:r>
              <a:rPr lang="en-US" altLang="en-US" sz="2400" dirty="0" err="1" smtClean="0">
                <a:latin typeface="Times New Roman" pitchFamily="18" charset="0"/>
              </a:rPr>
              <a:t>nhóm</a:t>
            </a:r>
            <a:r>
              <a:rPr lang="en-US" altLang="en-US" sz="2400" dirty="0" smtClean="0">
                <a:latin typeface="Times New Roman" pitchFamily="18" charset="0"/>
              </a:rPr>
              <a:t> </a:t>
            </a:r>
            <a:r>
              <a:rPr lang="en-US" altLang="en-US" sz="2400" dirty="0" err="1" smtClean="0">
                <a:latin typeface="Times New Roman" pitchFamily="18" charset="0"/>
              </a:rPr>
              <a:t>trẻ</a:t>
            </a:r>
            <a:r>
              <a:rPr lang="en-US" altLang="en-US" sz="2400" dirty="0" smtClean="0">
                <a:latin typeface="Times New Roman" pitchFamily="18" charset="0"/>
              </a:rPr>
              <a:t> </a:t>
            </a:r>
            <a:r>
              <a:rPr lang="en-US" altLang="en-US" sz="2400" dirty="0" err="1" smtClean="0">
                <a:latin typeface="Times New Roman" pitchFamily="18" charset="0"/>
              </a:rPr>
              <a:t>độc</a:t>
            </a:r>
            <a:r>
              <a:rPr lang="en-US" altLang="en-US" sz="2400" dirty="0" smtClean="0">
                <a:latin typeface="Times New Roman" pitchFamily="18" charset="0"/>
              </a:rPr>
              <a:t> </a:t>
            </a:r>
            <a:r>
              <a:rPr lang="en-US" altLang="en-US" sz="2400" dirty="0" err="1" smtClean="0">
                <a:latin typeface="Times New Roman" pitchFamily="18" charset="0"/>
              </a:rPr>
              <a:t>lập</a:t>
            </a:r>
            <a:r>
              <a:rPr lang="en-US" altLang="en-US" sz="2400" dirty="0" smtClean="0">
                <a:latin typeface="Times New Roman" pitchFamily="18" charset="0"/>
              </a:rPr>
              <a:t>; </a:t>
            </a:r>
            <a:r>
              <a:rPr lang="en-US" altLang="en-US" sz="2400" dirty="0" err="1">
                <a:latin typeface="Times New Roman" pitchFamily="18" charset="0"/>
              </a:rPr>
              <a:t>cơ</a:t>
            </a:r>
            <a:r>
              <a:rPr lang="en-US" altLang="en-US" sz="2400" dirty="0">
                <a:latin typeface="Times New Roman" pitchFamily="18" charset="0"/>
              </a:rPr>
              <a:t> </a:t>
            </a:r>
            <a:r>
              <a:rPr lang="en-US" altLang="en-US" sz="2400" dirty="0" err="1" smtClean="0">
                <a:latin typeface="Times New Roman" pitchFamily="18" charset="0"/>
              </a:rPr>
              <a:t>sở</a:t>
            </a:r>
            <a:r>
              <a:rPr lang="en-US" altLang="en-US" sz="2400" dirty="0" smtClean="0">
                <a:latin typeface="Times New Roman" pitchFamily="18" charset="0"/>
              </a:rPr>
              <a:t> </a:t>
            </a:r>
            <a:r>
              <a:rPr lang="en-US" altLang="en-US" sz="2400" dirty="0" err="1" smtClean="0">
                <a:latin typeface="Times New Roman" pitchFamily="18" charset="0"/>
              </a:rPr>
              <a:t>giáo</a:t>
            </a:r>
            <a:r>
              <a:rPr lang="en-US" altLang="en-US" sz="2400" dirty="0" smtClean="0">
                <a:latin typeface="Times New Roman" pitchFamily="18" charset="0"/>
              </a:rPr>
              <a:t> </a:t>
            </a:r>
            <a:r>
              <a:rPr lang="en-US" altLang="en-US" sz="2400" dirty="0" err="1" smtClean="0">
                <a:latin typeface="Times New Roman" pitchFamily="18" charset="0"/>
              </a:rPr>
              <a:t>dục</a:t>
            </a:r>
            <a:r>
              <a:rPr lang="en-US" altLang="en-US" sz="2400" dirty="0" smtClean="0">
                <a:latin typeface="Times New Roman" pitchFamily="18" charset="0"/>
              </a:rPr>
              <a:t>, </a:t>
            </a:r>
            <a:r>
              <a:rPr lang="en-US" altLang="en-US" sz="2400" dirty="0" err="1" smtClean="0">
                <a:latin typeface="Times New Roman" pitchFamily="18" charset="0"/>
              </a:rPr>
              <a:t>cơ</a:t>
            </a:r>
            <a:r>
              <a:rPr lang="en-US" altLang="en-US" sz="2400" dirty="0" smtClean="0">
                <a:latin typeface="Times New Roman" pitchFamily="18" charset="0"/>
              </a:rPr>
              <a:t> </a:t>
            </a:r>
            <a:r>
              <a:rPr lang="en-US" altLang="en-US" sz="2400" dirty="0" err="1" smtClean="0">
                <a:latin typeface="Times New Roman" pitchFamily="18" charset="0"/>
              </a:rPr>
              <a:t>quan</a:t>
            </a:r>
            <a:r>
              <a:rPr lang="en-US" altLang="en-US" sz="2400" dirty="0" smtClean="0">
                <a:latin typeface="Times New Roman" pitchFamily="18" charset="0"/>
              </a:rPr>
              <a:t> </a:t>
            </a:r>
            <a:r>
              <a:rPr lang="en-US" altLang="en-US" sz="2400" dirty="0" err="1">
                <a:latin typeface="Times New Roman" pitchFamily="18" charset="0"/>
              </a:rPr>
              <a:t>tổ</a:t>
            </a:r>
            <a:r>
              <a:rPr lang="en-US" altLang="en-US" sz="2400" dirty="0">
                <a:latin typeface="Times New Roman" pitchFamily="18" charset="0"/>
              </a:rPr>
              <a:t> </a:t>
            </a:r>
            <a:r>
              <a:rPr lang="en-US" altLang="en-US" sz="2400" dirty="0" err="1">
                <a:latin typeface="Times New Roman" pitchFamily="18" charset="0"/>
              </a:rPr>
              <a:t>chức</a:t>
            </a:r>
            <a:r>
              <a:rPr lang="en-US" altLang="en-US" sz="2400" dirty="0">
                <a:latin typeface="Times New Roman" pitchFamily="18" charset="0"/>
              </a:rPr>
              <a:t> </a:t>
            </a:r>
            <a:r>
              <a:rPr lang="en-US" altLang="en-US" sz="2400" dirty="0" err="1">
                <a:latin typeface="Times New Roman" pitchFamily="18" charset="0"/>
              </a:rPr>
              <a:t>khác</a:t>
            </a:r>
            <a:r>
              <a:rPr lang="en-US" altLang="en-US" sz="2400" dirty="0">
                <a:latin typeface="Times New Roman" pitchFamily="18" charset="0"/>
              </a:rPr>
              <a:t> </a:t>
            </a:r>
            <a:r>
              <a:rPr lang="en-US" altLang="en-US" sz="2400" dirty="0" err="1">
                <a:latin typeface="Times New Roman" pitchFamily="18" charset="0"/>
              </a:rPr>
              <a:t>có</a:t>
            </a:r>
            <a:r>
              <a:rPr lang="en-US" altLang="en-US" sz="2400" dirty="0">
                <a:latin typeface="Times New Roman" pitchFamily="18" charset="0"/>
              </a:rPr>
              <a:t> </a:t>
            </a:r>
            <a:r>
              <a:rPr lang="en-US" altLang="en-US" sz="2400" dirty="0" err="1">
                <a:latin typeface="Times New Roman" pitchFamily="18" charset="0"/>
              </a:rPr>
              <a:t>quy</a:t>
            </a:r>
            <a:r>
              <a:rPr lang="en-US" altLang="en-US" sz="2400" dirty="0">
                <a:latin typeface="Times New Roman" pitchFamily="18" charset="0"/>
              </a:rPr>
              <a:t> </a:t>
            </a:r>
            <a:r>
              <a:rPr lang="en-US" altLang="en-US" sz="2400" dirty="0" err="1">
                <a:latin typeface="Times New Roman" pitchFamily="18" charset="0"/>
              </a:rPr>
              <a:t>mô</a:t>
            </a:r>
            <a:r>
              <a:rPr lang="en-US" altLang="en-US" sz="2400" dirty="0">
                <a:latin typeface="Times New Roman" pitchFamily="18" charset="0"/>
              </a:rPr>
              <a:t> </a:t>
            </a:r>
            <a:r>
              <a:rPr lang="en-US" altLang="en-US" sz="2400" dirty="0" smtClean="0">
                <a:latin typeface="Times New Roman" pitchFamily="18" charset="0"/>
              </a:rPr>
              <a:t>&lt; 50 </a:t>
            </a:r>
            <a:r>
              <a:rPr lang="en-US" altLang="en-US" sz="2400" dirty="0" err="1">
                <a:latin typeface="Times New Roman" pitchFamily="18" charset="0"/>
              </a:rPr>
              <a:t>suất</a:t>
            </a:r>
            <a:r>
              <a:rPr lang="en-US" altLang="en-US" sz="2400" dirty="0">
                <a:latin typeface="Times New Roman" pitchFamily="18" charset="0"/>
              </a:rPr>
              <a:t> </a:t>
            </a:r>
            <a:r>
              <a:rPr lang="en-US" altLang="en-US" sz="2400" dirty="0" err="1">
                <a:latin typeface="Times New Roman" pitchFamily="18" charset="0"/>
              </a:rPr>
              <a:t>ăn</a:t>
            </a:r>
            <a:r>
              <a:rPr lang="en-US" altLang="en-US" sz="2400" dirty="0">
                <a:latin typeface="Times New Roman" pitchFamily="18" charset="0"/>
              </a:rPr>
              <a:t>/</a:t>
            </a:r>
            <a:r>
              <a:rPr lang="en-US" altLang="en-US" sz="2400" dirty="0" err="1">
                <a:latin typeface="Times New Roman" pitchFamily="18" charset="0"/>
              </a:rPr>
              <a:t>lần</a:t>
            </a:r>
            <a:r>
              <a:rPr lang="en-US" altLang="en-US" sz="2400" dirty="0">
                <a:latin typeface="Times New Roman" pitchFamily="18" charset="0"/>
              </a:rPr>
              <a:t> </a:t>
            </a:r>
            <a:r>
              <a:rPr lang="en-US" altLang="en-US" sz="2400" dirty="0" err="1">
                <a:latin typeface="Times New Roman" pitchFamily="18" charset="0"/>
              </a:rPr>
              <a:t>phục</a:t>
            </a:r>
            <a:r>
              <a:rPr lang="en-US" altLang="en-US" sz="2400" dirty="0">
                <a:latin typeface="Times New Roman" pitchFamily="18" charset="0"/>
              </a:rPr>
              <a:t> </a:t>
            </a:r>
            <a:r>
              <a:rPr lang="en-US" altLang="en-US" sz="2400" dirty="0" err="1">
                <a:latin typeface="Times New Roman" pitchFamily="18" charset="0"/>
              </a:rPr>
              <a:t>vụ</a:t>
            </a:r>
            <a:r>
              <a:rPr lang="en-US" altLang="en-US" sz="2400" dirty="0">
                <a:latin typeface="Times New Roman" pitchFamily="18" charset="0"/>
              </a:rPr>
              <a:t>.</a:t>
            </a:r>
          </a:p>
          <a:p>
            <a:endParaRPr lang="en-US" b="1" dirty="0"/>
          </a:p>
        </p:txBody>
      </p:sp>
    </p:spTree>
    <p:extLst>
      <p:ext uri="{BB962C8B-B14F-4D97-AF65-F5344CB8AC3E}">
        <p14:creationId xmlns:p14="http://schemas.microsoft.com/office/powerpoint/2010/main" val="782627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3200" kern="1200" smtClean="0">
                <a:solidFill>
                  <a:srgbClr val="C00000"/>
                </a:solidFill>
                <a:latin typeface="Arial" panose="020B0604020202020204" pitchFamily="34" charset="0"/>
                <a:ea typeface="+mn-ea"/>
                <a:cs typeface="Arial" panose="020B0604020202020204" pitchFamily="34" charset="0"/>
              </a:rPr>
              <a:t>PHẦN II</a:t>
            </a:r>
            <a:r>
              <a:rPr lang="en-US" sz="3200" kern="1200">
                <a:solidFill>
                  <a:srgbClr val="C00000"/>
                </a:solidFill>
                <a:latin typeface="Arial" panose="020B0604020202020204" pitchFamily="34" charset="0"/>
                <a:ea typeface="+mn-ea"/>
                <a:cs typeface="Arial" panose="020B0604020202020204" pitchFamily="34" charset="0"/>
              </a:rPr>
              <a:t>. </a:t>
            </a:r>
            <a:r>
              <a:rPr lang="en-US" sz="3200" kern="1200" smtClean="0">
                <a:solidFill>
                  <a:srgbClr val="C00000"/>
                </a:solidFill>
                <a:latin typeface="Arial" panose="020B0604020202020204" pitchFamily="34" charset="0"/>
                <a:ea typeface="+mn-ea"/>
                <a:cs typeface="Arial" panose="020B0604020202020204" pitchFamily="34" charset="0"/>
              </a:rPr>
              <a:t/>
            </a:r>
            <a:br>
              <a:rPr lang="en-US" sz="3200" kern="1200" smtClean="0">
                <a:solidFill>
                  <a:srgbClr val="C00000"/>
                </a:solidFill>
                <a:latin typeface="Arial" panose="020B0604020202020204" pitchFamily="34" charset="0"/>
                <a:ea typeface="+mn-ea"/>
                <a:cs typeface="Arial" panose="020B0604020202020204" pitchFamily="34" charset="0"/>
              </a:rPr>
            </a:br>
            <a:r>
              <a:rPr lang="en-US" sz="3200" kern="1200" smtClean="0">
                <a:solidFill>
                  <a:srgbClr val="333399"/>
                </a:solidFill>
                <a:latin typeface="Arial" panose="020B0604020202020204" pitchFamily="34" charset="0"/>
                <a:ea typeface="+mn-ea"/>
                <a:cs typeface="Arial" panose="020B0604020202020204" pitchFamily="34" charset="0"/>
              </a:rPr>
              <a:t>MÔ </a:t>
            </a:r>
            <a:r>
              <a:rPr lang="en-US" sz="3200" kern="1200" dirty="0">
                <a:solidFill>
                  <a:srgbClr val="333399"/>
                </a:solidFill>
                <a:latin typeface="Arial" panose="020B0604020202020204" pitchFamily="34" charset="0"/>
                <a:ea typeface="+mn-ea"/>
                <a:cs typeface="Arial" panose="020B0604020202020204" pitchFamily="34" charset="0"/>
              </a:rPr>
              <a:t>HÌNH</a:t>
            </a:r>
            <a:br>
              <a:rPr lang="en-US" sz="3200" kern="1200" dirty="0">
                <a:solidFill>
                  <a:srgbClr val="333399"/>
                </a:solidFill>
                <a:latin typeface="Arial" panose="020B0604020202020204" pitchFamily="34" charset="0"/>
                <a:ea typeface="+mn-ea"/>
                <a:cs typeface="Arial" panose="020B0604020202020204" pitchFamily="34" charset="0"/>
              </a:rPr>
            </a:br>
            <a:r>
              <a:rPr lang="en-US" sz="3200" kern="1200" dirty="0">
                <a:solidFill>
                  <a:srgbClr val="FF0000"/>
                </a:solidFill>
                <a:latin typeface="Arial" panose="020B0604020202020204" pitchFamily="34" charset="0"/>
                <a:ea typeface="+mn-ea"/>
                <a:cs typeface="Arial" panose="020B0604020202020204" pitchFamily="34" charset="0"/>
              </a:rPr>
              <a:t>“Nâng cao năng lực quản lý ATTP bếp ăn tập thể trường học”</a:t>
            </a:r>
            <a:r>
              <a:rPr lang="en-US" sz="3200" kern="1200" dirty="0">
                <a:solidFill>
                  <a:srgbClr val="FF0000"/>
                </a:solidFill>
                <a:latin typeface="Arial" panose="020B0604020202020204" pitchFamily="34" charset="0"/>
                <a:ea typeface="+mn-ea"/>
                <a:cs typeface="Arial" panose="020B0604020202020204" pitchFamily="34" charset="0"/>
              </a:rPr>
              <a:t/>
            </a:r>
            <a:br>
              <a:rPr lang="en-US" sz="3200" kern="1200" dirty="0">
                <a:solidFill>
                  <a:srgbClr val="FF0000"/>
                </a:solidFill>
                <a:latin typeface="Arial" panose="020B0604020202020204" pitchFamily="34" charset="0"/>
                <a:ea typeface="+mn-ea"/>
                <a:cs typeface="Arial" panose="020B0604020202020204" pitchFamily="34" charset="0"/>
              </a:rPr>
            </a:br>
            <a:endParaRPr lang="en-US" sz="3200" kern="1200" dirty="0">
              <a:solidFill>
                <a:srgbClr val="FF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0790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gray">
          <a:xfrm>
            <a:off x="457200" y="1219200"/>
            <a:ext cx="8305800" cy="52578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n-US" sz="2400" u="none" strike="noStrike" kern="0" cap="none" spc="0" normalizeH="0" baseline="0" noProof="0" dirty="0" smtClean="0">
                <a:ln>
                  <a:noFill/>
                </a:ln>
                <a:solidFill>
                  <a:srgbClr val="333399"/>
                </a:solidFill>
                <a:effectLst/>
                <a:uLnTx/>
                <a:uFillTx/>
                <a:latin typeface="+mj-lt"/>
                <a:ea typeface="+mj-ea"/>
                <a:cs typeface="+mj-cs"/>
              </a:rPr>
              <a:t>    Triển</a:t>
            </a:r>
            <a:r>
              <a:rPr kumimoji="0" lang="en-US" sz="2400" u="none" strike="noStrike" kern="0" cap="none" spc="0" normalizeH="0" noProof="0" dirty="0" smtClean="0">
                <a:ln>
                  <a:noFill/>
                </a:ln>
                <a:solidFill>
                  <a:srgbClr val="333399"/>
                </a:solidFill>
                <a:effectLst/>
                <a:uLnTx/>
                <a:uFillTx/>
                <a:latin typeface="+mj-lt"/>
                <a:ea typeface="+mj-ea"/>
                <a:cs typeface="+mj-cs"/>
              </a:rPr>
              <a:t> khai trên địa bàn quận từ năm học 2018-2019, tại 2 trường: </a:t>
            </a:r>
            <a:r>
              <a:rPr kumimoji="0" lang="en-US" sz="2400" u="none" strike="noStrike" kern="0" cap="none" spc="0" normalizeH="0" noProof="0" dirty="0" smtClean="0">
                <a:ln>
                  <a:noFill/>
                </a:ln>
                <a:solidFill>
                  <a:srgbClr val="C00000"/>
                </a:solidFill>
                <a:effectLst/>
                <a:uLnTx/>
                <a:uFillTx/>
                <a:latin typeface="+mj-lt"/>
                <a:ea typeface="+mj-ea"/>
                <a:cs typeface="+mj-cs"/>
              </a:rPr>
              <a:t>Tiểu học Gia Quất và ĐT Việt Hưng</a:t>
            </a:r>
          </a:p>
          <a:p>
            <a:pPr marL="0" marR="0" lvl="0" indent="0" algn="just" defTabSz="914400" rtl="0" eaLnBrk="1" fontAlgn="base" latinLnBrk="0" hangingPunct="1">
              <a:lnSpc>
                <a:spcPct val="100000"/>
              </a:lnSpc>
              <a:spcBef>
                <a:spcPts val="600"/>
              </a:spcBef>
              <a:spcAft>
                <a:spcPts val="600"/>
              </a:spcAft>
              <a:buClrTx/>
              <a:buSzTx/>
              <a:buFontTx/>
              <a:buNone/>
              <a:tabLst/>
              <a:defRPr/>
            </a:pPr>
            <a:r>
              <a:rPr lang="en-US" sz="2400" kern="0" baseline="0" dirty="0" smtClean="0">
                <a:solidFill>
                  <a:srgbClr val="333399"/>
                </a:solidFill>
                <a:latin typeface="+mj-lt"/>
                <a:ea typeface="+mj-ea"/>
                <a:cs typeface="+mj-cs"/>
              </a:rPr>
              <a:t>Tiếp</a:t>
            </a:r>
            <a:r>
              <a:rPr lang="en-US" sz="2400" kern="0" dirty="0" smtClean="0">
                <a:solidFill>
                  <a:srgbClr val="333399"/>
                </a:solidFill>
                <a:latin typeface="+mj-lt"/>
                <a:ea typeface="+mj-ea"/>
                <a:cs typeface="+mj-cs"/>
              </a:rPr>
              <a:t> tục duy trì và nhân rộng mô hình trong các năm học sau tại 4 trường TH: </a:t>
            </a:r>
            <a:r>
              <a:rPr lang="en-US" sz="2400" kern="0" dirty="0" smtClean="0">
                <a:solidFill>
                  <a:srgbClr val="C00000"/>
                </a:solidFill>
                <a:latin typeface="+mj-lt"/>
                <a:ea typeface="+mj-ea"/>
                <a:cs typeface="+mj-cs"/>
              </a:rPr>
              <a:t>TH Gia Quất, TH ĐT Việt Hưng, TH Đoàn Kết, TH Gia Thụy.</a:t>
            </a:r>
          </a:p>
          <a:p>
            <a:pPr marL="0" marR="0" lvl="0" indent="0" algn="just" defTabSz="914400" rtl="0" eaLnBrk="1" fontAlgn="base" latinLnBrk="0" hangingPunct="1">
              <a:lnSpc>
                <a:spcPct val="100000"/>
              </a:lnSpc>
              <a:spcBef>
                <a:spcPts val="600"/>
              </a:spcBef>
              <a:spcAft>
                <a:spcPts val="600"/>
              </a:spcAft>
              <a:buClrTx/>
              <a:buSzTx/>
              <a:buFontTx/>
              <a:buNone/>
              <a:tabLst/>
              <a:defRPr/>
            </a:pPr>
            <a:r>
              <a:rPr lang="en-US" sz="2400" kern="0" dirty="0" smtClean="0">
                <a:solidFill>
                  <a:srgbClr val="333399"/>
                </a:solidFill>
                <a:latin typeface="+mj-lt"/>
                <a:ea typeface="+mj-ea"/>
                <a:cs typeface="+mj-cs"/>
              </a:rPr>
              <a:t>     Từ năm học 2022-2023 nhân rộng tại 100% trường công lập thuộc quận có tổ chức nấu ăn tại trường; là nội dung được đưa vào Chương trình 02 – Ct/QU của Quận ủy và các hoạt động thực hiện chủ đề công tác năm 2023 của quận. Hiện có 63 trường trên địa bàn quận triển khai mô hình.</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rgbClr val="333399"/>
                </a:solidFill>
                <a:effectLst/>
                <a:uLnTx/>
                <a:uFillTx/>
                <a:latin typeface="+mj-lt"/>
                <a:ea typeface="+mj-ea"/>
                <a:cs typeface="+mj-cs"/>
              </a:rPr>
              <a:t/>
            </a:r>
            <a:br>
              <a:rPr kumimoji="0" lang="en-US" sz="2400" b="1" i="1" u="none" strike="noStrike" kern="0" cap="none" spc="0" normalizeH="0" baseline="0" noProof="0" dirty="0" smtClean="0">
                <a:ln>
                  <a:noFill/>
                </a:ln>
                <a:solidFill>
                  <a:srgbClr val="333399"/>
                </a:solidFill>
                <a:effectLst/>
                <a:uLnTx/>
                <a:uFillTx/>
                <a:latin typeface="+mj-lt"/>
                <a:ea typeface="+mj-ea"/>
                <a:cs typeface="+mj-cs"/>
              </a:rPr>
            </a:br>
            <a:endParaRPr kumimoji="0" lang="en-US" sz="2800" b="1" i="1" u="none" strike="noStrike" kern="0" cap="none" spc="0" normalizeH="0" baseline="0" noProof="0" dirty="0">
              <a:ln>
                <a:noFill/>
              </a:ln>
              <a:solidFill>
                <a:srgbClr val="333399"/>
              </a:solidFill>
              <a:effectLst/>
              <a:uLnTx/>
              <a:uFillTx/>
              <a:latin typeface="+mj-lt"/>
              <a:ea typeface="+mj-ea"/>
              <a:cs typeface="+mj-cs"/>
            </a:endParaRPr>
          </a:p>
        </p:txBody>
      </p:sp>
      <p:sp>
        <p:nvSpPr>
          <p:cNvPr id="2" name="Title 1"/>
          <p:cNvSpPr>
            <a:spLocks noGrp="1"/>
          </p:cNvSpPr>
          <p:nvPr>
            <p:ph type="title"/>
          </p:nvPr>
        </p:nvSpPr>
        <p:spPr>
          <a:xfrm>
            <a:off x="0" y="0"/>
            <a:ext cx="9144000"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3600" kern="1200" dirty="0">
                <a:solidFill>
                  <a:srgbClr val="333399"/>
                </a:solidFill>
                <a:latin typeface="Arial" panose="020B0604020202020204" pitchFamily="34" charset="0"/>
                <a:ea typeface="+mn-ea"/>
                <a:cs typeface="Arial" panose="020B0604020202020204" pitchFamily="34" charset="0"/>
              </a:rPr>
              <a:t>Tình hình triển khai mô hình</a:t>
            </a:r>
            <a:endParaRPr lang="en-US" sz="3600" kern="1200" dirty="0">
              <a:solidFill>
                <a:srgbClr val="333399"/>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0790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58" y="0"/>
            <a:ext cx="9146458" cy="927100"/>
          </a:xfrm>
          <a:gradFill rotWithShape="1">
            <a:gsLst>
              <a:gs pos="0">
                <a:srgbClr val="00FFFF"/>
              </a:gs>
              <a:gs pos="50000">
                <a:srgbClr val="FFFFFF"/>
              </a:gs>
              <a:gs pos="100000">
                <a:srgbClr val="00FFFF"/>
              </a:gs>
            </a:gsLst>
            <a:lin ang="5400000" scaled="1"/>
          </a:gradFill>
          <a:ln w="9525">
            <a:noFill/>
            <a:miter lim="800000"/>
            <a:headEnd/>
            <a:tailEnd/>
          </a:ln>
          <a:effectLst>
            <a:outerShdw dist="35921" dir="2700000" algn="ctr" rotWithShape="0">
              <a:srgbClr val="FFFFFF"/>
            </a:outerShdw>
          </a:effectLst>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vert="horz" wrap="square" lIns="91436" tIns="45719" rIns="91436" bIns="45719" numCol="1" anchor="ctr" anchorCtr="0" compatLnSpc="1">
            <a:prstTxWarp prst="textNoShape">
              <a:avLst/>
            </a:prstTxWarp>
            <a:flatTx/>
          </a:bodyPr>
          <a:lstStyle/>
          <a:p>
            <a:pPr algn="ctr" defTabSz="912813" eaLnBrk="0" hangingPunct="0"/>
            <a:r>
              <a:rPr lang="en-US" sz="3000" kern="1200" dirty="0" err="1">
                <a:solidFill>
                  <a:srgbClr val="333399"/>
                </a:solidFill>
                <a:latin typeface="Arial" panose="020B0604020202020204" pitchFamily="34" charset="0"/>
                <a:ea typeface="+mn-ea"/>
                <a:cs typeface="Arial" panose="020B0604020202020204" pitchFamily="34" charset="0"/>
              </a:rPr>
              <a:t>Các</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văn</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bản</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của</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quận</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trong</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triển</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khai</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mô</a:t>
            </a:r>
            <a:r>
              <a:rPr lang="en-US" sz="3000" kern="1200" dirty="0">
                <a:solidFill>
                  <a:srgbClr val="333399"/>
                </a:solidFill>
                <a:latin typeface="Arial" panose="020B0604020202020204" pitchFamily="34" charset="0"/>
                <a:ea typeface="+mn-ea"/>
                <a:cs typeface="Arial" panose="020B0604020202020204" pitchFamily="34" charset="0"/>
              </a:rPr>
              <a:t> </a:t>
            </a:r>
            <a:r>
              <a:rPr lang="en-US" sz="3000" kern="1200" dirty="0" err="1">
                <a:solidFill>
                  <a:srgbClr val="333399"/>
                </a:solidFill>
                <a:latin typeface="Arial" panose="020B0604020202020204" pitchFamily="34" charset="0"/>
                <a:ea typeface="+mn-ea"/>
                <a:cs typeface="Arial" panose="020B0604020202020204" pitchFamily="34" charset="0"/>
              </a:rPr>
              <a:t>hình</a:t>
            </a:r>
            <a:endParaRPr lang="en-US" sz="3000" kern="1200" dirty="0">
              <a:solidFill>
                <a:srgbClr val="333399"/>
              </a:solidFill>
              <a:latin typeface="Arial" panose="020B0604020202020204" pitchFamily="34" charset="0"/>
              <a:ea typeface="+mn-ea"/>
              <a:cs typeface="Arial" panose="020B0604020202020204" pitchFamily="34" charset="0"/>
            </a:endParaRPr>
          </a:p>
        </p:txBody>
      </p:sp>
      <p:sp>
        <p:nvSpPr>
          <p:cNvPr id="4" name="Title 1"/>
          <p:cNvSpPr txBox="1">
            <a:spLocks/>
          </p:cNvSpPr>
          <p:nvPr/>
        </p:nvSpPr>
        <p:spPr bwMode="gray">
          <a:xfrm>
            <a:off x="533400" y="1371600"/>
            <a:ext cx="8305800" cy="49530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lgn="just">
              <a:spcBef>
                <a:spcPts val="600"/>
              </a:spcBef>
              <a:spcAft>
                <a:spcPts val="600"/>
              </a:spcAft>
              <a:defRPr/>
            </a:pPr>
            <a:r>
              <a:rPr lang="en-US" sz="2400" dirty="0" smtClean="0"/>
              <a:t>     </a:t>
            </a:r>
          </a:p>
          <a:p>
            <a:pPr lvl="0" algn="just">
              <a:spcBef>
                <a:spcPts val="600"/>
              </a:spcBef>
              <a:spcAft>
                <a:spcPts val="600"/>
              </a:spcAft>
              <a:defRPr/>
            </a:pPr>
            <a:r>
              <a:rPr lang="en-US" sz="2400" dirty="0" smtClean="0">
                <a:solidFill>
                  <a:srgbClr val="FF0000"/>
                </a:solidFill>
              </a:rPr>
              <a:t>      1. </a:t>
            </a:r>
            <a:r>
              <a:rPr lang="en-US" sz="2400" dirty="0" err="1" smtClean="0">
                <a:solidFill>
                  <a:srgbClr val="333399"/>
                </a:solidFill>
              </a:rPr>
              <a:t>Kế</a:t>
            </a:r>
            <a:r>
              <a:rPr lang="en-US" sz="2400" dirty="0" smtClean="0">
                <a:solidFill>
                  <a:srgbClr val="333399"/>
                </a:solidFill>
              </a:rPr>
              <a:t> </a:t>
            </a:r>
            <a:r>
              <a:rPr lang="en-US" sz="2400" dirty="0" err="1">
                <a:solidFill>
                  <a:srgbClr val="333399"/>
                </a:solidFill>
              </a:rPr>
              <a:t>hoạch</a:t>
            </a:r>
            <a:r>
              <a:rPr lang="en-US" sz="2400" dirty="0">
                <a:solidFill>
                  <a:srgbClr val="333399"/>
                </a:solidFill>
              </a:rPr>
              <a:t> </a:t>
            </a:r>
            <a:r>
              <a:rPr lang="en-US" sz="2400" dirty="0" err="1">
                <a:solidFill>
                  <a:srgbClr val="333399"/>
                </a:solidFill>
              </a:rPr>
              <a:t>số</a:t>
            </a:r>
            <a:r>
              <a:rPr lang="en-US" sz="2400" dirty="0">
                <a:solidFill>
                  <a:srgbClr val="333399"/>
                </a:solidFill>
              </a:rPr>
              <a:t> 438/KH-UBND </a:t>
            </a:r>
            <a:r>
              <a:rPr lang="en-US" sz="2400" dirty="0" err="1">
                <a:solidFill>
                  <a:srgbClr val="333399"/>
                </a:solidFill>
              </a:rPr>
              <a:t>ngày</a:t>
            </a:r>
            <a:r>
              <a:rPr lang="en-US" sz="2400" dirty="0">
                <a:solidFill>
                  <a:srgbClr val="333399"/>
                </a:solidFill>
              </a:rPr>
              <a:t> 07/10/2022 </a:t>
            </a:r>
            <a:r>
              <a:rPr lang="en-US" sz="2400" dirty="0" err="1">
                <a:solidFill>
                  <a:srgbClr val="333399"/>
                </a:solidFill>
              </a:rPr>
              <a:t>tăng</a:t>
            </a:r>
            <a:r>
              <a:rPr lang="en-US" sz="2400" dirty="0">
                <a:solidFill>
                  <a:srgbClr val="333399"/>
                </a:solidFill>
              </a:rPr>
              <a:t> </a:t>
            </a:r>
            <a:r>
              <a:rPr lang="en-US" sz="2400" dirty="0" err="1">
                <a:solidFill>
                  <a:srgbClr val="333399"/>
                </a:solidFill>
              </a:rPr>
              <a:t>cường</a:t>
            </a:r>
            <a:r>
              <a:rPr lang="en-US" sz="2400" dirty="0">
                <a:solidFill>
                  <a:srgbClr val="333399"/>
                </a:solidFill>
              </a:rPr>
              <a:t> </a:t>
            </a:r>
            <a:r>
              <a:rPr lang="en-US" sz="2400" dirty="0" err="1">
                <a:solidFill>
                  <a:srgbClr val="333399"/>
                </a:solidFill>
              </a:rPr>
              <a:t>kiểm</a:t>
            </a:r>
            <a:r>
              <a:rPr lang="en-US" sz="2400" dirty="0">
                <a:solidFill>
                  <a:srgbClr val="333399"/>
                </a:solidFill>
              </a:rPr>
              <a:t> </a:t>
            </a:r>
            <a:r>
              <a:rPr lang="en-US" sz="2400" dirty="0" err="1">
                <a:solidFill>
                  <a:srgbClr val="333399"/>
                </a:solidFill>
              </a:rPr>
              <a:t>soát</a:t>
            </a:r>
            <a:r>
              <a:rPr lang="en-US" sz="2400" dirty="0">
                <a:solidFill>
                  <a:srgbClr val="333399"/>
                </a:solidFill>
              </a:rPr>
              <a:t> an </a:t>
            </a:r>
            <a:r>
              <a:rPr lang="en-US" sz="2400" dirty="0" err="1">
                <a:solidFill>
                  <a:srgbClr val="333399"/>
                </a:solidFill>
              </a:rPr>
              <a:t>toàn</a:t>
            </a:r>
            <a:r>
              <a:rPr lang="en-US" sz="2400" dirty="0">
                <a:solidFill>
                  <a:srgbClr val="333399"/>
                </a:solidFill>
              </a:rPr>
              <a:t> </a:t>
            </a:r>
            <a:r>
              <a:rPr lang="en-US" sz="2400" dirty="0" err="1">
                <a:solidFill>
                  <a:srgbClr val="333399"/>
                </a:solidFill>
              </a:rPr>
              <a:t>thực</a:t>
            </a:r>
            <a:r>
              <a:rPr lang="en-US" sz="2400" dirty="0">
                <a:solidFill>
                  <a:srgbClr val="333399"/>
                </a:solidFill>
              </a:rPr>
              <a:t> </a:t>
            </a:r>
            <a:r>
              <a:rPr lang="en-US" sz="2400" dirty="0" err="1">
                <a:solidFill>
                  <a:srgbClr val="333399"/>
                </a:solidFill>
              </a:rPr>
              <a:t>phẩm</a:t>
            </a:r>
            <a:r>
              <a:rPr lang="en-US" sz="2400" dirty="0">
                <a:solidFill>
                  <a:srgbClr val="333399"/>
                </a:solidFill>
              </a:rPr>
              <a:t> </a:t>
            </a:r>
            <a:r>
              <a:rPr lang="en-US" sz="2400" dirty="0" err="1">
                <a:solidFill>
                  <a:srgbClr val="333399"/>
                </a:solidFill>
              </a:rPr>
              <a:t>tại</a:t>
            </a:r>
            <a:r>
              <a:rPr lang="en-US" sz="2400" dirty="0">
                <a:solidFill>
                  <a:srgbClr val="333399"/>
                </a:solidFill>
              </a:rPr>
              <a:t> </a:t>
            </a:r>
            <a:r>
              <a:rPr lang="en-US" sz="2400" dirty="0" err="1">
                <a:solidFill>
                  <a:srgbClr val="333399"/>
                </a:solidFill>
              </a:rPr>
              <a:t>bếp</a:t>
            </a:r>
            <a:r>
              <a:rPr lang="en-US" sz="2400" dirty="0">
                <a:solidFill>
                  <a:srgbClr val="333399"/>
                </a:solidFill>
              </a:rPr>
              <a:t> </a:t>
            </a:r>
            <a:r>
              <a:rPr lang="en-US" sz="2400" dirty="0" err="1">
                <a:solidFill>
                  <a:srgbClr val="333399"/>
                </a:solidFill>
              </a:rPr>
              <a:t>ăn</a:t>
            </a:r>
            <a:r>
              <a:rPr lang="en-US" sz="2400" dirty="0">
                <a:solidFill>
                  <a:srgbClr val="333399"/>
                </a:solidFill>
              </a:rPr>
              <a:t> </a:t>
            </a:r>
            <a:r>
              <a:rPr lang="en-US" sz="2400" dirty="0" err="1">
                <a:solidFill>
                  <a:srgbClr val="333399"/>
                </a:solidFill>
              </a:rPr>
              <a:t>tập</a:t>
            </a:r>
            <a:r>
              <a:rPr lang="en-US" sz="2400" dirty="0">
                <a:solidFill>
                  <a:srgbClr val="333399"/>
                </a:solidFill>
              </a:rPr>
              <a:t> </a:t>
            </a:r>
            <a:r>
              <a:rPr lang="en-US" sz="2400" dirty="0" err="1">
                <a:solidFill>
                  <a:srgbClr val="333399"/>
                </a:solidFill>
              </a:rPr>
              <a:t>thể</a:t>
            </a:r>
            <a:r>
              <a:rPr lang="en-US" sz="2400" dirty="0">
                <a:solidFill>
                  <a:srgbClr val="333399"/>
                </a:solidFill>
              </a:rPr>
              <a:t> </a:t>
            </a:r>
            <a:r>
              <a:rPr lang="en-US" sz="2400" dirty="0" err="1">
                <a:solidFill>
                  <a:srgbClr val="333399"/>
                </a:solidFill>
              </a:rPr>
              <a:t>trường</a:t>
            </a:r>
            <a:r>
              <a:rPr lang="en-US" sz="2400" dirty="0">
                <a:solidFill>
                  <a:srgbClr val="333399"/>
                </a:solidFill>
              </a:rPr>
              <a:t> </a:t>
            </a:r>
            <a:r>
              <a:rPr lang="en-US" sz="2400" dirty="0" err="1">
                <a:solidFill>
                  <a:srgbClr val="333399"/>
                </a:solidFill>
              </a:rPr>
              <a:t>học</a:t>
            </a:r>
            <a:r>
              <a:rPr lang="en-US" sz="2400" dirty="0">
                <a:solidFill>
                  <a:srgbClr val="333399"/>
                </a:solidFill>
              </a:rPr>
              <a:t> </a:t>
            </a:r>
            <a:r>
              <a:rPr lang="en-US" sz="2400" dirty="0" err="1">
                <a:solidFill>
                  <a:srgbClr val="333399"/>
                </a:solidFill>
              </a:rPr>
              <a:t>trên</a:t>
            </a:r>
            <a:r>
              <a:rPr lang="en-US" sz="2400" dirty="0">
                <a:solidFill>
                  <a:srgbClr val="333399"/>
                </a:solidFill>
              </a:rPr>
              <a:t> </a:t>
            </a:r>
            <a:r>
              <a:rPr lang="en-US" sz="2400" dirty="0" err="1">
                <a:solidFill>
                  <a:srgbClr val="333399"/>
                </a:solidFill>
              </a:rPr>
              <a:t>địa</a:t>
            </a:r>
            <a:r>
              <a:rPr lang="en-US" sz="2400" dirty="0">
                <a:solidFill>
                  <a:srgbClr val="333399"/>
                </a:solidFill>
              </a:rPr>
              <a:t> </a:t>
            </a:r>
            <a:r>
              <a:rPr lang="en-US" sz="2400" dirty="0" err="1">
                <a:solidFill>
                  <a:srgbClr val="333399"/>
                </a:solidFill>
              </a:rPr>
              <a:t>bàn</a:t>
            </a:r>
            <a:r>
              <a:rPr lang="en-US" sz="2400" dirty="0">
                <a:solidFill>
                  <a:srgbClr val="333399"/>
                </a:solidFill>
              </a:rPr>
              <a:t> </a:t>
            </a:r>
            <a:r>
              <a:rPr lang="en-US" sz="2400" dirty="0" err="1">
                <a:solidFill>
                  <a:srgbClr val="333399"/>
                </a:solidFill>
              </a:rPr>
              <a:t>quận</a:t>
            </a:r>
            <a:r>
              <a:rPr lang="en-US" sz="2400" dirty="0">
                <a:solidFill>
                  <a:srgbClr val="333399"/>
                </a:solidFill>
              </a:rPr>
              <a:t> Long </a:t>
            </a:r>
            <a:r>
              <a:rPr lang="en-US" sz="2400" dirty="0" err="1">
                <a:solidFill>
                  <a:srgbClr val="333399"/>
                </a:solidFill>
              </a:rPr>
              <a:t>Biên</a:t>
            </a:r>
            <a:r>
              <a:rPr lang="en-US" sz="2400" dirty="0">
                <a:solidFill>
                  <a:srgbClr val="333399"/>
                </a:solidFill>
              </a:rPr>
              <a:t> </a:t>
            </a:r>
            <a:r>
              <a:rPr lang="en-US" sz="2400" dirty="0" err="1">
                <a:solidFill>
                  <a:srgbClr val="333399"/>
                </a:solidFill>
              </a:rPr>
              <a:t>năm</a:t>
            </a:r>
            <a:r>
              <a:rPr lang="en-US" sz="2400" dirty="0">
                <a:solidFill>
                  <a:srgbClr val="333399"/>
                </a:solidFill>
              </a:rPr>
              <a:t> </a:t>
            </a:r>
            <a:r>
              <a:rPr lang="en-US" sz="2400" dirty="0" err="1">
                <a:solidFill>
                  <a:srgbClr val="333399"/>
                </a:solidFill>
              </a:rPr>
              <a:t>học</a:t>
            </a:r>
            <a:r>
              <a:rPr lang="en-US" sz="2400" dirty="0">
                <a:solidFill>
                  <a:srgbClr val="333399"/>
                </a:solidFill>
              </a:rPr>
              <a:t> </a:t>
            </a:r>
            <a:r>
              <a:rPr lang="en-US" sz="2400" dirty="0" smtClean="0">
                <a:solidFill>
                  <a:srgbClr val="333399"/>
                </a:solidFill>
              </a:rPr>
              <a:t>2022-2023;</a:t>
            </a:r>
          </a:p>
          <a:p>
            <a:pPr lvl="0" algn="just">
              <a:spcBef>
                <a:spcPts val="600"/>
              </a:spcBef>
              <a:spcAft>
                <a:spcPts val="600"/>
              </a:spcAft>
              <a:defRPr/>
            </a:pPr>
            <a:r>
              <a:rPr lang="en-US" sz="2400" dirty="0" smtClean="0">
                <a:solidFill>
                  <a:srgbClr val="FF0000"/>
                </a:solidFill>
              </a:rPr>
              <a:t>      2. </a:t>
            </a:r>
            <a:r>
              <a:rPr lang="en-US" sz="2400" dirty="0" err="1" smtClean="0">
                <a:solidFill>
                  <a:srgbClr val="333399"/>
                </a:solidFill>
              </a:rPr>
              <a:t>Kế</a:t>
            </a:r>
            <a:r>
              <a:rPr lang="en-US" sz="2400" dirty="0" smtClean="0">
                <a:solidFill>
                  <a:srgbClr val="333399"/>
                </a:solidFill>
              </a:rPr>
              <a:t> </a:t>
            </a:r>
            <a:r>
              <a:rPr lang="en-US" sz="2400" dirty="0" err="1">
                <a:solidFill>
                  <a:srgbClr val="333399"/>
                </a:solidFill>
              </a:rPr>
              <a:t>hoạch</a:t>
            </a:r>
            <a:r>
              <a:rPr lang="en-US" sz="2400" dirty="0">
                <a:solidFill>
                  <a:srgbClr val="333399"/>
                </a:solidFill>
              </a:rPr>
              <a:t> </a:t>
            </a:r>
            <a:r>
              <a:rPr lang="en-US" sz="2400" dirty="0" err="1">
                <a:solidFill>
                  <a:srgbClr val="333399"/>
                </a:solidFill>
              </a:rPr>
              <a:t>số</a:t>
            </a:r>
            <a:r>
              <a:rPr lang="en-US" sz="2400" dirty="0">
                <a:solidFill>
                  <a:srgbClr val="333399"/>
                </a:solidFill>
              </a:rPr>
              <a:t> 55/KH-UBND </a:t>
            </a:r>
            <a:r>
              <a:rPr lang="en-US" sz="2400" dirty="0" err="1">
                <a:solidFill>
                  <a:srgbClr val="333399"/>
                </a:solidFill>
              </a:rPr>
              <a:t>ngày</a:t>
            </a:r>
            <a:r>
              <a:rPr lang="en-US" sz="2400" dirty="0">
                <a:solidFill>
                  <a:srgbClr val="333399"/>
                </a:solidFill>
              </a:rPr>
              <a:t> 19/01/2023 </a:t>
            </a:r>
            <a:r>
              <a:rPr lang="en-US" sz="2400" dirty="0" err="1">
                <a:solidFill>
                  <a:srgbClr val="333399"/>
                </a:solidFill>
              </a:rPr>
              <a:t>về</a:t>
            </a:r>
            <a:r>
              <a:rPr lang="en-US" sz="2400" dirty="0">
                <a:solidFill>
                  <a:srgbClr val="333399"/>
                </a:solidFill>
              </a:rPr>
              <a:t> </a:t>
            </a:r>
            <a:r>
              <a:rPr lang="en-US" sz="2400" dirty="0" err="1">
                <a:solidFill>
                  <a:srgbClr val="333399"/>
                </a:solidFill>
              </a:rPr>
              <a:t>triển</a:t>
            </a:r>
            <a:r>
              <a:rPr lang="en-US" sz="2400" dirty="0">
                <a:solidFill>
                  <a:srgbClr val="333399"/>
                </a:solidFill>
              </a:rPr>
              <a:t> </a:t>
            </a:r>
            <a:r>
              <a:rPr lang="en-US" sz="2400" dirty="0" err="1">
                <a:solidFill>
                  <a:srgbClr val="333399"/>
                </a:solidFill>
              </a:rPr>
              <a:t>khai</a:t>
            </a:r>
            <a:r>
              <a:rPr lang="en-US" sz="2400" dirty="0">
                <a:solidFill>
                  <a:srgbClr val="333399"/>
                </a:solidFill>
              </a:rPr>
              <a:t> </a:t>
            </a:r>
            <a:r>
              <a:rPr lang="en-US" sz="2400" dirty="0" err="1">
                <a:solidFill>
                  <a:srgbClr val="333399"/>
                </a:solidFill>
              </a:rPr>
              <a:t>công</a:t>
            </a:r>
            <a:r>
              <a:rPr lang="en-US" sz="2400" dirty="0">
                <a:solidFill>
                  <a:srgbClr val="333399"/>
                </a:solidFill>
              </a:rPr>
              <a:t> </a:t>
            </a:r>
            <a:r>
              <a:rPr lang="en-US" sz="2400" dirty="0" err="1">
                <a:solidFill>
                  <a:srgbClr val="333399"/>
                </a:solidFill>
              </a:rPr>
              <a:t>tác</a:t>
            </a:r>
            <a:r>
              <a:rPr lang="en-US" sz="2400" dirty="0">
                <a:solidFill>
                  <a:srgbClr val="333399"/>
                </a:solidFill>
              </a:rPr>
              <a:t> An </a:t>
            </a:r>
            <a:r>
              <a:rPr lang="en-US" sz="2400" dirty="0" err="1">
                <a:solidFill>
                  <a:srgbClr val="333399"/>
                </a:solidFill>
              </a:rPr>
              <a:t>toàn</a:t>
            </a:r>
            <a:r>
              <a:rPr lang="en-US" sz="2400" dirty="0">
                <a:solidFill>
                  <a:srgbClr val="333399"/>
                </a:solidFill>
              </a:rPr>
              <a:t> </a:t>
            </a:r>
            <a:r>
              <a:rPr lang="en-US" sz="2400" dirty="0" err="1">
                <a:solidFill>
                  <a:srgbClr val="333399"/>
                </a:solidFill>
              </a:rPr>
              <a:t>thực</a:t>
            </a:r>
            <a:r>
              <a:rPr lang="en-US" sz="2400" dirty="0">
                <a:solidFill>
                  <a:srgbClr val="333399"/>
                </a:solidFill>
              </a:rPr>
              <a:t> </a:t>
            </a:r>
            <a:r>
              <a:rPr lang="en-US" sz="2400" dirty="0" err="1">
                <a:solidFill>
                  <a:srgbClr val="333399"/>
                </a:solidFill>
              </a:rPr>
              <a:t>phẩm</a:t>
            </a:r>
            <a:r>
              <a:rPr lang="en-US" sz="2400" dirty="0">
                <a:solidFill>
                  <a:srgbClr val="333399"/>
                </a:solidFill>
              </a:rPr>
              <a:t> </a:t>
            </a:r>
            <a:r>
              <a:rPr lang="en-US" sz="2400" dirty="0" err="1">
                <a:solidFill>
                  <a:srgbClr val="333399"/>
                </a:solidFill>
              </a:rPr>
              <a:t>lĩnh</a:t>
            </a:r>
            <a:r>
              <a:rPr lang="en-US" sz="2400" dirty="0">
                <a:solidFill>
                  <a:srgbClr val="333399"/>
                </a:solidFill>
              </a:rPr>
              <a:t> </a:t>
            </a:r>
            <a:r>
              <a:rPr lang="en-US" sz="2400" dirty="0" err="1">
                <a:solidFill>
                  <a:srgbClr val="333399"/>
                </a:solidFill>
              </a:rPr>
              <a:t>vực</a:t>
            </a:r>
            <a:r>
              <a:rPr lang="en-US" sz="2400" dirty="0">
                <a:solidFill>
                  <a:srgbClr val="333399"/>
                </a:solidFill>
              </a:rPr>
              <a:t> y </a:t>
            </a:r>
            <a:r>
              <a:rPr lang="en-US" sz="2400" dirty="0" err="1">
                <a:solidFill>
                  <a:srgbClr val="333399"/>
                </a:solidFill>
              </a:rPr>
              <a:t>tế</a:t>
            </a:r>
            <a:r>
              <a:rPr lang="en-US" sz="2400" dirty="0">
                <a:solidFill>
                  <a:srgbClr val="333399"/>
                </a:solidFill>
              </a:rPr>
              <a:t> </a:t>
            </a:r>
            <a:r>
              <a:rPr lang="en-US" sz="2400" dirty="0" err="1">
                <a:solidFill>
                  <a:srgbClr val="333399"/>
                </a:solidFill>
              </a:rPr>
              <a:t>năm</a:t>
            </a:r>
            <a:r>
              <a:rPr lang="en-US" sz="2400" dirty="0">
                <a:solidFill>
                  <a:srgbClr val="333399"/>
                </a:solidFill>
              </a:rPr>
              <a:t> 2023 </a:t>
            </a:r>
            <a:r>
              <a:rPr lang="en-US" sz="2400" dirty="0" err="1">
                <a:solidFill>
                  <a:srgbClr val="333399"/>
                </a:solidFill>
              </a:rPr>
              <a:t>trên</a:t>
            </a:r>
            <a:r>
              <a:rPr lang="en-US" sz="2400" dirty="0">
                <a:solidFill>
                  <a:srgbClr val="333399"/>
                </a:solidFill>
              </a:rPr>
              <a:t> </a:t>
            </a:r>
            <a:r>
              <a:rPr lang="en-US" sz="2400" dirty="0" err="1">
                <a:solidFill>
                  <a:srgbClr val="333399"/>
                </a:solidFill>
              </a:rPr>
              <a:t>địa</a:t>
            </a:r>
            <a:r>
              <a:rPr lang="en-US" sz="2400" dirty="0">
                <a:solidFill>
                  <a:srgbClr val="333399"/>
                </a:solidFill>
              </a:rPr>
              <a:t> </a:t>
            </a:r>
            <a:r>
              <a:rPr lang="en-US" sz="2400" dirty="0" err="1">
                <a:solidFill>
                  <a:srgbClr val="333399"/>
                </a:solidFill>
              </a:rPr>
              <a:t>bàn</a:t>
            </a:r>
            <a:r>
              <a:rPr lang="en-US" sz="2400" dirty="0">
                <a:solidFill>
                  <a:srgbClr val="333399"/>
                </a:solidFill>
              </a:rPr>
              <a:t> </a:t>
            </a:r>
            <a:r>
              <a:rPr lang="en-US" sz="2400" dirty="0" err="1">
                <a:solidFill>
                  <a:srgbClr val="333399"/>
                </a:solidFill>
              </a:rPr>
              <a:t>quận</a:t>
            </a:r>
            <a:r>
              <a:rPr lang="en-US" sz="2400" dirty="0">
                <a:solidFill>
                  <a:srgbClr val="333399"/>
                </a:solidFill>
              </a:rPr>
              <a:t> Long </a:t>
            </a:r>
            <a:r>
              <a:rPr lang="en-US" sz="2400" dirty="0" err="1" smtClean="0">
                <a:solidFill>
                  <a:srgbClr val="333399"/>
                </a:solidFill>
              </a:rPr>
              <a:t>Biên</a:t>
            </a:r>
            <a:r>
              <a:rPr lang="en-US" sz="2400" dirty="0" smtClean="0">
                <a:solidFill>
                  <a:srgbClr val="333399"/>
                </a:solidFill>
              </a:rPr>
              <a:t>;</a:t>
            </a:r>
            <a:endParaRPr lang="en-US" sz="2400" dirty="0">
              <a:solidFill>
                <a:srgbClr val="333399"/>
              </a:solidFill>
            </a:endParaRPr>
          </a:p>
          <a:p>
            <a:pPr algn="just">
              <a:spcBef>
                <a:spcPts val="600"/>
              </a:spcBef>
              <a:spcAft>
                <a:spcPts val="600"/>
              </a:spcAft>
            </a:pPr>
            <a:r>
              <a:rPr lang="en-US" sz="2400" dirty="0" smtClean="0"/>
              <a:t>     </a:t>
            </a:r>
            <a:r>
              <a:rPr lang="en-US" sz="2400" dirty="0" smtClean="0">
                <a:solidFill>
                  <a:srgbClr val="FF0000"/>
                </a:solidFill>
              </a:rPr>
              <a:t> 3. </a:t>
            </a:r>
            <a:r>
              <a:rPr lang="en-US" sz="2400" dirty="0" err="1">
                <a:solidFill>
                  <a:srgbClr val="333399"/>
                </a:solidFill>
              </a:rPr>
              <a:t>Kế</a:t>
            </a:r>
            <a:r>
              <a:rPr lang="en-US" sz="2400" dirty="0">
                <a:solidFill>
                  <a:srgbClr val="333399"/>
                </a:solidFill>
              </a:rPr>
              <a:t> </a:t>
            </a:r>
            <a:r>
              <a:rPr lang="en-US" sz="2400" dirty="0" err="1">
                <a:solidFill>
                  <a:srgbClr val="333399"/>
                </a:solidFill>
              </a:rPr>
              <a:t>hoạch</a:t>
            </a:r>
            <a:r>
              <a:rPr lang="en-US" sz="2400" dirty="0">
                <a:solidFill>
                  <a:srgbClr val="333399"/>
                </a:solidFill>
              </a:rPr>
              <a:t> </a:t>
            </a:r>
            <a:r>
              <a:rPr lang="en-US" sz="2400" dirty="0" err="1">
                <a:solidFill>
                  <a:srgbClr val="333399"/>
                </a:solidFill>
              </a:rPr>
              <a:t>số</a:t>
            </a:r>
            <a:r>
              <a:rPr lang="en-US" sz="2400" dirty="0">
                <a:solidFill>
                  <a:srgbClr val="333399"/>
                </a:solidFill>
              </a:rPr>
              <a:t> 77/KH-UBND </a:t>
            </a:r>
            <a:r>
              <a:rPr lang="en-US" sz="2400" dirty="0" err="1">
                <a:solidFill>
                  <a:srgbClr val="333399"/>
                </a:solidFill>
              </a:rPr>
              <a:t>ngày</a:t>
            </a:r>
            <a:r>
              <a:rPr lang="en-US" sz="2400" dirty="0">
                <a:solidFill>
                  <a:srgbClr val="333399"/>
                </a:solidFill>
              </a:rPr>
              <a:t> 09/02/2023 </a:t>
            </a:r>
            <a:r>
              <a:rPr lang="en-US" sz="2400" dirty="0" err="1">
                <a:solidFill>
                  <a:srgbClr val="333399"/>
                </a:solidFill>
              </a:rPr>
              <a:t>về</a:t>
            </a:r>
            <a:r>
              <a:rPr lang="en-US" sz="2400" dirty="0">
                <a:solidFill>
                  <a:srgbClr val="333399"/>
                </a:solidFill>
              </a:rPr>
              <a:t> </a:t>
            </a:r>
            <a:r>
              <a:rPr lang="en-US" sz="2400" dirty="0" err="1">
                <a:solidFill>
                  <a:srgbClr val="333399"/>
                </a:solidFill>
              </a:rPr>
              <a:t>tổ</a:t>
            </a:r>
            <a:r>
              <a:rPr lang="en-US" sz="2400" dirty="0">
                <a:solidFill>
                  <a:srgbClr val="333399"/>
                </a:solidFill>
              </a:rPr>
              <a:t> </a:t>
            </a:r>
            <a:r>
              <a:rPr lang="en-US" sz="2400" dirty="0" err="1">
                <a:solidFill>
                  <a:srgbClr val="333399"/>
                </a:solidFill>
              </a:rPr>
              <a:t>chức</a:t>
            </a:r>
            <a:r>
              <a:rPr lang="en-US" sz="2400" dirty="0">
                <a:solidFill>
                  <a:srgbClr val="333399"/>
                </a:solidFill>
              </a:rPr>
              <a:t> </a:t>
            </a:r>
            <a:r>
              <a:rPr lang="en-US" sz="2400" dirty="0" err="1">
                <a:solidFill>
                  <a:srgbClr val="333399"/>
                </a:solidFill>
              </a:rPr>
              <a:t>các</a:t>
            </a:r>
            <a:r>
              <a:rPr lang="en-US" sz="2400" dirty="0">
                <a:solidFill>
                  <a:srgbClr val="333399"/>
                </a:solidFill>
              </a:rPr>
              <a:t> </a:t>
            </a:r>
            <a:r>
              <a:rPr lang="en-US" sz="2400" dirty="0" err="1">
                <a:solidFill>
                  <a:srgbClr val="333399"/>
                </a:solidFill>
              </a:rPr>
              <a:t>hoạt</a:t>
            </a:r>
            <a:r>
              <a:rPr lang="en-US" sz="2400" dirty="0">
                <a:solidFill>
                  <a:srgbClr val="333399"/>
                </a:solidFill>
              </a:rPr>
              <a:t> </a:t>
            </a:r>
            <a:r>
              <a:rPr lang="en-US" sz="2400" dirty="0" err="1">
                <a:solidFill>
                  <a:srgbClr val="333399"/>
                </a:solidFill>
              </a:rPr>
              <a:t>động</a:t>
            </a:r>
            <a:r>
              <a:rPr lang="en-US" sz="2400" dirty="0">
                <a:solidFill>
                  <a:srgbClr val="333399"/>
                </a:solidFill>
              </a:rPr>
              <a:t> y </a:t>
            </a:r>
            <a:r>
              <a:rPr lang="en-US" sz="2400" dirty="0" err="1">
                <a:solidFill>
                  <a:srgbClr val="333399"/>
                </a:solidFill>
              </a:rPr>
              <a:t>tế</a:t>
            </a:r>
            <a:r>
              <a:rPr lang="en-US" sz="2400" dirty="0">
                <a:solidFill>
                  <a:srgbClr val="333399"/>
                </a:solidFill>
              </a:rPr>
              <a:t> - </a:t>
            </a:r>
            <a:r>
              <a:rPr lang="en-US" sz="2400" dirty="0" err="1">
                <a:solidFill>
                  <a:srgbClr val="333399"/>
                </a:solidFill>
              </a:rPr>
              <a:t>dân</a:t>
            </a:r>
            <a:r>
              <a:rPr lang="en-US" sz="2400" dirty="0">
                <a:solidFill>
                  <a:srgbClr val="333399"/>
                </a:solidFill>
              </a:rPr>
              <a:t> </a:t>
            </a:r>
            <a:r>
              <a:rPr lang="en-US" sz="2400" dirty="0" err="1">
                <a:solidFill>
                  <a:srgbClr val="333399"/>
                </a:solidFill>
              </a:rPr>
              <a:t>số</a:t>
            </a:r>
            <a:r>
              <a:rPr lang="en-US" sz="2400" dirty="0">
                <a:solidFill>
                  <a:srgbClr val="333399"/>
                </a:solidFill>
              </a:rPr>
              <a:t> </a:t>
            </a:r>
            <a:r>
              <a:rPr lang="en-US" sz="2400" dirty="0" err="1">
                <a:solidFill>
                  <a:srgbClr val="333399"/>
                </a:solidFill>
              </a:rPr>
              <a:t>thực</a:t>
            </a:r>
            <a:r>
              <a:rPr lang="en-US" sz="2400" dirty="0">
                <a:solidFill>
                  <a:srgbClr val="333399"/>
                </a:solidFill>
              </a:rPr>
              <a:t> </a:t>
            </a:r>
            <a:r>
              <a:rPr lang="en-US" sz="2400" dirty="0" err="1">
                <a:solidFill>
                  <a:srgbClr val="333399"/>
                </a:solidFill>
              </a:rPr>
              <a:t>hiện</a:t>
            </a:r>
            <a:r>
              <a:rPr lang="en-US" sz="2400" dirty="0">
                <a:solidFill>
                  <a:srgbClr val="333399"/>
                </a:solidFill>
              </a:rPr>
              <a:t> </a:t>
            </a:r>
            <a:r>
              <a:rPr lang="en-US" sz="2400" dirty="0" err="1">
                <a:solidFill>
                  <a:srgbClr val="333399"/>
                </a:solidFill>
              </a:rPr>
              <a:t>chủ</a:t>
            </a:r>
            <a:r>
              <a:rPr lang="en-US" sz="2400" dirty="0">
                <a:solidFill>
                  <a:srgbClr val="333399"/>
                </a:solidFill>
              </a:rPr>
              <a:t> </a:t>
            </a:r>
            <a:r>
              <a:rPr lang="en-US" sz="2400" dirty="0" err="1">
                <a:solidFill>
                  <a:srgbClr val="333399"/>
                </a:solidFill>
              </a:rPr>
              <a:t>đề</a:t>
            </a:r>
            <a:r>
              <a:rPr lang="en-US" sz="2400" dirty="0">
                <a:solidFill>
                  <a:srgbClr val="333399"/>
                </a:solidFill>
              </a:rPr>
              <a:t> </a:t>
            </a:r>
            <a:r>
              <a:rPr lang="en-US" sz="2400" dirty="0" err="1">
                <a:solidFill>
                  <a:srgbClr val="333399"/>
                </a:solidFill>
              </a:rPr>
              <a:t>năm</a:t>
            </a:r>
            <a:r>
              <a:rPr lang="en-US" sz="2400" dirty="0">
                <a:solidFill>
                  <a:srgbClr val="333399"/>
                </a:solidFill>
              </a:rPr>
              <a:t> “</a:t>
            </a:r>
            <a:r>
              <a:rPr lang="en-US" sz="2400" dirty="0" err="1">
                <a:solidFill>
                  <a:srgbClr val="333399"/>
                </a:solidFill>
              </a:rPr>
              <a:t>Chỉnh</a:t>
            </a:r>
            <a:r>
              <a:rPr lang="en-US" sz="2400" dirty="0">
                <a:solidFill>
                  <a:srgbClr val="333399"/>
                </a:solidFill>
              </a:rPr>
              <a:t> </a:t>
            </a:r>
            <a:r>
              <a:rPr lang="en-US" sz="2400" dirty="0" err="1">
                <a:solidFill>
                  <a:srgbClr val="333399"/>
                </a:solidFill>
              </a:rPr>
              <a:t>trang</a:t>
            </a:r>
            <a:r>
              <a:rPr lang="en-US" sz="2400" dirty="0">
                <a:solidFill>
                  <a:srgbClr val="333399"/>
                </a:solidFill>
              </a:rPr>
              <a:t> </a:t>
            </a:r>
            <a:r>
              <a:rPr lang="en-US" sz="2400" dirty="0" err="1">
                <a:solidFill>
                  <a:srgbClr val="333399"/>
                </a:solidFill>
              </a:rPr>
              <a:t>đô</a:t>
            </a:r>
            <a:r>
              <a:rPr lang="en-US" sz="2400" dirty="0">
                <a:solidFill>
                  <a:srgbClr val="333399"/>
                </a:solidFill>
              </a:rPr>
              <a:t> </a:t>
            </a:r>
            <a:r>
              <a:rPr lang="en-US" sz="2400" dirty="0" err="1">
                <a:solidFill>
                  <a:srgbClr val="333399"/>
                </a:solidFill>
              </a:rPr>
              <a:t>thị</a:t>
            </a:r>
            <a:r>
              <a:rPr lang="en-US" sz="2400" dirty="0">
                <a:solidFill>
                  <a:srgbClr val="333399"/>
                </a:solidFill>
              </a:rPr>
              <a:t>, </a:t>
            </a:r>
            <a:r>
              <a:rPr lang="en-US" sz="2400" dirty="0" err="1">
                <a:solidFill>
                  <a:srgbClr val="333399"/>
                </a:solidFill>
              </a:rPr>
              <a:t>chăm</a:t>
            </a:r>
            <a:r>
              <a:rPr lang="en-US" sz="2400" dirty="0">
                <a:solidFill>
                  <a:srgbClr val="333399"/>
                </a:solidFill>
              </a:rPr>
              <a:t> lo </a:t>
            </a:r>
            <a:r>
              <a:rPr lang="en-US" sz="2400" dirty="0" err="1">
                <a:solidFill>
                  <a:srgbClr val="333399"/>
                </a:solidFill>
              </a:rPr>
              <a:t>đời</a:t>
            </a:r>
            <a:r>
              <a:rPr lang="en-US" sz="2400" dirty="0">
                <a:solidFill>
                  <a:srgbClr val="333399"/>
                </a:solidFill>
              </a:rPr>
              <a:t> </a:t>
            </a:r>
            <a:r>
              <a:rPr lang="en-US" sz="2400" dirty="0" err="1">
                <a:solidFill>
                  <a:srgbClr val="333399"/>
                </a:solidFill>
              </a:rPr>
              <a:t>sống</a:t>
            </a:r>
            <a:r>
              <a:rPr lang="en-US" sz="2400" dirty="0">
                <a:solidFill>
                  <a:srgbClr val="333399"/>
                </a:solidFill>
              </a:rPr>
              <a:t> </a:t>
            </a:r>
            <a:r>
              <a:rPr lang="en-US" sz="2400" dirty="0" err="1">
                <a:solidFill>
                  <a:srgbClr val="333399"/>
                </a:solidFill>
              </a:rPr>
              <a:t>người</a:t>
            </a:r>
            <a:r>
              <a:rPr lang="en-US" sz="2400" dirty="0">
                <a:solidFill>
                  <a:srgbClr val="333399"/>
                </a:solidFill>
              </a:rPr>
              <a:t> </a:t>
            </a:r>
            <a:r>
              <a:rPr lang="en-US" sz="2400" dirty="0" err="1">
                <a:solidFill>
                  <a:srgbClr val="333399"/>
                </a:solidFill>
              </a:rPr>
              <a:t>dân</a:t>
            </a:r>
            <a:r>
              <a:rPr lang="en-US" sz="2400" dirty="0">
                <a:solidFill>
                  <a:srgbClr val="333399"/>
                </a:solidFill>
              </a:rPr>
              <a:t>, </a:t>
            </a:r>
            <a:r>
              <a:rPr lang="en-US" sz="2400" dirty="0" err="1">
                <a:solidFill>
                  <a:srgbClr val="333399"/>
                </a:solidFill>
              </a:rPr>
              <a:t>kỷ</a:t>
            </a:r>
            <a:r>
              <a:rPr lang="en-US" sz="2400" dirty="0">
                <a:solidFill>
                  <a:srgbClr val="333399"/>
                </a:solidFill>
              </a:rPr>
              <a:t> </a:t>
            </a:r>
            <a:r>
              <a:rPr lang="en-US" sz="2400" dirty="0" err="1">
                <a:solidFill>
                  <a:srgbClr val="333399"/>
                </a:solidFill>
              </a:rPr>
              <a:t>năm</a:t>
            </a:r>
            <a:r>
              <a:rPr lang="en-US" sz="2400" dirty="0">
                <a:solidFill>
                  <a:srgbClr val="333399"/>
                </a:solidFill>
              </a:rPr>
              <a:t> 20 </a:t>
            </a:r>
            <a:r>
              <a:rPr lang="en-US" sz="2400" dirty="0" err="1">
                <a:solidFill>
                  <a:srgbClr val="333399"/>
                </a:solidFill>
              </a:rPr>
              <a:t>năm</a:t>
            </a:r>
            <a:r>
              <a:rPr lang="en-US" sz="2400" dirty="0">
                <a:solidFill>
                  <a:srgbClr val="333399"/>
                </a:solidFill>
              </a:rPr>
              <a:t> </a:t>
            </a:r>
            <a:r>
              <a:rPr lang="en-US" sz="2400" dirty="0" err="1">
                <a:solidFill>
                  <a:srgbClr val="333399"/>
                </a:solidFill>
              </a:rPr>
              <a:t>thành</a:t>
            </a:r>
            <a:r>
              <a:rPr lang="en-US" sz="2400" dirty="0">
                <a:solidFill>
                  <a:srgbClr val="333399"/>
                </a:solidFill>
              </a:rPr>
              <a:t> </a:t>
            </a:r>
            <a:r>
              <a:rPr lang="en-US" sz="2400" dirty="0" err="1">
                <a:solidFill>
                  <a:srgbClr val="333399"/>
                </a:solidFill>
              </a:rPr>
              <a:t>lập</a:t>
            </a:r>
            <a:r>
              <a:rPr lang="en-US" sz="2400" dirty="0">
                <a:solidFill>
                  <a:srgbClr val="333399"/>
                </a:solidFill>
              </a:rPr>
              <a:t> </a:t>
            </a:r>
            <a:r>
              <a:rPr lang="en-US" sz="2400" dirty="0" err="1">
                <a:solidFill>
                  <a:srgbClr val="333399"/>
                </a:solidFill>
              </a:rPr>
              <a:t>quận</a:t>
            </a:r>
            <a:r>
              <a:rPr lang="en-US" sz="2400" dirty="0">
                <a:solidFill>
                  <a:srgbClr val="333399"/>
                </a:solidFill>
              </a:rPr>
              <a:t>” </a:t>
            </a:r>
            <a:r>
              <a:rPr lang="en-US" sz="2400" dirty="0" err="1">
                <a:solidFill>
                  <a:srgbClr val="333399"/>
                </a:solidFill>
              </a:rPr>
              <a:t>năm</a:t>
            </a:r>
            <a:r>
              <a:rPr lang="en-US" sz="2400" dirty="0">
                <a:solidFill>
                  <a:srgbClr val="333399"/>
                </a:solidFill>
              </a:rPr>
              <a:t> 2023.</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
            </a:r>
            <a:br>
              <a:rPr kumimoji="0" lang="en-US" sz="2400" b="1" i="1" u="none" strike="noStrike" kern="0" cap="none" spc="0" normalizeH="0" baseline="0" noProof="0" dirty="0" smtClean="0">
                <a:ln>
                  <a:noFill/>
                </a:ln>
                <a:solidFill>
                  <a:schemeClr val="tx2"/>
                </a:solidFill>
                <a:effectLst/>
                <a:uLnTx/>
                <a:uFillTx/>
                <a:latin typeface="+mj-lt"/>
                <a:ea typeface="+mj-ea"/>
                <a:cs typeface="+mj-cs"/>
              </a:rPr>
            </a:br>
            <a:endParaRPr kumimoji="0" lang="en-US" sz="2800" b="1" i="1"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447049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577TGp_fruit_light_ani">
  <a:themeElements>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577TGp_fruit_light_ani.potx" id="{9723B08E-AFCD-4BBD-AE57-0E48A52087FD}" vid="{AD218865-4EDE-485D-B859-219FB5DADE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577TGp_fruit_light_ani</Template>
  <TotalTime>4763</TotalTime>
  <Words>2109</Words>
  <Application>Microsoft Office PowerPoint</Application>
  <PresentationFormat>On-screen Show (4:3)</PresentationFormat>
  <Paragraphs>205</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MS Mincho</vt:lpstr>
      <vt:lpstr>Times New Roman</vt:lpstr>
      <vt:lpstr>Wingdings</vt:lpstr>
      <vt:lpstr>577TGp_fruit_light_ani</vt:lpstr>
      <vt:lpstr>TẬP HUẤN ĐẢM BẢO AN TOÀN THỰC PHẨM BẾP ĂN TẬP THỂ TRƯỜNG HỌC</vt:lpstr>
      <vt:lpstr>NỘI DUNG TẬP HUẤN</vt:lpstr>
      <vt:lpstr>PHẦN I.  TÌNH HÌNH QUẢN LÝ ATTP ĐỐI VỚI BẾP ĂN TẬP THỂ TRƯỜNG HỌC </vt:lpstr>
      <vt:lpstr>MỘT SỐ KHÁI NIỆM VỀ ATTP</vt:lpstr>
      <vt:lpstr>TÌNH HÌNH NGỘ ĐỘC THỰC PHẨM, BỆNH TRUYỀN QUA TP</vt:lpstr>
      <vt:lpstr>Thẩm quyền quản lý ATTP đối với bếp ăn tập thể (theo Quyết định số 28/2022/QĐ-UBND của UBND TP Hà Nội) </vt:lpstr>
      <vt:lpstr>PHẦN II.  MÔ HÌNH “Nâng cao năng lực quản lý ATTP bếp ăn tập thể trường học” </vt:lpstr>
      <vt:lpstr>Tình hình triển khai mô hình</vt:lpstr>
      <vt:lpstr>Các văn bản của quận trong triển khai mô hình</vt:lpstr>
      <vt:lpstr>Hính ảnh kiểm tra triển khai mô hình</vt:lpstr>
      <vt:lpstr>Nội dung của mô hình</vt:lpstr>
      <vt:lpstr> CÁC TIÊU CHÍ CỦA MÔ HÌNH “Nâng cao năng lực quản lý ATTP bếp ăn tập thể trường học” </vt:lpstr>
      <vt:lpstr>PowerPoint Presentation</vt:lpstr>
      <vt:lpstr> CÁC TIÊU CHÍ CỦA MÔ HÌNH </vt:lpstr>
      <vt:lpstr> CÁC TIÊU CHÍ CỦA MÔ HÌNH </vt:lpstr>
      <vt:lpstr> CÁC TIÊU CHÍ CỦA MÔ HÌNH </vt:lpstr>
      <vt:lpstr> CÁC TIÊU CHÍ CỦA MÔ HÌNH </vt:lpstr>
      <vt:lpstr> CÁC TIÊU CHÍ CỦA MÔ HÌNH </vt:lpstr>
      <vt:lpstr>PowerPoint Presentation</vt:lpstr>
      <vt:lpstr>PowerPoint Presentation</vt:lpstr>
      <vt:lpstr>Có khu vực rửa tay</vt:lpstr>
      <vt:lpstr>Thực hiện đúng quy định về kiểm thực 3 bước,  lưu mẫu thức ăn</vt:lpstr>
      <vt:lpstr>PHẦN III. MỘT SỐ ĐỊNH HƯỚNG QUẢN LÝ</vt:lpstr>
      <vt:lpstr>PHẦN IV. QUY TRÌNH BÁO CÁO NGỘ ĐỘC THỰC PHẨM</vt:lpstr>
      <vt:lpstr>PHƯƠNG ÁN XỬ LÝ KHI CÓ NGỘ ĐỘC THỰC PHẨM</vt:lpstr>
      <vt:lpstr>PHẦN IV. TRÁCH NHIỆM CỦA NHÀ TRƯỜNG</vt:lpstr>
      <vt:lpstr>PHẦN IV. TRÁCH NHIỆM CỦA NHÀ TRƯỜNG</vt:lpstr>
      <vt:lpstr>PHẦN IV. TRÁCH NHIỆM CỦA NHÀ TRƯỜNG</vt:lpstr>
      <vt:lpstr>PHẦN IV. TRÁCH NHIỆM CỦA NHÀ TRƯỜNG</vt:lpstr>
      <vt:lpstr>PHẦN IV. TRÁCH NHIỆM CỦA NHÀ TRƯỜNG</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viên: Bùi Thị Hà Ly Lớp: Công nghệ thực phẩm 2015A GVHD: PGS.TS. Cung Thị Tố Quỳnh</dc:title>
  <dc:creator>vanhpcr007@gmail.com</dc:creator>
  <cp:lastModifiedBy>Admin</cp:lastModifiedBy>
  <cp:revision>160</cp:revision>
  <cp:lastPrinted>2020-06-15T07:32:11Z</cp:lastPrinted>
  <dcterms:created xsi:type="dcterms:W3CDTF">2017-11-12T12:27:04Z</dcterms:created>
  <dcterms:modified xsi:type="dcterms:W3CDTF">2023-03-27T11:14:14Z</dcterms:modified>
</cp:coreProperties>
</file>