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3" r:id="rId2"/>
    <p:sldId id="28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8" r:id="rId12"/>
    <p:sldId id="270" r:id="rId13"/>
    <p:sldId id="271" r:id="rId14"/>
    <p:sldId id="272" r:id="rId15"/>
    <p:sldId id="273" r:id="rId16"/>
    <p:sldId id="276" r:id="rId17"/>
    <p:sldId id="275" r:id="rId18"/>
    <p:sldId id="277" r:id="rId19"/>
    <p:sldId id="287" r:id="rId20"/>
    <p:sldId id="291" r:id="rId21"/>
    <p:sldId id="28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4C614-AE58-4D1C-9FC7-DD8582758142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63967-E4DB-469F-9D4E-A930AF1926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2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623E1-A994-4F45-B3F4-006859DBDF17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4.gif"/><Relationship Id="rId7" Type="http://schemas.openxmlformats.org/officeDocument/2006/relationships/slide" Target="slide18.xm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5.xml"/><Relationship Id="rId4" Type="http://schemas.openxmlformats.org/officeDocument/2006/relationships/slide" Target="slide13.xml"/><Relationship Id="rId9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audio" Target="../media/audio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7.jpeg"/><Relationship Id="rId4" Type="http://schemas.openxmlformats.org/officeDocument/2006/relationships/audio" Target="../media/audio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9.jpeg"/><Relationship Id="rId4" Type="http://schemas.openxmlformats.org/officeDocument/2006/relationships/audio" Target="../media/audio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0.jpeg"/><Relationship Id="rId4" Type="http://schemas.openxmlformats.org/officeDocument/2006/relationships/audio" Target="../media/audio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1.jpeg"/><Relationship Id="rId4" Type="http://schemas.openxmlformats.org/officeDocument/2006/relationships/audio" Target="../media/audio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inh\Contacts\Downloads\bbbbbbbbbb\GD%20tre.mp3" TargetMode="Externa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600" y="0"/>
            <a:ext cx="93726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10887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</a:p>
          <a:p>
            <a:pPr algn="ctr"/>
            <a:r>
              <a:rPr lang="en-US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********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066800"/>
            <a:ext cx="1600200" cy="11746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47393" y="3090971"/>
            <a:ext cx="5539257" cy="2138065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0" y="3658174"/>
            <a:ext cx="487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8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sz="28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6442501"/>
            <a:ext cx="3162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2022- 2023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688" y="3108325"/>
            <a:ext cx="29686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6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uyen-tho-32-359x2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98981"/>
            <a:ext cx="8610599" cy="65066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410200"/>
            <a:ext cx="72330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53573cxnlnfqyk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9600"/>
            <a:ext cx="8610599" cy="25190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perspective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3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>
            <a:hlinkClick r:id="rId4" action="ppaction://hlinksldjump"/>
          </p:cNvPr>
          <p:cNvSpPr/>
          <p:nvPr/>
        </p:nvSpPr>
        <p:spPr>
          <a:xfrm>
            <a:off x="0" y="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1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4" name="Oval 23">
            <a:hlinkClick r:id="rId5" action="ppaction://hlinksldjump"/>
          </p:cNvPr>
          <p:cNvSpPr/>
          <p:nvPr/>
        </p:nvSpPr>
        <p:spPr>
          <a:xfrm>
            <a:off x="0" y="2286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3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5" name="Oval 24">
            <a:hlinkClick r:id="rId6" action="ppaction://hlinksldjump"/>
          </p:cNvPr>
          <p:cNvSpPr/>
          <p:nvPr/>
        </p:nvSpPr>
        <p:spPr>
          <a:xfrm>
            <a:off x="0" y="4572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5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6" name="Oval 25">
            <a:hlinkClick r:id="rId7" action="ppaction://hlinksldjump"/>
          </p:cNvPr>
          <p:cNvSpPr/>
          <p:nvPr/>
        </p:nvSpPr>
        <p:spPr>
          <a:xfrm>
            <a:off x="4572000" y="4572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6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7" name="Oval 26">
            <a:hlinkClick r:id="rId8" action="ppaction://hlinksldjump"/>
          </p:cNvPr>
          <p:cNvSpPr/>
          <p:nvPr/>
        </p:nvSpPr>
        <p:spPr>
          <a:xfrm>
            <a:off x="4572000" y="2286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4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8" name="Oval 27">
            <a:hlinkClick r:id="rId9" action="ppaction://hlinksldjump"/>
          </p:cNvPr>
          <p:cNvSpPr/>
          <p:nvPr/>
        </p:nvSpPr>
        <p:spPr>
          <a:xfrm>
            <a:off x="4572000" y="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2</a:t>
            </a:r>
            <a:endParaRPr lang="en-US" sz="1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3503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953000"/>
            <a:ext cx="58223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</a:rPr>
              <a:t>Bài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thơ</a:t>
            </a:r>
            <a:r>
              <a:rPr lang="en-US" sz="4000" b="1" dirty="0" smtClean="0">
                <a:solidFill>
                  <a:srgbClr val="7030A0"/>
                </a:solidFill>
              </a:rPr>
              <a:t>: “ </a:t>
            </a:r>
            <a:r>
              <a:rPr lang="en-US" sz="4000" b="1" dirty="0" err="1" smtClean="0">
                <a:solidFill>
                  <a:srgbClr val="7030A0"/>
                </a:solidFill>
              </a:rPr>
              <a:t>Đèn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giao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thông</a:t>
            </a:r>
            <a:r>
              <a:rPr lang="en-US" sz="4000" b="1" dirty="0" smtClean="0">
                <a:solidFill>
                  <a:srgbClr val="7030A0"/>
                </a:solidFill>
              </a:rPr>
              <a:t>”</a:t>
            </a:r>
          </a:p>
          <a:p>
            <a:r>
              <a:rPr lang="en-US" sz="4000" b="1" dirty="0" err="1" smtClean="0">
                <a:solidFill>
                  <a:srgbClr val="7030A0"/>
                </a:solidFill>
              </a:rPr>
              <a:t>Tác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giả</a:t>
            </a:r>
            <a:r>
              <a:rPr lang="en-US" sz="4000" b="1" dirty="0" smtClean="0">
                <a:solidFill>
                  <a:srgbClr val="7030A0"/>
                </a:solidFill>
              </a:rPr>
              <a:t>: </a:t>
            </a:r>
            <a:r>
              <a:rPr lang="en-US" sz="4000" b="1" dirty="0" err="1" smtClean="0">
                <a:solidFill>
                  <a:srgbClr val="7030A0"/>
                </a:solidFill>
              </a:rPr>
              <a:t>Mỹ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Trang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2" name="7-Point Star 11">
            <a:hlinkClick r:id="rId5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6335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</a:rPr>
              <a:t>Đèn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giao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thông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có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màu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gì</a:t>
            </a:r>
            <a:r>
              <a:rPr lang="en-US" sz="6000" b="1" dirty="0" smtClean="0">
                <a:solidFill>
                  <a:srgbClr val="FF0000"/>
                </a:solidFill>
              </a:rPr>
              <a:t>?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2895600"/>
            <a:ext cx="5105400" cy="3962400"/>
            <a:chOff x="0" y="2895600"/>
            <a:chExt cx="5105400" cy="3962400"/>
          </a:xfrm>
        </p:grpSpPr>
        <p:pic>
          <p:nvPicPr>
            <p:cNvPr id="17" name="Picture 16" descr="tải xuống (2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895600"/>
              <a:ext cx="5105400" cy="39624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33400" y="5867400"/>
              <a:ext cx="28609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Đèn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xanh</a:t>
              </a:r>
              <a:r>
                <a:rPr lang="en-US" b="1" dirty="0" smtClean="0"/>
                <a:t>, </a:t>
              </a:r>
              <a:r>
                <a:rPr lang="en-US" b="1" dirty="0" err="1" smtClean="0"/>
                <a:t>đèn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đỏ</a:t>
              </a:r>
              <a:r>
                <a:rPr lang="en-US" b="1" dirty="0" smtClean="0"/>
                <a:t>, </a:t>
              </a:r>
              <a:r>
                <a:rPr lang="en-US" b="1" dirty="0" err="1" smtClean="0"/>
                <a:t>đèn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vàng</a:t>
              </a:r>
              <a:endParaRPr lang="en-US" b="1" dirty="0"/>
            </a:p>
          </p:txBody>
        </p:sp>
      </p:grpSp>
      <p:sp>
        <p:nvSpPr>
          <p:cNvPr id="21" name="7-Point Star 20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79740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Đèn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xanh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báo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hiệu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điều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gì</a:t>
            </a:r>
            <a:r>
              <a:rPr lang="en-US" sz="5400" b="1" dirty="0" smtClean="0">
                <a:solidFill>
                  <a:srgbClr val="FF0000"/>
                </a:solidFill>
              </a:rPr>
              <a:t>?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9" name="Heptagon 8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10" name="Heptagon 9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Heptagon 10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Heptagon 11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Heptagon 12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Explosion 1 13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pic>
        <p:nvPicPr>
          <p:cNvPr id="15" name="Picture 14" descr="Slide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048000"/>
            <a:ext cx="5080000" cy="3810000"/>
          </a:xfrm>
          <a:prstGeom prst="rect">
            <a:avLst/>
          </a:prstGeom>
        </p:spPr>
      </p:pic>
      <p:sp>
        <p:nvSpPr>
          <p:cNvPr id="16" name="7-Point Star 15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79410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Đèn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vàng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báo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hiệu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điều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gì</a:t>
            </a:r>
            <a:r>
              <a:rPr lang="en-US" sz="5400" b="1" dirty="0" smtClean="0">
                <a:solidFill>
                  <a:srgbClr val="FF0000"/>
                </a:solidFill>
              </a:rPr>
              <a:t>?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1" name="Heptagon 10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12" name="Heptagon 11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Heptagon 12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Heptagon 13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Heptagon 14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1981200"/>
            <a:ext cx="5257800" cy="4876799"/>
            <a:chOff x="0" y="0"/>
            <a:chExt cx="9673828" cy="6858000"/>
          </a:xfrm>
        </p:grpSpPr>
        <p:pic>
          <p:nvPicPr>
            <p:cNvPr id="18" name="Picture 17" descr="den-giao-thong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525000" cy="6858000"/>
            </a:xfrm>
            <a:prstGeom prst="rect">
              <a:avLst/>
            </a:prstGeom>
          </p:spPr>
        </p:pic>
        <p:grpSp>
          <p:nvGrpSpPr>
            <p:cNvPr id="19" name="Group 8"/>
            <p:cNvGrpSpPr/>
            <p:nvPr/>
          </p:nvGrpSpPr>
          <p:grpSpPr>
            <a:xfrm>
              <a:off x="1" y="457200"/>
              <a:ext cx="9673827" cy="5401486"/>
              <a:chOff x="1" y="457200"/>
              <a:chExt cx="9673827" cy="5401486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" y="5036346"/>
                <a:ext cx="9673827" cy="822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Đèn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vàng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chậm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dừng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thôi</a:t>
                </a:r>
                <a:endPara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7-Point Star 22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Khi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đèn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đỏ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bật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lên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các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phương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tiện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giao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thông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phải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làm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gì</a:t>
            </a:r>
            <a:r>
              <a:rPr lang="en-US" sz="5400" b="1" dirty="0" smtClean="0">
                <a:solidFill>
                  <a:srgbClr val="FF0000"/>
                </a:solidFill>
              </a:rPr>
              <a:t>?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Heptagon 9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2057400"/>
            <a:ext cx="5071689" cy="4800600"/>
            <a:chOff x="0" y="2057400"/>
            <a:chExt cx="5071689" cy="4800600"/>
          </a:xfrm>
        </p:grpSpPr>
        <p:pic>
          <p:nvPicPr>
            <p:cNvPr id="12" name="Picture 11" descr="dendodenxanh_zpsgkgz2vkk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" y="2057400"/>
              <a:ext cx="5071688" cy="4800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0" y="5780782"/>
              <a:ext cx="5029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chemeClr val="bg1"/>
                  </a:solidFill>
                </a:rPr>
                <a:t>Đèn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đỏ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dừng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lại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,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kẻo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rồi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tông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nhau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7-Point Star 14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0"/>
            <a:ext cx="8310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</a:rPr>
              <a:t>Bé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ngoan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bé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nhớ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điều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gì</a:t>
            </a:r>
            <a:r>
              <a:rPr lang="en-US" sz="6000" b="1" dirty="0" smtClean="0">
                <a:solidFill>
                  <a:srgbClr val="FF0000"/>
                </a:solidFill>
              </a:rPr>
              <a:t>?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2" name="7-Point Star 11">
            <a:hlinkClick r:id="rId4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truyen-tho-32-359x2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828801"/>
            <a:ext cx="5181600" cy="50291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60198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411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720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304800" y="2274888"/>
            <a:ext cx="10591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thamgia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dừng,đèn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chậm,đèn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GD tre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449763" y="3740150"/>
            <a:ext cx="244475" cy="2444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ownload (1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62000" y="533400"/>
            <a:ext cx="7543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Mục đích yêu cầu.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Kiến thức: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Trẻ đọc thuộc thơ, biết tên bài thơ, tên tác giả,</a:t>
            </a:r>
            <a:b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Trẻ hiểu được nội dung bài thơ, cảm nhận được âm điệu trong bài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ĩ</a:t>
            </a:r>
            <a:r>
              <a:rPr lang="vi-V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năng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Trẻ đọc thơ diễn cảm,</a:t>
            </a:r>
            <a:b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Trẻ biết ngắt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ỉ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 câu thơ</a:t>
            </a:r>
            <a:b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Thái </a:t>
            </a:r>
            <a:r>
              <a:rPr lang="vi-V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Trẻ trẻ thực hiện đúng luật lệ giao thông quy định : Đèn xanh được đi, đèn vàng đi chậm, đèn đỏ dừng lại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60+ khung nền đẹp, miễn phí dành cho powerpoi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3517"/>
            <a:ext cx="9086850" cy="685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00300" y="2438401"/>
            <a:ext cx="37176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7900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h-tho-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8610600" cy="63817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280" y="228600"/>
            <a:ext cx="8707120" cy="63710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ải xuống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6186" y="304800"/>
            <a:ext cx="8485414" cy="6248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5105400"/>
            <a:ext cx="6400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8458200" cy="63742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8458200" cy="6324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81000" y="304800"/>
            <a:ext cx="8534400" cy="6324600"/>
            <a:chOff x="0" y="76200"/>
            <a:chExt cx="9525000" cy="6858000"/>
          </a:xfrm>
        </p:grpSpPr>
        <p:pic>
          <p:nvPicPr>
            <p:cNvPr id="5" name="Picture 4" descr="den-giao-thong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6200"/>
              <a:ext cx="9525000" cy="685800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685800" y="457200"/>
              <a:ext cx="5860900" cy="5904131"/>
              <a:chOff x="685800" y="457200"/>
              <a:chExt cx="5860900" cy="5904131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85800" y="5715000"/>
                <a:ext cx="58609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Đèn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vàng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chậm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dừng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thôi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ndodenxanh_zpsgkgz2vk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01" y="304799"/>
            <a:ext cx="8534899" cy="62484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5562600"/>
            <a:ext cx="6328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kẻo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310</Words>
  <Application>Microsoft Office PowerPoint</Application>
  <PresentationFormat>On-screen Show (4:3)</PresentationFormat>
  <Paragraphs>75</Paragraphs>
  <Slides>21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Techsi.vn</cp:lastModifiedBy>
  <cp:revision>53</cp:revision>
  <dcterms:created xsi:type="dcterms:W3CDTF">2016-04-10T13:01:26Z</dcterms:created>
  <dcterms:modified xsi:type="dcterms:W3CDTF">2023-03-03T04:39:36Z</dcterms:modified>
</cp:coreProperties>
</file>