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8" r:id="rId3"/>
    <p:sldId id="260" r:id="rId4"/>
    <p:sldId id="263" r:id="rId5"/>
    <p:sldId id="265" r:id="rId6"/>
    <p:sldId id="264" r:id="rId7"/>
    <p:sldId id="274" r:id="rId8"/>
    <p:sldId id="275" r:id="rId9"/>
    <p:sldId id="276" r:id="rId10"/>
    <p:sldId id="27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36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44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1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0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01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55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88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03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3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799E1-6662-46F5-95DD-39A65C774C7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61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799E1-6662-46F5-95DD-39A65C774C7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B3017-1C16-49FF-9692-A1954C061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0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46167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9094" y="51138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</a:p>
          <a:p>
            <a:pPr algn="ctr"/>
            <a:r>
              <a:rPr lang="en-US" sz="20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********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144" y="1066801"/>
            <a:ext cx="1636911" cy="12450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96525" y="3090971"/>
            <a:ext cx="7385676" cy="2138065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4400" b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 NHẠC</a:t>
            </a:r>
            <a:endParaRPr lang="en-US" sz="44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3682238"/>
            <a:ext cx="650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8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8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C3</a:t>
            </a:r>
            <a:endParaRPr lang="en-US" sz="28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28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28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6442502"/>
            <a:ext cx="421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2022- 2023</a:t>
            </a:r>
          </a:p>
        </p:txBody>
      </p:sp>
    </p:spTree>
    <p:extLst>
      <p:ext uri="{BB962C8B-B14F-4D97-AF65-F5344CB8AC3E}">
        <p14:creationId xmlns:p14="http://schemas.microsoft.com/office/powerpoint/2010/main" val="240059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707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59426" y="2049831"/>
            <a:ext cx="56776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Nghe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hát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</a:p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Giọt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mưa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em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bé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310" cy="94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0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6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91"/>
            <a:ext cx="12186960" cy="68646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23130" y="2142598"/>
            <a:ext cx="53922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4"/>
                </a:solidFill>
              </a:rPr>
              <a:t>Trò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</a:rPr>
              <a:t>chuyện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</a:rPr>
              <a:t>về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</a:t>
            </a:r>
          </a:p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</a:rPr>
              <a:t>“ </a:t>
            </a:r>
            <a:r>
              <a:rPr lang="en-US" sz="5400" b="1" dirty="0" err="1" smtClean="0">
                <a:ln/>
                <a:solidFill>
                  <a:schemeClr val="accent4"/>
                </a:solidFill>
              </a:rPr>
              <a:t>Thời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4"/>
                </a:solidFill>
              </a:rPr>
              <a:t>tiết</a:t>
            </a:r>
            <a:r>
              <a:rPr lang="en-US" sz="5400" b="1" dirty="0" smtClean="0">
                <a:ln/>
                <a:solidFill>
                  <a:schemeClr val="accent4"/>
                </a:solidFill>
              </a:rPr>
              <a:t>”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91"/>
            <a:ext cx="1002111" cy="103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6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707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71210" y="1962474"/>
            <a:ext cx="58506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Vận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động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</a:p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Trời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nắng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trời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mưa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6" y="0"/>
            <a:ext cx="958436" cy="98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5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1" y="107575"/>
            <a:ext cx="932784" cy="96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6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6350"/>
            <a:ext cx="12193587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02293" y="2782669"/>
            <a:ext cx="2792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5" y="0"/>
            <a:ext cx="838120" cy="86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4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2" y="0"/>
            <a:ext cx="12115800" cy="676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1" y="0"/>
            <a:ext cx="1052409" cy="108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6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30405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3763" cy="104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2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176" y="0"/>
            <a:ext cx="9090212" cy="692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4531" cy="102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3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813" y="107576"/>
            <a:ext cx="7180728" cy="675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8436" cy="98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4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77</Words>
  <Application>Microsoft Office PowerPoint</Application>
  <PresentationFormat>Widescreen</PresentationFormat>
  <Paragraphs>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43</cp:revision>
  <dcterms:created xsi:type="dcterms:W3CDTF">2021-03-30T06:21:04Z</dcterms:created>
  <dcterms:modified xsi:type="dcterms:W3CDTF">2023-04-04T06:04:35Z</dcterms:modified>
</cp:coreProperties>
</file>