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11.jpg" ContentType="image/jpeg"/>
  <Override PartName="/ppt/media/image15.jpg" ContentType="image/jpeg"/>
  <Override PartName="/ppt/media/image20.jpg" ContentType="image/jpeg"/>
  <Override PartName="/ppt/media/image21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gif"/><Relationship Id="rId5" Type="http://schemas.openxmlformats.org/officeDocument/2006/relationships/image" Target="../media/image23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jpg"/><Relationship Id="rId1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microsoft.com/office/2007/relationships/hdphoto" Target="../media/hdphoto14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../media/image29.jpg"/><Relationship Id="rId3" Type="http://schemas.microsoft.com/office/2007/relationships/media" Target="../media/media4.mp3"/><Relationship Id="rId21" Type="http://schemas.microsoft.com/office/2007/relationships/hdphoto" Target="../media/hdphoto14.wdp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17" Type="http://schemas.openxmlformats.org/officeDocument/2006/relationships/image" Target="../media/image28.jp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5.jp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10.wdp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microsoft.com/office/2007/relationships/hdphoto" Target="../media/hdphoto12.wdp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7.wdp"/><Relationship Id="rId7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C7C9F91-8B9A-BE6B-B460-B9718F172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" y="15240"/>
            <a:ext cx="12192000" cy="684276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A81E2FA-7DDB-0999-569A-9DD0555104B4}"/>
              </a:ext>
            </a:extLst>
          </p:cNvPr>
          <p:cNvSpPr txBox="1"/>
          <p:nvPr/>
        </p:nvSpPr>
        <p:spPr>
          <a:xfrm>
            <a:off x="4373217" y="-83763"/>
            <a:ext cx="3445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TUỔI HOA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82FC249-828A-AB97-4AA1-D5B87549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70" y="672375"/>
            <a:ext cx="848459" cy="84845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8E0280C-9BED-7080-F2BA-FC9B6FF9A948}"/>
              </a:ext>
            </a:extLst>
          </p:cNvPr>
          <p:cNvSpPr txBox="1"/>
          <p:nvPr/>
        </p:nvSpPr>
        <p:spPr>
          <a:xfrm>
            <a:off x="3812766" y="1614417"/>
            <a:ext cx="600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0" cap="none" spc="0" normalizeH="0" baseline="0" noProof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Hoạt</a:t>
            </a:r>
            <a:r>
              <a:rPr kumimoji="0" lang="en-US" sz="3200" b="1" i="0" u="none" strike="noStrike" kern="0" cap="none" spc="0" normalizeH="0" baseline="0" noProof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động  dạy kỹ năng sống</a:t>
            </a:r>
            <a:endParaRPr lang="vi-VN" sz="3200">
              <a:solidFill>
                <a:srgbClr val="FFFF0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E68B138-37C1-7ABB-BE89-DAB50112E481}"/>
              </a:ext>
            </a:extLst>
          </p:cNvPr>
          <p:cNvSpPr txBox="1"/>
          <p:nvPr/>
        </p:nvSpPr>
        <p:spPr>
          <a:xfrm>
            <a:off x="4029498" y="2328949"/>
            <a:ext cx="5278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phòng chống điện giật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45494B-E0E4-9822-5D12-ADC33D40AD4C}"/>
              </a:ext>
            </a:extLst>
          </p:cNvPr>
          <p:cNvSpPr txBox="1"/>
          <p:nvPr/>
        </p:nvSpPr>
        <p:spPr>
          <a:xfrm>
            <a:off x="5062330" y="2963226"/>
            <a:ext cx="4373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4-5 tuổi</a:t>
            </a:r>
            <a:endParaRPr lang="vi-VN" sz="2200">
              <a:solidFill>
                <a:srgbClr val="00206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FC03639-BC0F-86FF-B500-56C8FF597640}"/>
              </a:ext>
            </a:extLst>
          </p:cNvPr>
          <p:cNvSpPr txBox="1"/>
          <p:nvPr/>
        </p:nvSpPr>
        <p:spPr>
          <a:xfrm>
            <a:off x="4886193" y="3431536"/>
            <a:ext cx="327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Nhài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642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168</Words>
  <Application>Microsoft Office PowerPoint</Application>
  <PresentationFormat>Màn hình rộng</PresentationFormat>
  <Paragraphs>42</Paragraphs>
  <Slides>10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CÂU ĐỐ: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Bảo Gia</cp:lastModifiedBy>
  <cp:revision>12</cp:revision>
  <dcterms:created xsi:type="dcterms:W3CDTF">2021-10-29T06:50:55Z</dcterms:created>
  <dcterms:modified xsi:type="dcterms:W3CDTF">2023-06-25T15:57:16Z</dcterms:modified>
</cp:coreProperties>
</file>