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60" r:id="rId4"/>
    <p:sldId id="267" r:id="rId5"/>
    <p:sldId id="276" r:id="rId6"/>
    <p:sldId id="27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D5C12-81C5-45AF-9056-B36361C48B62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C966C-F039-44B1-84C2-7A6722F95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84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59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2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1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0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28/9/2022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5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9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2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0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4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8472-DFA0-4734-B21E-0BD35CEF582E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093-859D-4D59-8814-5B28D72F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9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emf"/><Relationship Id="rId5" Type="http://schemas.openxmlformats.org/officeDocument/2006/relationships/image" Target="../media/image20.emf"/><Relationship Id="rId10" Type="http://schemas.openxmlformats.org/officeDocument/2006/relationships/image" Target="../media/image7.png"/><Relationship Id="rId4" Type="http://schemas.openxmlformats.org/officeDocument/2006/relationships/image" Target="../media/image19.emf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sz="5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=""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=""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=""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=""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=""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3351613"/>
            <a:ext cx="4724400" cy="2743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Nền dà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88727" y="6439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264">
        <p:circle/>
      </p:transition>
    </mc:Choice>
    <mc:Fallback xmlns="">
      <p:transition spd="slow" advTm="10264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38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4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4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47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    <p:cBhvr>
                                            <p:cTn id="48" dur="200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6" y="-377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204" numSld="999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38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47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    <p:cBhvr>
                                            <p:cTn id="48" dur="2000" spd="-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6" y="-377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204" numSld="999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Bài 10</a:t>
            </a:r>
            <a:endParaRPr lang="en-US" sz="6000">
              <a:ln>
                <a:solidFill>
                  <a:schemeClr val="bg1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50000">
                    <a:srgbClr val="FFCC29"/>
                  </a:gs>
                  <a:gs pos="100000">
                    <a:srgbClr val="FFCC29"/>
                  </a:gs>
                </a:gsLst>
                <a:lin ang="5400000" scaled="1"/>
                <a:tileRect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ÔN TẬP VÀ KỂ CHUYỆN  (Tiết 2)</a:t>
            </a:r>
            <a:endParaRPr lang="en-US" sz="480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5551"/>
      </p:ext>
    </p:extLst>
  </p:cSld>
  <p:clrMapOvr>
    <a:masterClrMapping/>
  </p:clrMapOvr>
  <p:transition spd="slow" advTm="95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=""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=""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=""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598548" y="3508144"/>
            <a:ext cx="56389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Kể chuyện</a:t>
            </a:r>
            <a:endParaRPr lang="zh-CN" altLang="en-US" sz="10000" b="1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=""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959693" y="1443271"/>
            <a:ext cx="115929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=""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=""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=""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39" y="365676"/>
            <a:ext cx="2786644" cy="50720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250">
        <p14:reveal/>
      </p:transition>
    </mc:Choice>
    <mc:Fallback xmlns="">
      <p:transition spd="slow" advTm="425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3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3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769" y="157655"/>
            <a:ext cx="8247206" cy="822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622" y="1201873"/>
            <a:ext cx="9259501" cy="557204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6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7"/>
    </mc:Choice>
    <mc:Fallback xmlns="">
      <p:transition spd="slow" advTm="1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64" y="-186246"/>
            <a:ext cx="9230627" cy="70442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606">
        <p:fade/>
      </p:transition>
    </mc:Choice>
    <mc:Fallback xmlns="">
      <p:transition spd="med" advTm="24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=""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=""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=""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=""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262862" y="350223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HỌC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TỐT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=""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680655" y="1762600"/>
            <a:ext cx="3254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660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các </a:t>
            </a:r>
            <a:r>
              <a:rPr kumimoji="0" lang="en-US" altLang="zh-CN" sz="6600" b="0" i="0" u="none" strike="noStrike" kern="1200" cap="none" spc="0" normalizeH="0" noProof="0" smtClean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con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=""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=""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=""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=""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=""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328">
        <p14:reveal/>
      </p:transition>
    </mc:Choice>
    <mc:Fallback xmlns="">
      <p:transition spd="slow" advTm="1032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38</Words>
  <Application>Microsoft Office PowerPoint</Application>
  <PresentationFormat>Custom</PresentationFormat>
  <Paragraphs>11</Paragraphs>
  <Slides>6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CHÀO MỪNG CÁC CON ĐẾN VỚI GIỜ HỌC MÔN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GIỜ HỌC MÔN TIẾNG VIỆT</dc:title>
  <dc:creator>Admin</dc:creator>
  <cp:lastModifiedBy>Admin</cp:lastModifiedBy>
  <cp:revision>22</cp:revision>
  <dcterms:created xsi:type="dcterms:W3CDTF">2021-09-14T03:32:13Z</dcterms:created>
  <dcterms:modified xsi:type="dcterms:W3CDTF">2022-09-28T05:42:07Z</dcterms:modified>
</cp:coreProperties>
</file>