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62" r:id="rId4"/>
    <p:sldId id="263" r:id="rId5"/>
    <p:sldId id="269" r:id="rId6"/>
    <p:sldId id="270" r:id="rId7"/>
    <p:sldId id="271" r:id="rId8"/>
    <p:sldId id="272" r:id="rId9"/>
    <p:sldId id="273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51968-7BF4-493D-ACA7-F484283DD34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6BADD-99D4-4870-B7DB-7FAAD433F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2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4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08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2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3E781EE-CE52-4F2C-8677-65F31CBADC22}" type="slidenum">
              <a:rPr lang="en-US" altLang="zh-CN"/>
              <a:pPr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1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2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9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9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6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9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0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5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0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6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0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95CC8-DC42-45EC-A28C-8729437D737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9247" cy="687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7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g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095430" cy="6803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3070459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7030A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1-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154" y="2972097"/>
            <a:ext cx="2789505" cy="41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162723" y="843705"/>
            <a:ext cx="5146472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en-US" altLang="zh-CN" sz="4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771" y="2023130"/>
            <a:ext cx="10838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ô li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vi 100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63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" y="-64559"/>
            <a:ext cx="12188856" cy="6967345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291583" y="223520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845" y="3105291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4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 (trang 62)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5433" y="2203167"/>
            <a:ext cx="10843885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(có nhớ) trong phạm vi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100.</a:t>
            </a:r>
          </a:p>
          <a:p>
            <a:pPr marL="571500" indent="-571500">
              <a:buFontTx/>
              <a:buChar char="-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9707" y="955184"/>
            <a:ext cx="5692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3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" y="-64559"/>
            <a:ext cx="12188856" cy="6967345"/>
          </a:xfrm>
          <a:prstGeom prst="rect">
            <a:avLst/>
          </a:prstGeom>
        </p:spPr>
      </p:pic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9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7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51" y="1184237"/>
            <a:ext cx="10768843" cy="4121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1250" y="3168631"/>
            <a:ext cx="76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1075" y="3178156"/>
            <a:ext cx="7905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9424" y="3169872"/>
            <a:ext cx="7905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66424" y="3179397"/>
            <a:ext cx="7905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0" y="4820305"/>
            <a:ext cx="7905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2499" y="4820305"/>
            <a:ext cx="7905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3774" y="4829830"/>
            <a:ext cx="7905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92182" y="4829830"/>
            <a:ext cx="7905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4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2" b="8649"/>
          <a:stretch/>
        </p:blipFill>
        <p:spPr>
          <a:xfrm>
            <a:off x="260243" y="1866900"/>
            <a:ext cx="1112162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10" y="638175"/>
            <a:ext cx="9347680" cy="211777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35" y="4244801"/>
            <a:ext cx="9347680" cy="2613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1210" y="2755948"/>
            <a:ext cx="170204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50" y="2755948"/>
            <a:ext cx="29337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4050" y="2765472"/>
            <a:ext cx="29337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5190" y="2755947"/>
            <a:ext cx="29337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90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7849" y="6129015"/>
            <a:ext cx="176212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2899" y="6129014"/>
            <a:ext cx="176212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2694" y="6129013"/>
            <a:ext cx="176212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1929" y="6129012"/>
            <a:ext cx="176212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/>
          <a:stretch/>
        </p:blipFill>
        <p:spPr>
          <a:xfrm>
            <a:off x="0" y="-1"/>
            <a:ext cx="12194595" cy="661987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66750" y="2352675"/>
            <a:ext cx="1381125" cy="3181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28675" y="2352675"/>
            <a:ext cx="1362075" cy="3295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2185986"/>
            <a:ext cx="0" cy="3348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62575" y="2300286"/>
            <a:ext cx="19050" cy="3348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1736" y="2269330"/>
            <a:ext cx="3984914" cy="36742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15779" y="2185986"/>
            <a:ext cx="1380696" cy="3348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553450" y="2433636"/>
            <a:ext cx="1641539" cy="3100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311736" y="2024061"/>
            <a:ext cx="4134172" cy="39195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95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124</Words>
  <Application>Microsoft Office PowerPoint</Application>
  <PresentationFormat>Widescreen</PresentationFormat>
  <Paragraphs>33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宋体</vt:lpstr>
      <vt:lpstr>Arial</vt:lpstr>
      <vt:lpstr>Calibri</vt:lpstr>
      <vt:lpstr>Calibri Light</vt:lpstr>
      <vt:lpstr>inpin heiti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26</cp:revision>
  <dcterms:created xsi:type="dcterms:W3CDTF">2021-09-24T09:44:23Z</dcterms:created>
  <dcterms:modified xsi:type="dcterms:W3CDTF">2021-11-11T10:46:49Z</dcterms:modified>
</cp:coreProperties>
</file>