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0" r:id="rId3"/>
    <p:sldId id="262" r:id="rId4"/>
    <p:sldId id="263" r:id="rId5"/>
    <p:sldId id="264" r:id="rId6"/>
    <p:sldId id="266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FF"/>
    <a:srgbClr val="FDE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C4476-1EE4-4168-BA46-7834AC14FC77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FA774-C158-45E7-B3CA-6684E4350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906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41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4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8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3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7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6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1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1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1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8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5C2-9FF2-4C64-9104-4A48250809A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0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185C2-9FF2-4C64-9104-4A48250809AB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CDFE2-99E7-40F5-8824-5471BF1E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0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015" t="3417" r="9209" b="6236"/>
          <a:stretch/>
        </p:blipFill>
        <p:spPr>
          <a:xfrm>
            <a:off x="-1" y="-1"/>
            <a:ext cx="12475029" cy="6803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7980" y="4263207"/>
            <a:ext cx="6912556" cy="141873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04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ơn giản, đẹp (80) | School powerpoint templates,  Powerpoint background templates,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5663" y="697117"/>
            <a:ext cx="4101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7774" y="3069125"/>
            <a:ext cx="104295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100.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100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66.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88" y="1714"/>
            <a:ext cx="12188952" cy="6856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2016" y="3279098"/>
            <a:ext cx="8028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1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148308" y="1295139"/>
            <a:ext cx="6516696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5400" dirty="0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5400" dirty="0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5400" dirty="0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6969" y="2350692"/>
            <a:ext cx="896996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100. 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3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861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lang="en-US" altLang="zh-CN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6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62" y="81568"/>
            <a:ext cx="10926339" cy="4367709"/>
          </a:xfrm>
          <a:prstGeom prst="rect">
            <a:avLst/>
          </a:prstGeom>
        </p:spPr>
      </p:pic>
      <p:sp>
        <p:nvSpPr>
          <p:cNvPr id="3" name="Text Box 4"/>
          <p:cNvSpPr txBox="1"/>
          <p:nvPr/>
        </p:nvSpPr>
        <p:spPr>
          <a:xfrm>
            <a:off x="1517015" y="4540851"/>
            <a:ext cx="41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" name="Text Box 5"/>
          <p:cNvSpPr txBox="1"/>
          <p:nvPr/>
        </p:nvSpPr>
        <p:spPr>
          <a:xfrm>
            <a:off x="4437935" y="4197527"/>
            <a:ext cx="2302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3"/>
          <p:cNvSpPr txBox="1"/>
          <p:nvPr/>
        </p:nvSpPr>
        <p:spPr>
          <a:xfrm>
            <a:off x="4043974" y="4481281"/>
            <a:ext cx="344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" name="Text Box 14"/>
          <p:cNvSpPr txBox="1"/>
          <p:nvPr/>
        </p:nvSpPr>
        <p:spPr>
          <a:xfrm>
            <a:off x="6816663" y="4166890"/>
            <a:ext cx="2302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5"/>
          <p:cNvSpPr txBox="1"/>
          <p:nvPr/>
        </p:nvSpPr>
        <p:spPr>
          <a:xfrm>
            <a:off x="6555759" y="4520182"/>
            <a:ext cx="41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" name="Text Box 16"/>
          <p:cNvSpPr txBox="1"/>
          <p:nvPr/>
        </p:nvSpPr>
        <p:spPr>
          <a:xfrm>
            <a:off x="9195391" y="4166890"/>
            <a:ext cx="2302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7"/>
          <p:cNvSpPr txBox="1"/>
          <p:nvPr/>
        </p:nvSpPr>
        <p:spPr>
          <a:xfrm>
            <a:off x="8881545" y="4527971"/>
            <a:ext cx="41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4" name="Text Box 3"/>
          <p:cNvSpPr txBox="1"/>
          <p:nvPr/>
        </p:nvSpPr>
        <p:spPr>
          <a:xfrm>
            <a:off x="1837682" y="4197527"/>
            <a:ext cx="23025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  <a:p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57187" y="2516863"/>
            <a:ext cx="304893" cy="36213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1999" y="1448554"/>
            <a:ext cx="5332492" cy="579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49157" y="2227322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44264" y="2516862"/>
            <a:ext cx="412923" cy="435888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1999" y="1880169"/>
            <a:ext cx="5332492" cy="579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1999" y="2477047"/>
            <a:ext cx="5332492" cy="770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59110" y="3458867"/>
            <a:ext cx="9970839" cy="770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829908" y="5367219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16663" y="5410441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388722" y="5367219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195391" y="5418733"/>
            <a:ext cx="66927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75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4" grpId="1"/>
      <p:bldP spid="4" grpId="2"/>
      <p:bldP spid="5" grpId="1"/>
      <p:bldP spid="5" grpId="2"/>
      <p:bldP spid="6" grpId="1"/>
      <p:bldP spid="6" grpId="2"/>
      <p:bldP spid="7" grpId="1"/>
      <p:bldP spid="7" grpId="2"/>
      <p:bldP spid="8" grpId="1"/>
      <p:bldP spid="8" grpId="2"/>
      <p:bldP spid="9" grpId="1"/>
      <p:bldP spid="9" grpId="2"/>
      <p:bldP spid="14" grpId="1"/>
      <p:bldP spid="14" grpId="2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21"/>
          <a:stretch/>
        </p:blipFill>
        <p:spPr>
          <a:xfrm>
            <a:off x="88753" y="248011"/>
            <a:ext cx="12103247" cy="1153984"/>
          </a:xfrm>
          <a:prstGeom prst="rect">
            <a:avLst/>
          </a:prstGeom>
        </p:spPr>
      </p:pic>
      <p:sp>
        <p:nvSpPr>
          <p:cNvPr id="3" name="Text Box 4"/>
          <p:cNvSpPr txBox="1"/>
          <p:nvPr/>
        </p:nvSpPr>
        <p:spPr>
          <a:xfrm>
            <a:off x="1172560" y="1577646"/>
            <a:ext cx="41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" name="Text Box 5"/>
          <p:cNvSpPr txBox="1"/>
          <p:nvPr/>
        </p:nvSpPr>
        <p:spPr>
          <a:xfrm>
            <a:off x="4209074" y="1365459"/>
            <a:ext cx="2302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3"/>
          <p:cNvSpPr txBox="1"/>
          <p:nvPr/>
        </p:nvSpPr>
        <p:spPr>
          <a:xfrm>
            <a:off x="3815113" y="1875546"/>
            <a:ext cx="344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" name="Text Box 14"/>
          <p:cNvSpPr txBox="1"/>
          <p:nvPr/>
        </p:nvSpPr>
        <p:spPr>
          <a:xfrm>
            <a:off x="6587802" y="1334822"/>
            <a:ext cx="2302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5"/>
          <p:cNvSpPr txBox="1"/>
          <p:nvPr/>
        </p:nvSpPr>
        <p:spPr>
          <a:xfrm>
            <a:off x="6335951" y="1689896"/>
            <a:ext cx="41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" name="Text Box 16"/>
          <p:cNvSpPr txBox="1"/>
          <p:nvPr/>
        </p:nvSpPr>
        <p:spPr>
          <a:xfrm>
            <a:off x="8966530" y="1334822"/>
            <a:ext cx="2302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7"/>
          <p:cNvSpPr txBox="1"/>
          <p:nvPr/>
        </p:nvSpPr>
        <p:spPr>
          <a:xfrm>
            <a:off x="8550605" y="1689896"/>
            <a:ext cx="41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" name="Text Box 3"/>
          <p:cNvSpPr txBox="1"/>
          <p:nvPr/>
        </p:nvSpPr>
        <p:spPr>
          <a:xfrm>
            <a:off x="1395052" y="2487662"/>
            <a:ext cx="67844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"/>
          <p:cNvSpPr txBox="1"/>
          <p:nvPr/>
        </p:nvSpPr>
        <p:spPr>
          <a:xfrm>
            <a:off x="3876389" y="2561739"/>
            <a:ext cx="11454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2" name="Text Box 3"/>
          <p:cNvSpPr txBox="1"/>
          <p:nvPr/>
        </p:nvSpPr>
        <p:spPr>
          <a:xfrm>
            <a:off x="6391190" y="2560057"/>
            <a:ext cx="99287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3" name="Text Box 3"/>
          <p:cNvSpPr txBox="1"/>
          <p:nvPr/>
        </p:nvSpPr>
        <p:spPr>
          <a:xfrm>
            <a:off x="8693281" y="2560057"/>
            <a:ext cx="10813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4" name="Text Box 3"/>
          <p:cNvSpPr txBox="1"/>
          <p:nvPr/>
        </p:nvSpPr>
        <p:spPr>
          <a:xfrm>
            <a:off x="1664703" y="1310985"/>
            <a:ext cx="1663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  <a:p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5360"/>
            <a:ext cx="11312060" cy="2524173"/>
          </a:xfrm>
          <a:prstGeom prst="rect">
            <a:avLst/>
          </a:prstGeom>
        </p:spPr>
      </p:pic>
      <p:sp>
        <p:nvSpPr>
          <p:cNvPr id="17" name="Text Box 3"/>
          <p:cNvSpPr txBox="1"/>
          <p:nvPr/>
        </p:nvSpPr>
        <p:spPr>
          <a:xfrm>
            <a:off x="4974462" y="4930538"/>
            <a:ext cx="125354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"/>
          <p:cNvSpPr txBox="1"/>
          <p:nvPr/>
        </p:nvSpPr>
        <p:spPr>
          <a:xfrm>
            <a:off x="8041512" y="4921696"/>
            <a:ext cx="125354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/>
          <p:cNvSpPr txBox="1"/>
          <p:nvPr/>
        </p:nvSpPr>
        <p:spPr>
          <a:xfrm>
            <a:off x="10824689" y="4903329"/>
            <a:ext cx="125354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3"/>
          <p:cNvSpPr txBox="1"/>
          <p:nvPr/>
        </p:nvSpPr>
        <p:spPr>
          <a:xfrm>
            <a:off x="2050287" y="4950954"/>
            <a:ext cx="125354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716219" y="2460321"/>
            <a:ext cx="49894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47711" y="2533461"/>
            <a:ext cx="49894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023639" y="2533461"/>
            <a:ext cx="49894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626439" y="2540357"/>
            <a:ext cx="49894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833234" y="2203836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3"/>
          <p:cNvSpPr txBox="1"/>
          <p:nvPr/>
        </p:nvSpPr>
        <p:spPr>
          <a:xfrm>
            <a:off x="1917142" y="2491710"/>
            <a:ext cx="2809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34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1"/>
      <p:bldP spid="5" grpId="1"/>
      <p:bldP spid="6" grpId="1"/>
      <p:bldP spid="7" grpId="1"/>
      <p:bldP spid="8" grpId="1"/>
      <p:bldP spid="9" grpId="1"/>
      <p:bldP spid="14" grpId="1"/>
      <p:bldP spid="17" grpId="0" animBg="1"/>
      <p:bldP spid="18" grpId="0" animBg="1"/>
      <p:bldP spid="19" grpId="0" animBg="1"/>
      <p:bldP spid="20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7" y="345940"/>
            <a:ext cx="10407878" cy="612974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057650" y="2905125"/>
            <a:ext cx="3057525" cy="2524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572250" y="2905124"/>
            <a:ext cx="3057525" cy="25241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562475" y="2905123"/>
            <a:ext cx="4349637" cy="25241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061324" y="2914325"/>
            <a:ext cx="81481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20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3701" y="2885688"/>
            <a:ext cx="81481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80</a:t>
            </a:r>
            <a:endParaRPr lang="en-US" sz="20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86078" y="2885688"/>
            <a:ext cx="81481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90</a:t>
            </a:r>
            <a:endParaRPr lang="en-US" sz="20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9158" y="5752412"/>
            <a:ext cx="81481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90</a:t>
            </a:r>
            <a:endParaRPr lang="en-US" sz="20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0635" y="5846946"/>
            <a:ext cx="81481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20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12112" y="5857933"/>
            <a:ext cx="81481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80</a:t>
            </a:r>
            <a:endParaRPr lang="en-US" sz="20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514600" y="942975"/>
            <a:ext cx="5240753" cy="28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36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88" y="0"/>
            <a:ext cx="9796715" cy="548650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933575" y="723900"/>
            <a:ext cx="18954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391400" y="723900"/>
            <a:ext cx="18954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505950" y="723900"/>
            <a:ext cx="1257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33575" y="1076325"/>
            <a:ext cx="390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24282" y="1076325"/>
            <a:ext cx="42103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933575" y="1428749"/>
            <a:ext cx="8505825" cy="19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399" y="5486505"/>
            <a:ext cx="958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399" y="6072695"/>
            <a:ext cx="958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1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8886" y="2445565"/>
            <a:ext cx="27427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thứ nhất: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thứ hai 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46233" y="2843919"/>
            <a:ext cx="3983530" cy="176543"/>
            <a:chOff x="2960483" y="3186819"/>
            <a:chExt cx="3983530" cy="176543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246233" y="3369247"/>
            <a:ext cx="3983530" cy="176543"/>
            <a:chOff x="2960483" y="3186819"/>
            <a:chExt cx="3983530" cy="17654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7229759" y="3328441"/>
            <a:ext cx="2571466" cy="231873"/>
            <a:chOff x="2960483" y="3186819"/>
            <a:chExt cx="3983530" cy="17654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7229759" y="2901069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238500" y="2362200"/>
            <a:ext cx="3991261" cy="581025"/>
            <a:chOff x="2952750" y="2705100"/>
            <a:chExt cx="3991261" cy="581025"/>
          </a:xfrm>
        </p:grpSpPr>
        <p:grpSp>
          <p:nvGrpSpPr>
            <p:cNvPr id="17" name="Group 16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687213" y="2705100"/>
              <a:ext cx="2675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65 cây bắp cải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flipV="1">
            <a:off x="3257549" y="3447109"/>
            <a:ext cx="6530103" cy="581025"/>
            <a:chOff x="2952750" y="2705100"/>
            <a:chExt cx="3991261" cy="581025"/>
          </a:xfrm>
        </p:grpSpPr>
        <p:grpSp>
          <p:nvGrpSpPr>
            <p:cNvPr id="22" name="Group 21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 flipV="1">
              <a:off x="4277224" y="270510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cây bắp cải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239881" y="2813698"/>
            <a:ext cx="2855635" cy="637958"/>
            <a:chOff x="2952750" y="2791468"/>
            <a:chExt cx="4507251" cy="662916"/>
          </a:xfrm>
        </p:grpSpPr>
        <p:grpSp>
          <p:nvGrpSpPr>
            <p:cNvPr id="27" name="Group 26"/>
            <p:cNvGrpSpPr/>
            <p:nvPr/>
          </p:nvGrpSpPr>
          <p:grpSpPr>
            <a:xfrm>
              <a:off x="2952750" y="3234902"/>
              <a:ext cx="3991261" cy="219482"/>
              <a:chOff x="2952750" y="3234902"/>
              <a:chExt cx="3991261" cy="219482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2952750" y="324483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 flipH="1">
                <a:off x="6267736" y="3234902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086662" y="2791468"/>
              <a:ext cx="4373339" cy="479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35 cây bắp cải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438650" y="1809683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000" y="4326378"/>
            <a:ext cx="10278520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ctr">
              <a:lnSpc>
                <a:spcPts val="4500"/>
              </a:lnSpc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thứ hai cô Liên thu hoạch được số cây bắp cải là:</a:t>
            </a:r>
          </a:p>
          <a:p>
            <a:pPr algn="ctr">
              <a:lnSpc>
                <a:spcPts val="4500"/>
              </a:lnSpc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+ 35 = 100 (cây bắp cải)</a:t>
            </a:r>
          </a:p>
          <a:p>
            <a:pPr algn="ctr">
              <a:lnSpc>
                <a:spcPts val="4500"/>
              </a:lnSpc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100 cây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 </a:t>
            </a: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cải.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500"/>
              </a:lnSpc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92"/>
          <a:stretch/>
        </p:blipFill>
        <p:spPr>
          <a:xfrm>
            <a:off x="577741" y="-35421"/>
            <a:ext cx="10890360" cy="1657350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1589691" y="722176"/>
            <a:ext cx="18954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057775" y="684076"/>
            <a:ext cx="47434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095516" y="665026"/>
            <a:ext cx="1257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61116" y="1055551"/>
            <a:ext cx="390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885645" y="1055551"/>
            <a:ext cx="477283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589691" y="1390650"/>
            <a:ext cx="9316434" cy="554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02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252</Words>
  <Application>Microsoft Office PowerPoint</Application>
  <PresentationFormat>Widescreen</PresentationFormat>
  <Paragraphs>67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微软雅黑</vt:lpstr>
      <vt:lpstr>SimSun</vt:lpstr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28</cp:revision>
  <dcterms:created xsi:type="dcterms:W3CDTF">2021-11-13T01:58:00Z</dcterms:created>
  <dcterms:modified xsi:type="dcterms:W3CDTF">2021-11-16T08:35:43Z</dcterms:modified>
</cp:coreProperties>
</file>