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0"/>
  </p:notesMasterIdLst>
  <p:sldIdLst>
    <p:sldId id="2643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2638" r:id="rId16"/>
    <p:sldId id="2642" r:id="rId17"/>
    <p:sldId id="2641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0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8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61855" y="2281644"/>
            <a:ext cx="5813146" cy="1201128"/>
            <a:chOff x="5395118" y="3904156"/>
            <a:chExt cx="7597890" cy="1388338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395118" y="3936134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2" y="4162395"/>
            <a:ext cx="7079809" cy="2790075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38916" y="2456894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</a:t>
            </a:r>
            <a:r>
              <a:rPr lang="vi-VN" altLang="en-US" sz="3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5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xmlns="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xmlns="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xmlns="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44113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xmlns="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xmlns="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 ươn hay ương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Hàng rào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Khu vườn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xmlns="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xmlns="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xmlns="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xmlns="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xmlns="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xmlns="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xmlns="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xmlns="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xmlns="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0D5236-1059-49C3-A197-84B0D287EEEB}"/>
              </a:ext>
            </a:extLst>
          </p:cNvPr>
          <p:cNvGrpSpPr/>
          <p:nvPr/>
        </p:nvGrpSpPr>
        <p:grpSpPr>
          <a:xfrm>
            <a:off x="56064" y="-36530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xmlns="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như khướu hót.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lan, hoa lí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nhặt cài đầu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 thơm theo nó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Sân trước vườn sau.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nấp sau cây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Òa ra ôm chặt.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(Phạm Hổ)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</a:t>
            </a: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90276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xmlns="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7EE5EE-2CC5-4AB7-B86A-47CBECB6B6A6}"/>
              </a:ext>
            </a:extLst>
          </p:cNvPr>
          <p:cNvGrpSpPr/>
          <p:nvPr/>
        </p:nvGrpSpPr>
        <p:grpSpPr>
          <a:xfrm>
            <a:off x="119083" y="1108546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xmlns="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8540" y="3867283"/>
            <a:ext cx="480933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0169D9-3C27-4961-92CA-0AAABB9D3E9F}"/>
              </a:ext>
            </a:extLst>
          </p:cNvPr>
          <p:cNvGrpSpPr/>
          <p:nvPr/>
        </p:nvGrpSpPr>
        <p:grpSpPr>
          <a:xfrm>
            <a:off x="119077" y="1236818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479</Words>
  <Application>Microsoft Office PowerPoint</Application>
  <PresentationFormat>Widescreen</PresentationFormat>
  <Paragraphs>89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Cambria</vt:lpstr>
      <vt:lpstr>DengXian</vt:lpstr>
      <vt:lpstr>Gloria Hallelujah</vt:lpstr>
      <vt:lpstr>HP001 4 hàng</vt:lpstr>
      <vt:lpstr>SVN-Hole Hearted</vt:lpstr>
      <vt:lpstr>Times New Roman</vt:lpstr>
      <vt:lpstr>思源黑体 CN Regular</vt:lpstr>
      <vt:lpstr>方正卡通简体</vt:lpstr>
      <vt:lpstr>等线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25</cp:revision>
  <dcterms:created xsi:type="dcterms:W3CDTF">2022-06-20T10:35:41Z</dcterms:created>
  <dcterms:modified xsi:type="dcterms:W3CDTF">2022-11-28T02:15:11Z</dcterms:modified>
</cp:coreProperties>
</file>