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90" r:id="rId2"/>
    <p:sldId id="260" r:id="rId3"/>
    <p:sldId id="263" r:id="rId4"/>
    <p:sldId id="287" r:id="rId5"/>
    <p:sldId id="264" r:id="rId6"/>
    <p:sldId id="289" r:id="rId7"/>
    <p:sldId id="272" r:id="rId8"/>
    <p:sldId id="277" r:id="rId9"/>
    <p:sldId id="278" r:id="rId10"/>
    <p:sldId id="28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2634" y="-10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135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D1D8-E598-468B-8AB9-3E8F137D1591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E9F1B-514E-43F0-8CD1-9DF36DAB83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D1D8-E598-468B-8AB9-3E8F137D1591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E9F1B-514E-43F0-8CD1-9DF36DAB83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D1D8-E598-468B-8AB9-3E8F137D1591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E9F1B-514E-43F0-8CD1-9DF36DAB83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D1D8-E598-468B-8AB9-3E8F137D1591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E9F1B-514E-43F0-8CD1-9DF36DAB83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D1D8-E598-468B-8AB9-3E8F137D1591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E9F1B-514E-43F0-8CD1-9DF36DAB83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D1D8-E598-468B-8AB9-3E8F137D1591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E9F1B-514E-43F0-8CD1-9DF36DAB83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D1D8-E598-468B-8AB9-3E8F137D1591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E9F1B-514E-43F0-8CD1-9DF36DAB83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D1D8-E598-468B-8AB9-3E8F137D1591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E9F1B-514E-43F0-8CD1-9DF36DAB83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D1D8-E598-468B-8AB9-3E8F137D1591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E9F1B-514E-43F0-8CD1-9DF36DAB83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D1D8-E598-468B-8AB9-3E8F137D1591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E9F1B-514E-43F0-8CD1-9DF36DAB83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D1D8-E598-468B-8AB9-3E8F137D1591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E9F1B-514E-43F0-8CD1-9DF36DAB83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4D1D8-E598-468B-8AB9-3E8F137D1591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E9F1B-514E-43F0-8CD1-9DF36DAB83E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file:///F:\GIAO%20AN%20HOI%20GIANG%20HUYEN%20NH%2009-10\Bai%20tap%20SHC\Package%20-%20Lesson\Lesson.exe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4" descr="MCj0435809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62525"/>
            <a:ext cx="121920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39" name="Picture 10" descr="Dove-02-jun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152400"/>
            <a:ext cx="1676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0" name="Picture 11" descr="Dove-02-jun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" y="228600"/>
            <a:ext cx="1676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1" name="Picture 14" descr="Firewrk8"/>
          <p:cNvPicPr>
            <a:picLocks noChangeAspect="1" noChangeArrowheads="1"/>
          </p:cNvPicPr>
          <p:nvPr/>
        </p:nvPicPr>
        <p:blipFill>
          <a:blip r:embed="rId4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505200"/>
            <a:ext cx="1905000" cy="186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2" name="Picture 15" descr="Dove-02-jun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838200"/>
            <a:ext cx="1676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3" name="Picture 8" descr="Book-09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447800"/>
            <a:ext cx="1409700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5" name="WordArt 10"/>
          <p:cNvSpPr>
            <a:spLocks noChangeArrowheads="1" noChangeShapeType="1" noTextEdit="1"/>
          </p:cNvSpPr>
          <p:nvPr/>
        </p:nvSpPr>
        <p:spPr bwMode="auto">
          <a:xfrm>
            <a:off x="5334000" y="1295400"/>
            <a:ext cx="3362325" cy="2057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ln w="9525">
                  <a:solidFill>
                    <a:srgbClr val="0000FF"/>
                  </a:solidFill>
                  <a:rou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TOÁN</a:t>
            </a:r>
            <a:endParaRPr lang="en-US" sz="3600" b="1" kern="10" dirty="0">
              <a:ln w="9525">
                <a:solidFill>
                  <a:srgbClr val="0000FF"/>
                </a:solidFill>
                <a:rou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/>
              <a:cs typeface="Times New Roman" panose="02020603050405020304"/>
            </a:endParaRPr>
          </a:p>
          <a:p>
            <a:pPr algn="ctr"/>
            <a:r>
              <a:rPr lang="en-US" sz="3600" b="1" kern="10" dirty="0">
                <a:ln w="9525">
                  <a:solidFill>
                    <a:srgbClr val="0000FF"/>
                  </a:solidFill>
                  <a:rou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LỚP 4</a:t>
            </a:r>
          </a:p>
        </p:txBody>
      </p:sp>
      <p:pic>
        <p:nvPicPr>
          <p:cNvPr id="39947" name="Picture 12" descr="Firewrk8"/>
          <p:cNvPicPr>
            <a:picLocks noChangeAspect="1" noChangeArrowheads="1"/>
          </p:cNvPicPr>
          <p:nvPr/>
        </p:nvPicPr>
        <p:blipFill>
          <a:blip r:embed="rId4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914400"/>
            <a:ext cx="19050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8" name="WordArt 15"/>
          <p:cNvSpPr>
            <a:spLocks noChangeArrowheads="1" noChangeShapeType="1" noTextEdit="1"/>
          </p:cNvSpPr>
          <p:nvPr/>
        </p:nvSpPr>
        <p:spPr bwMode="auto">
          <a:xfrm>
            <a:off x="228600" y="2667000"/>
            <a:ext cx="4191000" cy="2057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b="1" kern="10">
                <a:ln w="9525">
                  <a:solidFill>
                    <a:srgbClr val="FF00FF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CHIA CHO SỐ </a:t>
            </a:r>
          </a:p>
          <a:p>
            <a:pPr algn="ctr"/>
            <a:r>
              <a:rPr lang="en-US" sz="2400" b="1" kern="10">
                <a:ln w="9525">
                  <a:solidFill>
                    <a:srgbClr val="FF00FF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CÓ HAI CHỮ SỐ</a:t>
            </a:r>
          </a:p>
        </p:txBody>
      </p:sp>
    </p:spTree>
  </p:cSld>
  <p:clrMapOvr>
    <a:masterClrMapping/>
  </p:clrMapOvr>
  <p:transition advTm="60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DuongLam-co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2422525" y="4819650"/>
            <a:ext cx="184150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r"/>
            <a:endParaRPr lang="vi-VN" sz="3200">
              <a:solidFill>
                <a:srgbClr val="000000"/>
              </a:solidFill>
            </a:endParaRPr>
          </a:p>
        </p:txBody>
      </p:sp>
      <p:sp>
        <p:nvSpPr>
          <p:cNvPr id="41988" name="Text Box 5"/>
          <p:cNvSpPr txBox="1">
            <a:spLocks noChangeArrowheads="1"/>
          </p:cNvSpPr>
          <p:nvPr/>
        </p:nvSpPr>
        <p:spPr bwMode="auto">
          <a:xfrm>
            <a:off x="2286000" y="4495800"/>
            <a:ext cx="66294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chemeClr val="hlink"/>
                </a:solidFill>
                <a:latin typeface=".VnUniverseH" pitchFamily="34" charset="0"/>
              </a:rPr>
              <a:t>      </a:t>
            </a:r>
            <a:endParaRPr lang="en-US" sz="3200">
              <a:solidFill>
                <a:schemeClr val="tx2"/>
              </a:solidFill>
              <a:latin typeface=".VnUniverseH" pitchFamily="34" charset="0"/>
            </a:endParaRPr>
          </a:p>
        </p:txBody>
      </p:sp>
      <p:sp>
        <p:nvSpPr>
          <p:cNvPr id="57354" name="WordArt 10"/>
          <p:cNvSpPr>
            <a:spLocks noChangeArrowheads="1" noChangeShapeType="1" noTextEdit="1"/>
          </p:cNvSpPr>
          <p:nvPr/>
        </p:nvSpPr>
        <p:spPr bwMode="auto">
          <a:xfrm>
            <a:off x="990600" y="1219200"/>
            <a:ext cx="7239000" cy="34290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Chào</a:t>
            </a:r>
            <a:r>
              <a:rPr lang="en-US" sz="3600" kern="10" dirty="0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các</a:t>
            </a:r>
            <a:r>
              <a:rPr lang="en-US" sz="3600" kern="10" dirty="0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em</a:t>
            </a:r>
            <a:r>
              <a:rPr lang="en-US" sz="3600" kern="10" dirty="0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!</a:t>
            </a:r>
          </a:p>
          <a:p>
            <a:pPr algn="ctr"/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Chúc</a:t>
            </a:r>
            <a:r>
              <a:rPr lang="en-US" sz="3600" kern="10" dirty="0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các</a:t>
            </a:r>
            <a:r>
              <a:rPr lang="en-US" sz="3600" kern="10" dirty="0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em</a:t>
            </a:r>
            <a:r>
              <a:rPr lang="en-US" sz="3600" kern="10" dirty="0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chăm</a:t>
            </a:r>
            <a:r>
              <a:rPr lang="en-US" sz="3600" kern="10" dirty="0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ngoan</a:t>
            </a:r>
            <a:r>
              <a:rPr lang="en-US" sz="3600" kern="10" dirty="0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, </a:t>
            </a:r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học</a:t>
            </a:r>
            <a:r>
              <a:rPr lang="en-US" sz="3600" kern="10" dirty="0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giỏi</a:t>
            </a:r>
            <a:r>
              <a:rPr lang="en-US" sz="3600" kern="10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!</a:t>
            </a:r>
            <a:endParaRPr lang="en-US" sz="3600" kern="10" dirty="0">
              <a:ln w="9525">
                <a:solidFill>
                  <a:srgbClr val="CC99FF"/>
                </a:solidFill>
                <a:rou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7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7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7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/>
          <p:nvPr/>
        </p:nvGrpSpPr>
        <p:grpSpPr bwMode="auto">
          <a:xfrm>
            <a:off x="474787" y="1117307"/>
            <a:ext cx="3962400" cy="762000"/>
            <a:chOff x="240" y="720"/>
            <a:chExt cx="1968" cy="480"/>
          </a:xfrm>
        </p:grpSpPr>
        <p:grpSp>
          <p:nvGrpSpPr>
            <p:cNvPr id="3" name="Group 8"/>
            <p:cNvGrpSpPr/>
            <p:nvPr/>
          </p:nvGrpSpPr>
          <p:grpSpPr bwMode="auto">
            <a:xfrm>
              <a:off x="240" y="720"/>
              <a:ext cx="1968" cy="480"/>
              <a:chOff x="1997" y="1008"/>
              <a:chExt cx="1889" cy="1009"/>
            </a:xfrm>
          </p:grpSpPr>
          <p:grpSp>
            <p:nvGrpSpPr>
              <p:cNvPr id="4" name="Group 12"/>
              <p:cNvGrpSpPr/>
              <p:nvPr/>
            </p:nvGrpSpPr>
            <p:grpSpPr bwMode="auto">
              <a:xfrm>
                <a:off x="1997" y="1008"/>
                <a:ext cx="1889" cy="1009"/>
                <a:chOff x="1997" y="1314"/>
                <a:chExt cx="1889" cy="1009"/>
              </a:xfrm>
            </p:grpSpPr>
            <p:grpSp>
              <p:nvGrpSpPr>
                <p:cNvPr id="5" name="Group 13"/>
                <p:cNvGrpSpPr/>
                <p:nvPr/>
              </p:nvGrpSpPr>
              <p:grpSpPr bwMode="auto">
                <a:xfrm>
                  <a:off x="1997" y="1404"/>
                  <a:ext cx="1889" cy="919"/>
                  <a:chOff x="1973" y="1027"/>
                  <a:chExt cx="1926" cy="937"/>
                </a:xfrm>
              </p:grpSpPr>
              <p:sp>
                <p:nvSpPr>
                  <p:cNvPr id="215054" name="Oval 14"/>
                  <p:cNvSpPr>
                    <a:spLocks noChangeArrowheads="1"/>
                  </p:cNvSpPr>
                  <p:nvPr/>
                </p:nvSpPr>
                <p:spPr bwMode="gray">
                  <a:xfrm>
                    <a:off x="1994" y="1057"/>
                    <a:ext cx="1905" cy="907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0066CC">
                          <a:gamma/>
                          <a:shade val="63529"/>
                          <a:invGamma/>
                        </a:srgbClr>
                      </a:gs>
                      <a:gs pos="100000">
                        <a:srgbClr val="0066CC"/>
                      </a:gs>
                    </a:gsLst>
                    <a:lin ang="2700000" scaled="1"/>
                  </a:gradFill>
                  <a:ln w="9525">
                    <a:noFill/>
                    <a:round/>
                  </a:ln>
                  <a:effectLst>
                    <a:outerShdw dist="35921" dir="2700000" algn="ctr" rotWithShape="0">
                      <a:srgbClr val="000000"/>
                    </a:outerShdw>
                  </a:effectLst>
                </p:spPr>
                <p:txBody>
                  <a:bodyPr wrap="none" anchor="ctr"/>
                  <a:lstStyle/>
                  <a:p>
                    <a:pPr algn="r" rtl="1">
                      <a:defRPr/>
                    </a:pPr>
                    <a:endParaRPr lang="en-US" sz="1800" b="0">
                      <a:latin typeface="HP001 4 hàng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171" name="Oval 15"/>
                  <p:cNvSpPr>
                    <a:spLocks noChangeArrowheads="1"/>
                  </p:cNvSpPr>
                  <p:nvPr/>
                </p:nvSpPr>
                <p:spPr bwMode="gray">
                  <a:xfrm>
                    <a:off x="1973" y="1027"/>
                    <a:ext cx="1905" cy="907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9BC7F3"/>
                      </a:gs>
                      <a:gs pos="100000">
                        <a:srgbClr val="1D80E3"/>
                      </a:gs>
                    </a:gsLst>
                    <a:lin ang="2700000" scaled="1"/>
                  </a:gradFill>
                  <a:ln w="9525">
                    <a:noFill/>
                    <a:round/>
                  </a:ln>
                </p:spPr>
                <p:txBody>
                  <a:bodyPr wrap="none" anchor="ctr"/>
                  <a:lstStyle/>
                  <a:p>
                    <a:pPr algn="r" rtl="1"/>
                    <a:endParaRPr lang="en-US" sz="1800" b="0">
                      <a:latin typeface="HP001 4 hàng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6166" name="Oval 16"/>
                <p:cNvSpPr>
                  <a:spLocks noChangeArrowheads="1"/>
                </p:cNvSpPr>
                <p:nvPr/>
              </p:nvSpPr>
              <p:spPr bwMode="gray">
                <a:xfrm>
                  <a:off x="2086" y="1314"/>
                  <a:ext cx="1691" cy="84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765E00"/>
                    </a:gs>
                    <a:gs pos="100000">
                      <a:srgbClr val="FFCC00"/>
                    </a:gs>
                  </a:gsLst>
                  <a:lin ang="2700000" scaled="1"/>
                </a:gradFill>
                <a:ln w="9525" algn="ctr">
                  <a:noFill/>
                  <a:round/>
                </a:ln>
              </p:spPr>
              <p:txBody>
                <a:bodyPr vert="eaVert" wrap="none" anchor="ctr"/>
                <a:lstStyle/>
                <a:p>
                  <a:pPr algn="r" rtl="1"/>
                  <a:endParaRPr lang="en-US" sz="1800" b="0">
                    <a:latin typeface="HP001 4 hàng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167" name="Oval 17"/>
                <p:cNvSpPr>
                  <a:spLocks noChangeArrowheads="1"/>
                </p:cNvSpPr>
                <p:nvPr/>
              </p:nvSpPr>
              <p:spPr bwMode="gray">
                <a:xfrm>
                  <a:off x="2108" y="1319"/>
                  <a:ext cx="1650" cy="82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CC00">
                        <a:alpha val="0"/>
                      </a:srgbClr>
                    </a:gs>
                    <a:gs pos="100000">
                      <a:srgbClr val="FFEDA6"/>
                    </a:gs>
                  </a:gsLst>
                  <a:lin ang="2700000" scaled="1"/>
                </a:gradFill>
                <a:ln w="9525" algn="ctr">
                  <a:noFill/>
                  <a:round/>
                </a:ln>
              </p:spPr>
              <p:txBody>
                <a:bodyPr vert="eaVert" wrap="none" anchor="ctr"/>
                <a:lstStyle/>
                <a:p>
                  <a:pPr algn="r" rtl="1"/>
                  <a:endParaRPr lang="en-US" sz="1800" b="0">
                    <a:latin typeface="HP001 4 hàng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168" name="Oval 18"/>
                <p:cNvSpPr>
                  <a:spLocks noChangeArrowheads="1"/>
                </p:cNvSpPr>
                <p:nvPr/>
              </p:nvSpPr>
              <p:spPr bwMode="gray">
                <a:xfrm>
                  <a:off x="2125" y="1327"/>
                  <a:ext cx="1570" cy="77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AA200"/>
                    </a:gs>
                    <a:gs pos="100000">
                      <a:srgbClr val="FFCC00">
                        <a:alpha val="48000"/>
                      </a:srgbClr>
                    </a:gs>
                  </a:gsLst>
                  <a:lin ang="2700000" scaled="1"/>
                </a:gradFill>
                <a:ln w="9525" algn="ctr">
                  <a:noFill/>
                  <a:round/>
                </a:ln>
              </p:spPr>
              <p:txBody>
                <a:bodyPr vert="eaVert" wrap="none" anchor="ctr"/>
                <a:lstStyle/>
                <a:p>
                  <a:pPr algn="r" rtl="1"/>
                  <a:endParaRPr lang="en-US" sz="1800" b="0">
                    <a:latin typeface="HP001 4 hàng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169" name="Oval 19"/>
                <p:cNvSpPr>
                  <a:spLocks noChangeArrowheads="1"/>
                </p:cNvSpPr>
                <p:nvPr/>
              </p:nvSpPr>
              <p:spPr bwMode="gray">
                <a:xfrm>
                  <a:off x="2208" y="1344"/>
                  <a:ext cx="1382" cy="62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FFCC00">
                        <a:alpha val="37999"/>
                      </a:srgbClr>
                    </a:gs>
                  </a:gsLst>
                  <a:lin ang="2700000" scaled="1"/>
                </a:gradFill>
                <a:ln w="9525" algn="ctr">
                  <a:noFill/>
                  <a:round/>
                </a:ln>
              </p:spPr>
              <p:txBody>
                <a:bodyPr vert="eaVert" wrap="none" anchor="ctr"/>
                <a:lstStyle/>
                <a:p>
                  <a:pPr algn="r" rtl="1"/>
                  <a:endParaRPr lang="en-US" sz="1800" b="0">
                    <a:latin typeface="HP001 4 hàng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6164" name="Text Box 20"/>
              <p:cNvSpPr txBox="1">
                <a:spLocks noChangeArrowheads="1"/>
              </p:cNvSpPr>
              <p:nvPr/>
            </p:nvSpPr>
            <p:spPr bwMode="auto">
              <a:xfrm>
                <a:off x="2888" y="1136"/>
                <a:ext cx="88" cy="408"/>
              </a:xfrm>
              <a:prstGeom prst="rect">
                <a:avLst/>
              </a:prstGeom>
              <a:noFill/>
              <a:ln w="9525" algn="ctr">
                <a:noFill/>
                <a:miter lim="800000"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endParaRPr lang="en-US" sz="1400" b="0">
                  <a:solidFill>
                    <a:srgbClr val="000000"/>
                  </a:solidFill>
                  <a:latin typeface="HP001 4 hàng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6162" name="Text Box 18">
              <a:hlinkClick r:id="rId2" action="ppaction://hlinkfile"/>
            </p:cNvPr>
            <p:cNvSpPr txBox="1">
              <a:spLocks noChangeArrowheads="1"/>
            </p:cNvSpPr>
            <p:nvPr/>
          </p:nvSpPr>
          <p:spPr bwMode="auto">
            <a:xfrm>
              <a:off x="514" y="765"/>
              <a:ext cx="1486" cy="3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 b="1" dirty="0" err="1" smtClean="0">
                  <a:solidFill>
                    <a:srgbClr val="0000CC"/>
                  </a:solidFill>
                  <a:latin typeface="HP001 4 hàng" pitchFamily="34" charset="0"/>
                </a:rPr>
                <a:t>Ôn</a:t>
              </a:r>
              <a:r>
                <a:rPr lang="en-US" sz="2800" b="1" dirty="0" smtClean="0">
                  <a:solidFill>
                    <a:srgbClr val="0000CC"/>
                  </a:solidFill>
                  <a:latin typeface="HP001 4 hàng" pitchFamily="34" charset="0"/>
                </a:rPr>
                <a:t> </a:t>
              </a:r>
              <a:r>
                <a:rPr lang="en-US" sz="2800" b="1" dirty="0" err="1" smtClean="0">
                  <a:solidFill>
                    <a:srgbClr val="0000CC"/>
                  </a:solidFill>
                  <a:latin typeface="HP001 4 hàng" pitchFamily="34" charset="0"/>
                </a:rPr>
                <a:t>bài</a:t>
              </a:r>
              <a:r>
                <a:rPr lang="en-US" sz="2800" b="1" dirty="0" smtClean="0">
                  <a:solidFill>
                    <a:srgbClr val="0000CC"/>
                  </a:solidFill>
                  <a:latin typeface="HP001 4 hàng" pitchFamily="34" charset="0"/>
                </a:rPr>
                <a:t> </a:t>
              </a:r>
              <a:r>
                <a:rPr lang="en-US" sz="2800" b="1" dirty="0" err="1">
                  <a:solidFill>
                    <a:srgbClr val="0000CC"/>
                  </a:solidFill>
                  <a:latin typeface="HP001 4 hàng" pitchFamily="34" charset="0"/>
                </a:rPr>
                <a:t>cũ</a:t>
              </a:r>
              <a:r>
                <a:rPr lang="en-US" sz="2800" b="1" dirty="0">
                  <a:solidFill>
                    <a:srgbClr val="0000CC"/>
                  </a:solidFill>
                  <a:latin typeface="HP001 4 hàng" pitchFamily="34" charset="0"/>
                </a:rPr>
                <a:t> :</a:t>
              </a:r>
            </a:p>
          </p:txBody>
        </p:sp>
      </p:grp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838200" y="2133600"/>
            <a:ext cx="3581400" cy="11604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533400" indent="-533400">
              <a:spcBef>
                <a:spcPct val="50000"/>
              </a:spcBef>
              <a:buFontTx/>
              <a:buAutoNum type="arabicPeriod"/>
            </a:pPr>
            <a:r>
              <a:rPr lang="en-US" sz="2800" b="0"/>
              <a:t>Đặt tính rồi tính:</a:t>
            </a:r>
          </a:p>
          <a:p>
            <a:pPr marL="533400" indent="-533400">
              <a:spcBef>
                <a:spcPct val="50000"/>
              </a:spcBef>
            </a:pPr>
            <a:r>
              <a:rPr lang="en-US" sz="2800" b="0"/>
              <a:t>     9009 : 33</a:t>
            </a:r>
          </a:p>
        </p:txBody>
      </p:sp>
      <p:sp>
        <p:nvSpPr>
          <p:cNvPr id="6150" name="Text Box 26"/>
          <p:cNvSpPr txBox="1">
            <a:spLocks noChangeArrowheads="1"/>
          </p:cNvSpPr>
          <p:nvPr/>
        </p:nvSpPr>
        <p:spPr bwMode="auto">
          <a:xfrm>
            <a:off x="5562600" y="2667000"/>
            <a:ext cx="3048000" cy="3667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  <p:grpSp>
        <p:nvGrpSpPr>
          <p:cNvPr id="6" name="Group 45"/>
          <p:cNvGrpSpPr/>
          <p:nvPr/>
        </p:nvGrpSpPr>
        <p:grpSpPr bwMode="auto">
          <a:xfrm>
            <a:off x="4724400" y="2667000"/>
            <a:ext cx="2371725" cy="1706563"/>
            <a:chOff x="2976" y="1680"/>
            <a:chExt cx="1494" cy="1075"/>
          </a:xfrm>
        </p:grpSpPr>
        <p:sp>
          <p:nvSpPr>
            <p:cNvPr id="6152" name="Text Box 40"/>
            <p:cNvSpPr txBox="1">
              <a:spLocks noChangeArrowheads="1"/>
            </p:cNvSpPr>
            <p:nvPr/>
          </p:nvSpPr>
          <p:spPr bwMode="auto">
            <a:xfrm>
              <a:off x="3360" y="2467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0">
                  <a:solidFill>
                    <a:srgbClr val="FFFF00"/>
                  </a:solidFill>
                </a:rPr>
                <a:t>00</a:t>
              </a:r>
            </a:p>
          </p:txBody>
        </p:sp>
        <p:sp>
          <p:nvSpPr>
            <p:cNvPr id="6153" name="Text Box 28"/>
            <p:cNvSpPr txBox="1">
              <a:spLocks noChangeArrowheads="1"/>
            </p:cNvSpPr>
            <p:nvPr/>
          </p:nvSpPr>
          <p:spPr bwMode="auto">
            <a:xfrm>
              <a:off x="2976" y="1680"/>
              <a:ext cx="134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panose="020B0604020202020204" pitchFamily="34" charset="0"/>
                </a:rPr>
                <a:t>    9009</a:t>
              </a:r>
            </a:p>
          </p:txBody>
        </p:sp>
        <p:sp>
          <p:nvSpPr>
            <p:cNvPr id="6154" name="Text Box 29"/>
            <p:cNvSpPr txBox="1">
              <a:spLocks noChangeArrowheads="1"/>
            </p:cNvSpPr>
            <p:nvPr/>
          </p:nvSpPr>
          <p:spPr bwMode="auto">
            <a:xfrm>
              <a:off x="3954" y="1686"/>
              <a:ext cx="44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panose="020B0604020202020204" pitchFamily="34" charset="0"/>
                </a:rPr>
                <a:t>33</a:t>
              </a:r>
            </a:p>
          </p:txBody>
        </p:sp>
        <p:sp>
          <p:nvSpPr>
            <p:cNvPr id="6155" name="Text Box 30"/>
            <p:cNvSpPr txBox="1">
              <a:spLocks noChangeArrowheads="1"/>
            </p:cNvSpPr>
            <p:nvPr/>
          </p:nvSpPr>
          <p:spPr bwMode="auto">
            <a:xfrm>
              <a:off x="3936" y="1968"/>
              <a:ext cx="480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panose="020B0604020202020204" pitchFamily="34" charset="0"/>
                </a:rPr>
                <a:t>273</a:t>
              </a:r>
            </a:p>
          </p:txBody>
        </p:sp>
        <p:sp>
          <p:nvSpPr>
            <p:cNvPr id="6156" name="Text Box 31"/>
            <p:cNvSpPr txBox="1">
              <a:spLocks noChangeArrowheads="1"/>
            </p:cNvSpPr>
            <p:nvPr/>
          </p:nvSpPr>
          <p:spPr bwMode="auto">
            <a:xfrm>
              <a:off x="3216" y="1920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panose="020B0604020202020204" pitchFamily="34" charset="0"/>
                </a:rPr>
                <a:t>240</a:t>
              </a:r>
            </a:p>
          </p:txBody>
        </p:sp>
        <p:sp>
          <p:nvSpPr>
            <p:cNvPr id="6157" name="Text Box 34"/>
            <p:cNvSpPr txBox="1">
              <a:spLocks noChangeArrowheads="1"/>
            </p:cNvSpPr>
            <p:nvPr/>
          </p:nvSpPr>
          <p:spPr bwMode="auto">
            <a:xfrm>
              <a:off x="3360" y="2196"/>
              <a:ext cx="480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099</a:t>
              </a:r>
              <a:r>
                <a:rPr lang="en-US" sz="2800"/>
                <a:t> </a:t>
              </a:r>
            </a:p>
          </p:txBody>
        </p:sp>
        <p:grpSp>
          <p:nvGrpSpPr>
            <p:cNvPr id="7" name="Group 41"/>
            <p:cNvGrpSpPr/>
            <p:nvPr/>
          </p:nvGrpSpPr>
          <p:grpSpPr bwMode="auto">
            <a:xfrm>
              <a:off x="3894" y="1704"/>
              <a:ext cx="576" cy="519"/>
              <a:chOff x="1167" y="1407"/>
              <a:chExt cx="576" cy="576"/>
            </a:xfrm>
          </p:grpSpPr>
          <p:sp>
            <p:nvSpPr>
              <p:cNvPr id="6159" name="Line 42"/>
              <p:cNvSpPr>
                <a:spLocks noChangeShapeType="1"/>
              </p:cNvSpPr>
              <p:nvPr/>
            </p:nvSpPr>
            <p:spPr bwMode="auto">
              <a:xfrm>
                <a:off x="1167" y="1407"/>
                <a:ext cx="0" cy="576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rou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0" name="Line 43"/>
              <p:cNvSpPr>
                <a:spLocks noChangeShapeType="1"/>
              </p:cNvSpPr>
              <p:nvPr/>
            </p:nvSpPr>
            <p:spPr bwMode="auto">
              <a:xfrm>
                <a:off x="1167" y="1680"/>
                <a:ext cx="576" cy="0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rou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457200" y="1219200"/>
            <a:ext cx="70866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en-US" sz="2800" b="1" i="1" dirty="0"/>
              <a:t>         </a:t>
            </a:r>
            <a:r>
              <a:rPr lang="en-US" sz="2400" b="1" dirty="0">
                <a:solidFill>
                  <a:srgbClr val="FF0000"/>
                </a:solidFill>
              </a:rPr>
              <a:t>10105 : 43 = ?</a:t>
            </a:r>
          </a:p>
        </p:txBody>
      </p:sp>
      <p:sp>
        <p:nvSpPr>
          <p:cNvPr id="75781" name="Text Box 5"/>
          <p:cNvSpPr txBox="1">
            <a:spLocks noChangeArrowheads="1"/>
          </p:cNvSpPr>
          <p:nvPr/>
        </p:nvSpPr>
        <p:spPr bwMode="auto">
          <a:xfrm>
            <a:off x="0" y="2362200"/>
            <a:ext cx="1219200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10105</a:t>
            </a:r>
          </a:p>
        </p:txBody>
      </p:sp>
      <p:sp>
        <p:nvSpPr>
          <p:cNvPr id="75782" name="Line 6"/>
          <p:cNvSpPr>
            <a:spLocks noChangeShapeType="1"/>
          </p:cNvSpPr>
          <p:nvPr/>
        </p:nvSpPr>
        <p:spPr bwMode="auto">
          <a:xfrm>
            <a:off x="1600200" y="3276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7"/>
          <p:cNvGrpSpPr/>
          <p:nvPr/>
        </p:nvGrpSpPr>
        <p:grpSpPr bwMode="auto">
          <a:xfrm>
            <a:off x="1219200" y="2438400"/>
            <a:ext cx="1143000" cy="1905000"/>
            <a:chOff x="960" y="1488"/>
            <a:chExt cx="720" cy="1200"/>
          </a:xfrm>
        </p:grpSpPr>
        <p:sp>
          <p:nvSpPr>
            <p:cNvPr id="75784" name="Line 8"/>
            <p:cNvSpPr>
              <a:spLocks noChangeShapeType="1"/>
            </p:cNvSpPr>
            <p:nvPr/>
          </p:nvSpPr>
          <p:spPr bwMode="auto">
            <a:xfrm>
              <a:off x="960" y="1488"/>
              <a:ext cx="0" cy="120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5785" name="Line 9"/>
            <p:cNvSpPr>
              <a:spLocks noChangeShapeType="1"/>
            </p:cNvSpPr>
            <p:nvPr/>
          </p:nvSpPr>
          <p:spPr bwMode="auto">
            <a:xfrm>
              <a:off x="960" y="1833"/>
              <a:ext cx="72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5786" name="Text Box 10"/>
          <p:cNvSpPr txBox="1">
            <a:spLocks noChangeArrowheads="1"/>
          </p:cNvSpPr>
          <p:nvPr/>
        </p:nvSpPr>
        <p:spPr bwMode="auto">
          <a:xfrm>
            <a:off x="1600200" y="2362200"/>
            <a:ext cx="914400" cy="5191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43</a:t>
            </a:r>
          </a:p>
        </p:txBody>
      </p:sp>
      <p:sp>
        <p:nvSpPr>
          <p:cNvPr id="75787" name="Text Box 11"/>
          <p:cNvSpPr txBox="1">
            <a:spLocks noChangeArrowheads="1"/>
          </p:cNvSpPr>
          <p:nvPr/>
        </p:nvSpPr>
        <p:spPr bwMode="auto">
          <a:xfrm>
            <a:off x="609600" y="2808288"/>
            <a:ext cx="304800" cy="5191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0</a:t>
            </a:r>
          </a:p>
        </p:txBody>
      </p:sp>
      <p:sp>
        <p:nvSpPr>
          <p:cNvPr id="75788" name="Text Box 12"/>
          <p:cNvSpPr txBox="1">
            <a:spLocks noChangeArrowheads="1"/>
          </p:cNvSpPr>
          <p:nvPr/>
        </p:nvSpPr>
        <p:spPr bwMode="auto">
          <a:xfrm>
            <a:off x="228600" y="2819400"/>
            <a:ext cx="6858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  5</a:t>
            </a:r>
          </a:p>
        </p:txBody>
      </p:sp>
      <p:sp>
        <p:nvSpPr>
          <p:cNvPr id="75792" name="Text Box 16"/>
          <p:cNvSpPr txBox="1">
            <a:spLocks noChangeArrowheads="1"/>
          </p:cNvSpPr>
          <p:nvPr/>
        </p:nvSpPr>
        <p:spPr bwMode="auto">
          <a:xfrm>
            <a:off x="1752600" y="2895600"/>
            <a:ext cx="3810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3</a:t>
            </a:r>
          </a:p>
        </p:txBody>
      </p:sp>
      <p:sp>
        <p:nvSpPr>
          <p:cNvPr id="75796" name="Text Box 20"/>
          <p:cNvSpPr txBox="1">
            <a:spLocks noChangeArrowheads="1"/>
          </p:cNvSpPr>
          <p:nvPr/>
        </p:nvSpPr>
        <p:spPr bwMode="auto">
          <a:xfrm>
            <a:off x="609600" y="3429000"/>
            <a:ext cx="7620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1</a:t>
            </a:r>
          </a:p>
        </p:txBody>
      </p:sp>
      <p:sp>
        <p:nvSpPr>
          <p:cNvPr id="75797" name="Text Box 21"/>
          <p:cNvSpPr txBox="1">
            <a:spLocks noChangeArrowheads="1"/>
          </p:cNvSpPr>
          <p:nvPr/>
        </p:nvSpPr>
        <p:spPr bwMode="auto">
          <a:xfrm>
            <a:off x="838200" y="3429000"/>
            <a:ext cx="6858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5</a:t>
            </a:r>
          </a:p>
        </p:txBody>
      </p:sp>
      <p:sp>
        <p:nvSpPr>
          <p:cNvPr id="75798" name="Text Box 22"/>
          <p:cNvSpPr txBox="1">
            <a:spLocks noChangeArrowheads="1"/>
          </p:cNvSpPr>
          <p:nvPr/>
        </p:nvSpPr>
        <p:spPr bwMode="auto">
          <a:xfrm>
            <a:off x="1981200" y="2895600"/>
            <a:ext cx="5334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5</a:t>
            </a:r>
          </a:p>
        </p:txBody>
      </p:sp>
      <p:sp>
        <p:nvSpPr>
          <p:cNvPr id="75801" name="Text Box 25"/>
          <p:cNvSpPr txBox="1">
            <a:spLocks noChangeArrowheads="1"/>
          </p:cNvSpPr>
          <p:nvPr/>
        </p:nvSpPr>
        <p:spPr bwMode="auto">
          <a:xfrm>
            <a:off x="838200" y="3962400"/>
            <a:ext cx="5334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0</a:t>
            </a:r>
          </a:p>
        </p:txBody>
      </p:sp>
      <p:sp>
        <p:nvSpPr>
          <p:cNvPr id="75802" name="Text Box 26"/>
          <p:cNvSpPr txBox="1">
            <a:spLocks noChangeArrowheads="1"/>
          </p:cNvSpPr>
          <p:nvPr/>
        </p:nvSpPr>
        <p:spPr bwMode="auto">
          <a:xfrm>
            <a:off x="1447800" y="2895600"/>
            <a:ext cx="3048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2</a:t>
            </a:r>
          </a:p>
        </p:txBody>
      </p:sp>
      <p:sp>
        <p:nvSpPr>
          <p:cNvPr id="75803" name="Text Box 27"/>
          <p:cNvSpPr txBox="1">
            <a:spLocks noChangeArrowheads="1"/>
          </p:cNvSpPr>
          <p:nvPr/>
        </p:nvSpPr>
        <p:spPr bwMode="auto">
          <a:xfrm>
            <a:off x="2133600" y="2057400"/>
            <a:ext cx="5181600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     </a:t>
            </a:r>
            <a:r>
              <a:rPr lang="en-US" b="1" dirty="0">
                <a:solidFill>
                  <a:srgbClr val="FF0000"/>
                </a:solidFill>
              </a:rPr>
              <a:t>   *</a:t>
            </a:r>
            <a:r>
              <a:rPr lang="en-US" b="1" dirty="0">
                <a:latin typeface="Times New Roman" panose="02020603050405020304" pitchFamily="18" charset="0"/>
              </a:rPr>
              <a:t>101 </a:t>
            </a:r>
            <a:r>
              <a:rPr lang="en-US" b="1" dirty="0" err="1">
                <a:latin typeface="Times New Roman" panose="02020603050405020304" pitchFamily="18" charset="0"/>
              </a:rPr>
              <a:t>chia</a:t>
            </a:r>
            <a:r>
              <a:rPr lang="en-US" b="1" dirty="0">
                <a:latin typeface="Times New Roman" panose="02020603050405020304" pitchFamily="18" charset="0"/>
              </a:rPr>
              <a:t> 43 </a:t>
            </a:r>
            <a:r>
              <a:rPr lang="en-US" b="1" dirty="0" err="1">
                <a:latin typeface="Times New Roman" panose="02020603050405020304" pitchFamily="18" charset="0"/>
              </a:rPr>
              <a:t>được</a:t>
            </a:r>
            <a:r>
              <a:rPr lang="en-US" b="1" dirty="0">
                <a:latin typeface="Times New Roman" panose="02020603050405020304" pitchFamily="18" charset="0"/>
              </a:rPr>
              <a:t> 2, </a:t>
            </a:r>
            <a:r>
              <a:rPr lang="en-US" b="1" dirty="0" err="1">
                <a:latin typeface="Times New Roman" panose="02020603050405020304" pitchFamily="18" charset="0"/>
              </a:rPr>
              <a:t>viết</a:t>
            </a:r>
            <a:r>
              <a:rPr lang="en-US" b="1" dirty="0">
                <a:latin typeface="Times New Roman" panose="02020603050405020304" pitchFamily="18" charset="0"/>
              </a:rPr>
              <a:t> 2</a:t>
            </a:r>
            <a:endParaRPr lang="en-US" b="1" dirty="0"/>
          </a:p>
        </p:txBody>
      </p:sp>
      <p:sp>
        <p:nvSpPr>
          <p:cNvPr id="75804" name="Text Box 28"/>
          <p:cNvSpPr txBox="1">
            <a:spLocks noChangeArrowheads="1"/>
          </p:cNvSpPr>
          <p:nvPr/>
        </p:nvSpPr>
        <p:spPr bwMode="auto">
          <a:xfrm>
            <a:off x="2667000" y="2514600"/>
            <a:ext cx="594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Times New Roman" panose="02020603050405020304" pitchFamily="18" charset="0"/>
              </a:rPr>
              <a:t>2 x 3 </a:t>
            </a:r>
            <a:r>
              <a:rPr lang="en-US" b="1" dirty="0" err="1">
                <a:latin typeface="Times New Roman" panose="02020603050405020304" pitchFamily="18" charset="0"/>
              </a:rPr>
              <a:t>bằng</a:t>
            </a:r>
            <a:r>
              <a:rPr lang="en-US" b="1" dirty="0">
                <a:latin typeface="Times New Roman" panose="02020603050405020304" pitchFamily="18" charset="0"/>
              </a:rPr>
              <a:t> 6; 11 </a:t>
            </a:r>
            <a:r>
              <a:rPr lang="en-US" b="1" dirty="0" err="1">
                <a:latin typeface="Times New Roman" panose="02020603050405020304" pitchFamily="18" charset="0"/>
              </a:rPr>
              <a:t>trừ</a:t>
            </a:r>
            <a:r>
              <a:rPr lang="en-US" b="1" dirty="0">
                <a:latin typeface="Times New Roman" panose="02020603050405020304" pitchFamily="18" charset="0"/>
              </a:rPr>
              <a:t> 6 </a:t>
            </a:r>
            <a:r>
              <a:rPr lang="en-US" b="1" dirty="0" err="1">
                <a:latin typeface="Times New Roman" panose="02020603050405020304" pitchFamily="18" charset="0"/>
              </a:rPr>
              <a:t>bằng</a:t>
            </a:r>
            <a:r>
              <a:rPr lang="en-US" b="1" dirty="0">
                <a:latin typeface="Times New Roman" panose="02020603050405020304" pitchFamily="18" charset="0"/>
              </a:rPr>
              <a:t> 5, </a:t>
            </a:r>
            <a:r>
              <a:rPr lang="en-US" b="1" dirty="0" err="1">
                <a:latin typeface="Times New Roman" panose="02020603050405020304" pitchFamily="18" charset="0"/>
              </a:rPr>
              <a:t>viết</a:t>
            </a:r>
            <a:r>
              <a:rPr lang="en-US" b="1" dirty="0">
                <a:latin typeface="Times New Roman" panose="02020603050405020304" pitchFamily="18" charset="0"/>
              </a:rPr>
              <a:t> 5 </a:t>
            </a:r>
            <a:r>
              <a:rPr lang="en-US" b="1" dirty="0" err="1">
                <a:latin typeface="Times New Roman" panose="02020603050405020304" pitchFamily="18" charset="0"/>
              </a:rPr>
              <a:t>nhớ</a:t>
            </a:r>
            <a:r>
              <a:rPr lang="en-US" b="1" dirty="0">
                <a:latin typeface="Times New Roman" panose="02020603050405020304" pitchFamily="18" charset="0"/>
              </a:rPr>
              <a:t> 1;</a:t>
            </a:r>
          </a:p>
        </p:txBody>
      </p:sp>
      <p:sp>
        <p:nvSpPr>
          <p:cNvPr id="75805" name="Text Box 29"/>
          <p:cNvSpPr txBox="1">
            <a:spLocks noChangeArrowheads="1"/>
          </p:cNvSpPr>
          <p:nvPr/>
        </p:nvSpPr>
        <p:spPr bwMode="auto">
          <a:xfrm>
            <a:off x="2667000" y="2895600"/>
            <a:ext cx="67818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Times New Roman" panose="02020603050405020304" pitchFamily="18" charset="0"/>
              </a:rPr>
              <a:t>2 x 4 </a:t>
            </a:r>
            <a:r>
              <a:rPr lang="en-US" b="1" dirty="0" err="1">
                <a:latin typeface="Times New Roman" panose="02020603050405020304" pitchFamily="18" charset="0"/>
              </a:rPr>
              <a:t>bằng</a:t>
            </a:r>
            <a:r>
              <a:rPr lang="en-US" b="1" dirty="0">
                <a:latin typeface="Times New Roman" panose="02020603050405020304" pitchFamily="18" charset="0"/>
              </a:rPr>
              <a:t> 8, </a:t>
            </a:r>
            <a:r>
              <a:rPr lang="en-US" b="1" dirty="0" err="1">
                <a:latin typeface="Times New Roman" panose="02020603050405020304" pitchFamily="18" charset="0"/>
              </a:rPr>
              <a:t>thêm</a:t>
            </a:r>
            <a:r>
              <a:rPr lang="en-US" b="1" dirty="0">
                <a:latin typeface="Times New Roman" panose="02020603050405020304" pitchFamily="18" charset="0"/>
              </a:rPr>
              <a:t> 1 </a:t>
            </a:r>
            <a:r>
              <a:rPr lang="en-US" b="1" dirty="0" err="1">
                <a:latin typeface="Times New Roman" panose="02020603050405020304" pitchFamily="18" charset="0"/>
              </a:rPr>
              <a:t>bằng</a:t>
            </a:r>
            <a:r>
              <a:rPr lang="en-US" b="1" dirty="0">
                <a:latin typeface="Times New Roman" panose="02020603050405020304" pitchFamily="18" charset="0"/>
              </a:rPr>
              <a:t> 9; 10 </a:t>
            </a:r>
            <a:r>
              <a:rPr lang="en-US" b="1" dirty="0" err="1">
                <a:latin typeface="Times New Roman" panose="02020603050405020304" pitchFamily="18" charset="0"/>
              </a:rPr>
              <a:t>trừ</a:t>
            </a:r>
            <a:r>
              <a:rPr lang="en-US" b="1" dirty="0">
                <a:latin typeface="Times New Roman" panose="02020603050405020304" pitchFamily="18" charset="0"/>
              </a:rPr>
              <a:t> 9 </a:t>
            </a:r>
            <a:r>
              <a:rPr lang="en-US" b="1" dirty="0" err="1">
                <a:latin typeface="Times New Roman" panose="02020603050405020304" pitchFamily="18" charset="0"/>
              </a:rPr>
              <a:t>bằng</a:t>
            </a:r>
            <a:r>
              <a:rPr lang="en-US" b="1" dirty="0">
                <a:latin typeface="Times New Roman" panose="02020603050405020304" pitchFamily="18" charset="0"/>
              </a:rPr>
              <a:t> 1, </a:t>
            </a:r>
            <a:r>
              <a:rPr lang="en-US" b="1" dirty="0" err="1">
                <a:latin typeface="Times New Roman" panose="02020603050405020304" pitchFamily="18" charset="0"/>
              </a:rPr>
              <a:t>viết</a:t>
            </a:r>
            <a:r>
              <a:rPr lang="en-US" b="1" dirty="0">
                <a:latin typeface="Times New Roman" panose="02020603050405020304" pitchFamily="18" charset="0"/>
              </a:rPr>
              <a:t> 1</a:t>
            </a:r>
          </a:p>
        </p:txBody>
      </p:sp>
      <p:sp>
        <p:nvSpPr>
          <p:cNvPr id="75807" name="Text Box 31"/>
          <p:cNvSpPr txBox="1">
            <a:spLocks noChangeArrowheads="1"/>
          </p:cNvSpPr>
          <p:nvPr/>
        </p:nvSpPr>
        <p:spPr bwMode="auto">
          <a:xfrm>
            <a:off x="2590800" y="3352800"/>
            <a:ext cx="6248400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*</a:t>
            </a:r>
            <a:r>
              <a:rPr lang="en-US" b="1" dirty="0" err="1">
                <a:latin typeface="Times New Roman" panose="02020603050405020304" pitchFamily="18" charset="0"/>
              </a:rPr>
              <a:t>Hạ</a:t>
            </a:r>
            <a:r>
              <a:rPr lang="en-US" b="1" dirty="0">
                <a:latin typeface="Times New Roman" panose="02020603050405020304" pitchFamily="18" charset="0"/>
              </a:rPr>
              <a:t> 0, </a:t>
            </a:r>
            <a:r>
              <a:rPr lang="en-US" b="1" dirty="0" err="1">
                <a:latin typeface="Times New Roman" panose="02020603050405020304" pitchFamily="18" charset="0"/>
              </a:rPr>
              <a:t>được</a:t>
            </a:r>
            <a:r>
              <a:rPr lang="en-US" b="1" dirty="0">
                <a:latin typeface="Times New Roman" panose="02020603050405020304" pitchFamily="18" charset="0"/>
              </a:rPr>
              <a:t> 150; 150 </a:t>
            </a:r>
            <a:r>
              <a:rPr lang="en-US" b="1" dirty="0" err="1">
                <a:latin typeface="Times New Roman" panose="02020603050405020304" pitchFamily="18" charset="0"/>
              </a:rPr>
              <a:t>chia</a:t>
            </a:r>
            <a:r>
              <a:rPr lang="en-US" b="1" dirty="0">
                <a:latin typeface="Times New Roman" panose="02020603050405020304" pitchFamily="18" charset="0"/>
              </a:rPr>
              <a:t> 43 </a:t>
            </a:r>
            <a:r>
              <a:rPr lang="en-US" b="1" dirty="0" err="1">
                <a:latin typeface="Times New Roman" panose="02020603050405020304" pitchFamily="18" charset="0"/>
              </a:rPr>
              <a:t>được</a:t>
            </a:r>
            <a:r>
              <a:rPr lang="en-US" b="1" dirty="0">
                <a:latin typeface="Times New Roman" panose="02020603050405020304" pitchFamily="18" charset="0"/>
              </a:rPr>
              <a:t> 3 , </a:t>
            </a:r>
            <a:r>
              <a:rPr lang="en-US" b="1" dirty="0" err="1">
                <a:latin typeface="Times New Roman" panose="02020603050405020304" pitchFamily="18" charset="0"/>
              </a:rPr>
              <a:t>viết</a:t>
            </a:r>
            <a:r>
              <a:rPr lang="en-US" b="1" dirty="0">
                <a:latin typeface="Times New Roman" panose="02020603050405020304" pitchFamily="18" charset="0"/>
              </a:rPr>
              <a:t> 3; </a:t>
            </a:r>
          </a:p>
        </p:txBody>
      </p:sp>
      <p:sp>
        <p:nvSpPr>
          <p:cNvPr id="75808" name="Text Box 32"/>
          <p:cNvSpPr txBox="1">
            <a:spLocks noChangeArrowheads="1"/>
          </p:cNvSpPr>
          <p:nvPr/>
        </p:nvSpPr>
        <p:spPr bwMode="auto">
          <a:xfrm>
            <a:off x="2743200" y="3733800"/>
            <a:ext cx="594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Times New Roman" panose="02020603050405020304" pitchFamily="18" charset="0"/>
              </a:rPr>
              <a:t>3 x 3 </a:t>
            </a:r>
            <a:r>
              <a:rPr lang="en-US" b="1" dirty="0" err="1">
                <a:latin typeface="Times New Roman" panose="02020603050405020304" pitchFamily="18" charset="0"/>
              </a:rPr>
              <a:t>bằng</a:t>
            </a:r>
            <a:r>
              <a:rPr lang="en-US" b="1" dirty="0">
                <a:latin typeface="Times New Roman" panose="02020603050405020304" pitchFamily="18" charset="0"/>
              </a:rPr>
              <a:t> 9; 10 </a:t>
            </a:r>
            <a:r>
              <a:rPr lang="en-US" b="1" dirty="0" err="1">
                <a:latin typeface="Times New Roman" panose="02020603050405020304" pitchFamily="18" charset="0"/>
              </a:rPr>
              <a:t>trừ</a:t>
            </a:r>
            <a:r>
              <a:rPr lang="en-US" b="1" dirty="0">
                <a:latin typeface="Times New Roman" panose="02020603050405020304" pitchFamily="18" charset="0"/>
              </a:rPr>
              <a:t> 9 </a:t>
            </a:r>
            <a:r>
              <a:rPr lang="en-US" b="1" dirty="0" err="1">
                <a:latin typeface="Times New Roman" panose="02020603050405020304" pitchFamily="18" charset="0"/>
              </a:rPr>
              <a:t>bằng</a:t>
            </a:r>
            <a:r>
              <a:rPr lang="en-US" b="1" dirty="0">
                <a:latin typeface="Times New Roman" panose="02020603050405020304" pitchFamily="18" charset="0"/>
              </a:rPr>
              <a:t> 1, </a:t>
            </a:r>
            <a:r>
              <a:rPr lang="en-US" b="1" dirty="0" err="1">
                <a:latin typeface="Times New Roman" panose="02020603050405020304" pitchFamily="18" charset="0"/>
              </a:rPr>
              <a:t>viết</a:t>
            </a:r>
            <a:r>
              <a:rPr lang="en-US" b="1" dirty="0">
                <a:latin typeface="Times New Roman" panose="02020603050405020304" pitchFamily="18" charset="0"/>
              </a:rPr>
              <a:t> 1, </a:t>
            </a:r>
            <a:r>
              <a:rPr lang="en-US" b="1" dirty="0" err="1">
                <a:latin typeface="Times New Roman" panose="02020603050405020304" pitchFamily="18" charset="0"/>
              </a:rPr>
              <a:t>nhớ</a:t>
            </a:r>
            <a:r>
              <a:rPr lang="en-US" b="1" dirty="0">
                <a:latin typeface="Times New Roman" panose="02020603050405020304" pitchFamily="18" charset="0"/>
              </a:rPr>
              <a:t> 1;</a:t>
            </a:r>
          </a:p>
        </p:txBody>
      </p:sp>
      <p:sp>
        <p:nvSpPr>
          <p:cNvPr id="75809" name="Text Box 33"/>
          <p:cNvSpPr txBox="1">
            <a:spLocks noChangeArrowheads="1"/>
          </p:cNvSpPr>
          <p:nvPr/>
        </p:nvSpPr>
        <p:spPr bwMode="auto">
          <a:xfrm>
            <a:off x="2743200" y="4038600"/>
            <a:ext cx="7848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Times New Roman" panose="02020603050405020304" pitchFamily="18" charset="0"/>
              </a:rPr>
              <a:t>3 x 4 </a:t>
            </a:r>
            <a:r>
              <a:rPr lang="en-US" b="1" dirty="0" err="1">
                <a:latin typeface="Times New Roman" panose="02020603050405020304" pitchFamily="18" charset="0"/>
              </a:rPr>
              <a:t>bằng</a:t>
            </a:r>
            <a:r>
              <a:rPr lang="en-US" b="1" dirty="0">
                <a:latin typeface="Times New Roman" panose="02020603050405020304" pitchFamily="18" charset="0"/>
              </a:rPr>
              <a:t> 12, </a:t>
            </a:r>
            <a:r>
              <a:rPr lang="en-US" b="1" dirty="0" err="1">
                <a:latin typeface="Times New Roman" panose="02020603050405020304" pitchFamily="18" charset="0"/>
              </a:rPr>
              <a:t>thêm</a:t>
            </a:r>
            <a:r>
              <a:rPr lang="en-US" b="1" dirty="0">
                <a:latin typeface="Times New Roman" panose="02020603050405020304" pitchFamily="18" charset="0"/>
              </a:rPr>
              <a:t> 1 </a:t>
            </a:r>
            <a:r>
              <a:rPr lang="en-US" b="1" dirty="0" err="1">
                <a:latin typeface="Times New Roman" panose="02020603050405020304" pitchFamily="18" charset="0"/>
              </a:rPr>
              <a:t>bằng</a:t>
            </a:r>
            <a:r>
              <a:rPr lang="en-US" b="1" dirty="0">
                <a:latin typeface="Times New Roman" panose="02020603050405020304" pitchFamily="18" charset="0"/>
              </a:rPr>
              <a:t> 13; 15 </a:t>
            </a:r>
            <a:r>
              <a:rPr lang="en-US" b="1" dirty="0" err="1">
                <a:latin typeface="Times New Roman" panose="02020603050405020304" pitchFamily="18" charset="0"/>
              </a:rPr>
              <a:t>trừ</a:t>
            </a:r>
            <a:r>
              <a:rPr lang="en-US" b="1" dirty="0">
                <a:latin typeface="Times New Roman" panose="02020603050405020304" pitchFamily="18" charset="0"/>
              </a:rPr>
              <a:t> 13 </a:t>
            </a:r>
            <a:r>
              <a:rPr lang="en-US" b="1" dirty="0" err="1">
                <a:latin typeface="Times New Roman" panose="02020603050405020304" pitchFamily="18" charset="0"/>
              </a:rPr>
              <a:t>bằng</a:t>
            </a:r>
            <a:r>
              <a:rPr lang="en-US" b="1" dirty="0">
                <a:latin typeface="Times New Roman" panose="02020603050405020304" pitchFamily="18" charset="0"/>
              </a:rPr>
              <a:t> 2, </a:t>
            </a:r>
            <a:r>
              <a:rPr lang="en-US" b="1" dirty="0" err="1">
                <a:latin typeface="Times New Roman" panose="02020603050405020304" pitchFamily="18" charset="0"/>
              </a:rPr>
              <a:t>viết</a:t>
            </a:r>
            <a:r>
              <a:rPr lang="en-US" b="1" dirty="0">
                <a:latin typeface="Times New Roman" panose="02020603050405020304" pitchFamily="18" charset="0"/>
              </a:rPr>
              <a:t> 2.</a:t>
            </a:r>
          </a:p>
        </p:txBody>
      </p:sp>
      <p:sp>
        <p:nvSpPr>
          <p:cNvPr id="75811" name="Text Box 35"/>
          <p:cNvSpPr txBox="1">
            <a:spLocks noChangeArrowheads="1"/>
          </p:cNvSpPr>
          <p:nvPr/>
        </p:nvSpPr>
        <p:spPr bwMode="auto">
          <a:xfrm>
            <a:off x="4114800" y="5257800"/>
            <a:ext cx="4495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SG" sz="2400">
              <a:solidFill>
                <a:schemeClr val="tx1"/>
              </a:solidFill>
            </a:endParaRPr>
          </a:p>
        </p:txBody>
      </p:sp>
      <p:sp>
        <p:nvSpPr>
          <p:cNvPr id="75812" name="Text Box 36"/>
          <p:cNvSpPr txBox="1">
            <a:spLocks noChangeArrowheads="1"/>
          </p:cNvSpPr>
          <p:nvPr/>
        </p:nvSpPr>
        <p:spPr bwMode="auto">
          <a:xfrm>
            <a:off x="2667000" y="4343400"/>
            <a:ext cx="6019800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*</a:t>
            </a:r>
            <a:r>
              <a:rPr lang="en-US" b="1" dirty="0" err="1">
                <a:latin typeface="Times New Roman" panose="02020603050405020304" pitchFamily="18" charset="0"/>
              </a:rPr>
              <a:t>Hạ</a:t>
            </a:r>
            <a:r>
              <a:rPr lang="en-US" b="1" dirty="0">
                <a:latin typeface="Times New Roman" panose="02020603050405020304" pitchFamily="18" charset="0"/>
              </a:rPr>
              <a:t> 5, </a:t>
            </a:r>
            <a:r>
              <a:rPr lang="en-US" b="1" dirty="0" err="1">
                <a:latin typeface="Times New Roman" panose="02020603050405020304" pitchFamily="18" charset="0"/>
              </a:rPr>
              <a:t>được</a:t>
            </a:r>
            <a:r>
              <a:rPr lang="en-US" b="1" dirty="0">
                <a:latin typeface="Times New Roman" panose="02020603050405020304" pitchFamily="18" charset="0"/>
              </a:rPr>
              <a:t> 215; 215 </a:t>
            </a:r>
            <a:r>
              <a:rPr lang="en-US" b="1" dirty="0" err="1">
                <a:latin typeface="Times New Roman" panose="02020603050405020304" pitchFamily="18" charset="0"/>
              </a:rPr>
              <a:t>chia</a:t>
            </a:r>
            <a:r>
              <a:rPr lang="en-US" b="1" dirty="0">
                <a:latin typeface="Times New Roman" panose="02020603050405020304" pitchFamily="18" charset="0"/>
              </a:rPr>
              <a:t> 43, </a:t>
            </a:r>
            <a:r>
              <a:rPr lang="en-US" b="1" dirty="0" err="1">
                <a:latin typeface="Times New Roman" panose="02020603050405020304" pitchFamily="18" charset="0"/>
              </a:rPr>
              <a:t>được</a:t>
            </a:r>
            <a:r>
              <a:rPr lang="en-US" b="1" dirty="0">
                <a:latin typeface="Times New Roman" panose="02020603050405020304" pitchFamily="18" charset="0"/>
              </a:rPr>
              <a:t> 5, </a:t>
            </a:r>
            <a:r>
              <a:rPr lang="en-US" b="1" dirty="0" err="1">
                <a:latin typeface="Times New Roman" panose="02020603050405020304" pitchFamily="18" charset="0"/>
              </a:rPr>
              <a:t>viết</a:t>
            </a:r>
            <a:r>
              <a:rPr lang="en-US" b="1" dirty="0">
                <a:latin typeface="Times New Roman" panose="02020603050405020304" pitchFamily="18" charset="0"/>
              </a:rPr>
              <a:t> 5</a:t>
            </a:r>
          </a:p>
        </p:txBody>
      </p:sp>
      <p:sp>
        <p:nvSpPr>
          <p:cNvPr id="75814" name="Text Box 38"/>
          <p:cNvSpPr txBox="1">
            <a:spLocks noChangeArrowheads="1"/>
          </p:cNvSpPr>
          <p:nvPr/>
        </p:nvSpPr>
        <p:spPr bwMode="auto">
          <a:xfrm>
            <a:off x="2743200" y="5181600"/>
            <a:ext cx="68580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Times New Roman" panose="02020603050405020304" pitchFamily="18" charset="0"/>
              </a:rPr>
              <a:t>5 x 4 </a:t>
            </a:r>
            <a:r>
              <a:rPr lang="en-US" b="1" dirty="0" err="1">
                <a:latin typeface="Times New Roman" panose="02020603050405020304" pitchFamily="18" charset="0"/>
              </a:rPr>
              <a:t>bằng</a:t>
            </a:r>
            <a:r>
              <a:rPr lang="en-US" b="1" dirty="0">
                <a:latin typeface="Times New Roman" panose="02020603050405020304" pitchFamily="18" charset="0"/>
              </a:rPr>
              <a:t> 20, </a:t>
            </a:r>
            <a:r>
              <a:rPr lang="en-US" b="1" dirty="0" err="1">
                <a:latin typeface="Times New Roman" panose="02020603050405020304" pitchFamily="18" charset="0"/>
              </a:rPr>
              <a:t>thêm</a:t>
            </a:r>
            <a:r>
              <a:rPr lang="en-US" b="1" dirty="0">
                <a:latin typeface="Times New Roman" panose="02020603050405020304" pitchFamily="18" charset="0"/>
              </a:rPr>
              <a:t> 1 </a:t>
            </a:r>
            <a:r>
              <a:rPr lang="en-US" b="1" dirty="0" err="1">
                <a:latin typeface="Times New Roman" panose="02020603050405020304" pitchFamily="18" charset="0"/>
              </a:rPr>
              <a:t>bằng</a:t>
            </a:r>
            <a:r>
              <a:rPr lang="en-US" b="1" dirty="0">
                <a:latin typeface="Times New Roman" panose="02020603050405020304" pitchFamily="18" charset="0"/>
              </a:rPr>
              <a:t> 21; 21 </a:t>
            </a:r>
            <a:r>
              <a:rPr lang="en-US" b="1" dirty="0" err="1">
                <a:latin typeface="Times New Roman" panose="02020603050405020304" pitchFamily="18" charset="0"/>
              </a:rPr>
              <a:t>trừ</a:t>
            </a:r>
            <a:r>
              <a:rPr lang="en-US" b="1" dirty="0">
                <a:latin typeface="Times New Roman" panose="02020603050405020304" pitchFamily="18" charset="0"/>
              </a:rPr>
              <a:t> 21 </a:t>
            </a:r>
            <a:r>
              <a:rPr lang="en-US" b="1" dirty="0" err="1">
                <a:latin typeface="Times New Roman" panose="02020603050405020304" pitchFamily="18" charset="0"/>
              </a:rPr>
              <a:t>bằng</a:t>
            </a:r>
            <a:r>
              <a:rPr lang="en-US" b="1" dirty="0">
                <a:latin typeface="Times New Roman" panose="02020603050405020304" pitchFamily="18" charset="0"/>
              </a:rPr>
              <a:t> 0, </a:t>
            </a:r>
            <a:r>
              <a:rPr lang="en-US" b="1" dirty="0" err="1">
                <a:latin typeface="Times New Roman" panose="02020603050405020304" pitchFamily="18" charset="0"/>
              </a:rPr>
              <a:t>viết</a:t>
            </a:r>
            <a:r>
              <a:rPr lang="en-US" b="1" dirty="0">
                <a:latin typeface="Times New Roman" panose="02020603050405020304" pitchFamily="18" charset="0"/>
              </a:rPr>
              <a:t> 0</a:t>
            </a:r>
          </a:p>
        </p:txBody>
      </p:sp>
      <p:sp>
        <p:nvSpPr>
          <p:cNvPr id="75817" name="Text Box 41"/>
          <p:cNvSpPr txBox="1">
            <a:spLocks noChangeArrowheads="1"/>
          </p:cNvSpPr>
          <p:nvPr/>
        </p:nvSpPr>
        <p:spPr bwMode="auto">
          <a:xfrm>
            <a:off x="304800" y="5943600"/>
            <a:ext cx="34290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C00000"/>
                </a:solidFill>
              </a:rPr>
              <a:t>10105 : 43 = 235</a:t>
            </a:r>
          </a:p>
        </p:txBody>
      </p:sp>
      <p:sp>
        <p:nvSpPr>
          <p:cNvPr id="75818" name="Text Box 42"/>
          <p:cNvSpPr txBox="1">
            <a:spLocks noChangeArrowheads="1"/>
          </p:cNvSpPr>
          <p:nvPr/>
        </p:nvSpPr>
        <p:spPr bwMode="auto">
          <a:xfrm>
            <a:off x="1905000" y="1676400"/>
            <a:ext cx="5181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400" b="1" i="1" dirty="0"/>
              <a:t>        </a:t>
            </a:r>
            <a:r>
              <a:rPr lang="en-US" sz="2400" b="1" i="1" dirty="0" err="1">
                <a:solidFill>
                  <a:srgbClr val="002060"/>
                </a:solidFill>
              </a:rPr>
              <a:t>Chia</a:t>
            </a:r>
            <a:r>
              <a:rPr lang="en-US" sz="2400" b="1" i="1" dirty="0">
                <a:solidFill>
                  <a:srgbClr val="002060"/>
                </a:solidFill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</a:rPr>
              <a:t>theo</a:t>
            </a:r>
            <a:r>
              <a:rPr lang="en-US" sz="2400" b="1" i="1" dirty="0">
                <a:solidFill>
                  <a:srgbClr val="002060"/>
                </a:solidFill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</a:rPr>
              <a:t>thứ</a:t>
            </a:r>
            <a:r>
              <a:rPr lang="en-US" sz="2400" b="1" i="1" dirty="0">
                <a:solidFill>
                  <a:srgbClr val="002060"/>
                </a:solidFill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</a:rPr>
              <a:t>tự</a:t>
            </a:r>
            <a:r>
              <a:rPr lang="en-US" sz="2400" b="1" i="1" dirty="0">
                <a:solidFill>
                  <a:srgbClr val="002060"/>
                </a:solidFill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</a:rPr>
              <a:t>từ</a:t>
            </a:r>
            <a:r>
              <a:rPr lang="en-US" sz="2400" b="1" i="1" dirty="0">
                <a:solidFill>
                  <a:srgbClr val="002060"/>
                </a:solidFill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</a:rPr>
              <a:t>trái</a:t>
            </a:r>
            <a:r>
              <a:rPr lang="en-US" sz="2400" b="1" i="1" dirty="0">
                <a:solidFill>
                  <a:srgbClr val="002060"/>
                </a:solidFill>
              </a:rPr>
              <a:t> sang </a:t>
            </a:r>
            <a:r>
              <a:rPr lang="en-US" sz="2400" b="1" i="1" dirty="0" err="1">
                <a:solidFill>
                  <a:srgbClr val="002060"/>
                </a:solidFill>
              </a:rPr>
              <a:t>phải</a:t>
            </a:r>
            <a:endParaRPr lang="en-US" sz="2400" b="1" i="1" dirty="0">
              <a:solidFill>
                <a:srgbClr val="002060"/>
              </a:solidFill>
            </a:endParaRPr>
          </a:p>
        </p:txBody>
      </p:sp>
      <p:sp>
        <p:nvSpPr>
          <p:cNvPr id="75832" name="Text Box 56"/>
          <p:cNvSpPr txBox="1">
            <a:spLocks noChangeArrowheads="1"/>
          </p:cNvSpPr>
          <p:nvPr/>
        </p:nvSpPr>
        <p:spPr bwMode="auto">
          <a:xfrm>
            <a:off x="228600" y="2819400"/>
            <a:ext cx="6858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1</a:t>
            </a:r>
          </a:p>
        </p:txBody>
      </p:sp>
      <p:sp>
        <p:nvSpPr>
          <p:cNvPr id="75833" name="Text Box 57"/>
          <p:cNvSpPr txBox="1">
            <a:spLocks noChangeArrowheads="1"/>
          </p:cNvSpPr>
          <p:nvPr/>
        </p:nvSpPr>
        <p:spPr bwMode="auto">
          <a:xfrm>
            <a:off x="457200" y="3429000"/>
            <a:ext cx="7620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2</a:t>
            </a:r>
          </a:p>
        </p:txBody>
      </p:sp>
      <p:sp>
        <p:nvSpPr>
          <p:cNvPr id="75834" name="Text Box 58"/>
          <p:cNvSpPr txBox="1">
            <a:spLocks noChangeArrowheads="1"/>
          </p:cNvSpPr>
          <p:nvPr/>
        </p:nvSpPr>
        <p:spPr bwMode="auto">
          <a:xfrm>
            <a:off x="2743200" y="4800600"/>
            <a:ext cx="68580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Times New Roman" panose="02020603050405020304" pitchFamily="18" charset="0"/>
              </a:rPr>
              <a:t>5 x 3 </a:t>
            </a:r>
            <a:r>
              <a:rPr lang="en-US" b="1" dirty="0" err="1">
                <a:latin typeface="Times New Roman" panose="02020603050405020304" pitchFamily="18" charset="0"/>
              </a:rPr>
              <a:t>bằng</a:t>
            </a:r>
            <a:r>
              <a:rPr lang="en-US" b="1" dirty="0">
                <a:latin typeface="Times New Roman" panose="02020603050405020304" pitchFamily="18" charset="0"/>
              </a:rPr>
              <a:t> 15, 15 </a:t>
            </a:r>
            <a:r>
              <a:rPr lang="en-US" b="1" dirty="0" err="1">
                <a:latin typeface="Times New Roman" panose="02020603050405020304" pitchFamily="18" charset="0"/>
              </a:rPr>
              <a:t>trừ</a:t>
            </a:r>
            <a:r>
              <a:rPr lang="en-US" b="1" dirty="0">
                <a:latin typeface="Times New Roman" panose="02020603050405020304" pitchFamily="18" charset="0"/>
              </a:rPr>
              <a:t> 15 </a:t>
            </a:r>
            <a:r>
              <a:rPr lang="en-US" b="1" dirty="0" err="1">
                <a:latin typeface="Times New Roman" panose="02020603050405020304" pitchFamily="18" charset="0"/>
              </a:rPr>
              <a:t>bằng</a:t>
            </a:r>
            <a:r>
              <a:rPr lang="en-US" b="1" dirty="0">
                <a:latin typeface="Times New Roman" panose="02020603050405020304" pitchFamily="18" charset="0"/>
              </a:rPr>
              <a:t> 0, </a:t>
            </a:r>
            <a:r>
              <a:rPr lang="en-US" b="1" dirty="0" err="1">
                <a:latin typeface="Times New Roman" panose="02020603050405020304" pitchFamily="18" charset="0"/>
              </a:rPr>
              <a:t>viết</a:t>
            </a:r>
            <a:r>
              <a:rPr lang="en-US" b="1" dirty="0">
                <a:latin typeface="Times New Roman" panose="02020603050405020304" pitchFamily="18" charset="0"/>
              </a:rPr>
              <a:t> 0 </a:t>
            </a:r>
            <a:r>
              <a:rPr lang="en-US" b="1" dirty="0" err="1">
                <a:latin typeface="Times New Roman" panose="02020603050405020304" pitchFamily="18" charset="0"/>
              </a:rPr>
              <a:t>nhớ</a:t>
            </a:r>
            <a:r>
              <a:rPr lang="en-US" b="1" dirty="0">
                <a:latin typeface="Times New Roman" panose="02020603050405020304" pitchFamily="18" charset="0"/>
              </a:rPr>
              <a:t> 1;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746325" y="838198"/>
            <a:ext cx="6324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        Chia </a:t>
            </a:r>
            <a:r>
              <a:rPr lang="en-US" sz="2400" b="1" dirty="0" err="1">
                <a:solidFill>
                  <a:srgbClr val="C00000"/>
                </a:solidFill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cs typeface="Times New Roman" panose="02020603050405020304" pitchFamily="18" charset="0"/>
              </a:rPr>
              <a:t>chữ</a:t>
            </a:r>
            <a:r>
              <a:rPr lang="en-US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 ( </a:t>
            </a:r>
            <a:r>
              <a:rPr lang="en-US" sz="2400" b="1" dirty="0" err="1">
                <a:solidFill>
                  <a:srgbClr val="C00000"/>
                </a:solidFill>
                <a:cs typeface="Times New Roman" panose="02020603050405020304" pitchFamily="18" charset="0"/>
              </a:rPr>
              <a:t>tiếp</a:t>
            </a:r>
            <a:r>
              <a:rPr lang="en-US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cs typeface="Times New Roman" panose="02020603050405020304" pitchFamily="18" charset="0"/>
              </a:rPr>
              <a:t>theo</a:t>
            </a:r>
            <a:r>
              <a:rPr lang="en-US" sz="2400" b="1" dirty="0">
                <a:solidFill>
                  <a:srgbClr val="C00000"/>
                </a:solidFill>
                <a:cs typeface="Times New Roman" panose="02020603050405020304" pitchFamily="18" charset="0"/>
              </a:rPr>
              <a:t>)</a:t>
            </a:r>
            <a:endParaRPr lang="en-US" sz="2400" b="1" dirty="0">
              <a:solidFill>
                <a:srgbClr val="C00000"/>
              </a:solidFill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 rot="5400000">
            <a:off x="266700" y="3390900"/>
            <a:ext cx="2209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endCxn id="75798" idx="0"/>
          </p:cNvCxnSpPr>
          <p:nvPr/>
        </p:nvCxnSpPr>
        <p:spPr>
          <a:xfrm>
            <a:off x="1371600" y="2895600"/>
            <a:ext cx="8763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856615" y="76200"/>
            <a:ext cx="7753985" cy="86614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10000"/>
              </a:spcBef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  <a:p>
            <a:pPr algn="ctr" eaLnBrk="0" hangingPunct="0">
              <a:spcBef>
                <a:spcPct val="10000"/>
              </a:spcBef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57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57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57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57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5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5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5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5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5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5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5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5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5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5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5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5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5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5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5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5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57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57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5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5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5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5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5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5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5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5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5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5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5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5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5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5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75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75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75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75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75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75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75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75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75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0" grpId="0"/>
      <p:bldP spid="75781" grpId="0"/>
      <p:bldP spid="75786" grpId="0"/>
      <p:bldP spid="75787" grpId="0"/>
      <p:bldP spid="75788" grpId="0"/>
      <p:bldP spid="75792" grpId="0"/>
      <p:bldP spid="75796" grpId="0"/>
      <p:bldP spid="75797" grpId="0"/>
      <p:bldP spid="75798" grpId="0"/>
      <p:bldP spid="75801" grpId="0"/>
      <p:bldP spid="75802" grpId="0"/>
      <p:bldP spid="75803" grpId="0"/>
      <p:bldP spid="75804" grpId="0"/>
      <p:bldP spid="75805" grpId="0"/>
      <p:bldP spid="75807" grpId="0"/>
      <p:bldP spid="75808" grpId="0"/>
      <p:bldP spid="75809" grpId="0"/>
      <p:bldP spid="75812" grpId="0"/>
      <p:bldP spid="75814" grpId="0"/>
      <p:bldP spid="75817" grpId="0"/>
      <p:bldP spid="75818" grpId="0"/>
      <p:bldP spid="75832" grpId="0"/>
      <p:bldP spid="75833" grpId="0"/>
      <p:bldP spid="758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1" y="1600200"/>
            <a:ext cx="51767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en-US" sz="2400" b="1" i="1" dirty="0"/>
              <a:t>         </a:t>
            </a:r>
            <a:r>
              <a:rPr lang="en-US" sz="2400" b="1" dirty="0">
                <a:solidFill>
                  <a:srgbClr val="FF0000"/>
                </a:solidFill>
              </a:rPr>
              <a:t>10105 : 43 = ?</a:t>
            </a:r>
          </a:p>
        </p:txBody>
      </p:sp>
      <p:sp>
        <p:nvSpPr>
          <p:cNvPr id="8" name="Rectangle 7"/>
          <p:cNvSpPr/>
          <p:nvPr/>
        </p:nvSpPr>
        <p:spPr>
          <a:xfrm>
            <a:off x="685801" y="2514600"/>
            <a:ext cx="9143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10105</a:t>
            </a:r>
          </a:p>
        </p:txBody>
      </p:sp>
      <p:sp>
        <p:nvSpPr>
          <p:cNvPr id="9" name="Rectangle 8"/>
          <p:cNvSpPr/>
          <p:nvPr/>
        </p:nvSpPr>
        <p:spPr>
          <a:xfrm>
            <a:off x="1905000" y="2514600"/>
            <a:ext cx="457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43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685800" y="3429000"/>
            <a:ext cx="1981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676400" y="2971800"/>
            <a:ext cx="1143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838200" y="2895600"/>
            <a:ext cx="5357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150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66800" y="3276600"/>
            <a:ext cx="5357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215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295400" y="37338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0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752600" y="3048000"/>
            <a:ext cx="228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</a:t>
            </a:r>
          </a:p>
        </p:txBody>
      </p:sp>
      <p:sp>
        <p:nvSpPr>
          <p:cNvPr id="18" name="Rectangle 17"/>
          <p:cNvSpPr/>
          <p:nvPr/>
        </p:nvSpPr>
        <p:spPr>
          <a:xfrm flipH="1">
            <a:off x="1981200" y="3048000"/>
            <a:ext cx="228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3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209800" y="3048000"/>
            <a:ext cx="304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5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429000" y="2667000"/>
            <a:ext cx="4876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b="1" i="1" dirty="0">
                <a:solidFill>
                  <a:srgbClr val="FF0000"/>
                </a:solidFill>
              </a:rPr>
              <a:t>*</a:t>
            </a:r>
            <a:r>
              <a:rPr lang="en-US" sz="2000" b="1" i="1" dirty="0" err="1">
                <a:solidFill>
                  <a:srgbClr val="FF0000"/>
                </a:solidFill>
              </a:rPr>
              <a:t>Cách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</a:rPr>
              <a:t>ước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</a:rPr>
              <a:t>lượng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</a:rPr>
              <a:t>thương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</a:rPr>
              <a:t>trong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</a:rPr>
              <a:t>các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</a:rPr>
              <a:t>lần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</a:rPr>
              <a:t>chia</a:t>
            </a:r>
            <a:endParaRPr lang="en-US" sz="2000" b="1" i="1" dirty="0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200400" y="3244334"/>
            <a:ext cx="5638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101 : 43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10:4= 2 (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2)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005021" y="3918466"/>
            <a:ext cx="5867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150 : 43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15:4= 3 (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b="1" i="1" dirty="0">
                <a:solidFill>
                  <a:srgbClr val="002060"/>
                </a:solidFill>
              </a:rPr>
              <a:t>)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3005021" y="4423828"/>
            <a:ext cx="5867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215 : 43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20:4 = 5 (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ext Box 2"/>
          <p:cNvSpPr txBox="1">
            <a:spLocks noChangeArrowheads="1"/>
          </p:cNvSpPr>
          <p:nvPr/>
        </p:nvSpPr>
        <p:spPr bwMode="auto">
          <a:xfrm>
            <a:off x="1905000" y="838201"/>
            <a:ext cx="6629400" cy="40011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9900"/>
                </a:solidFill>
                <a:latin typeface=".VnTimeH" pitchFamily="34" charset="0"/>
              </a:rPr>
              <a:t>      </a:t>
            </a:r>
            <a:r>
              <a:rPr lang="en-US" sz="2000" b="1" dirty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endParaRPr lang="en-US" sz="2400" b="1" dirty="0">
              <a:solidFill>
                <a:srgbClr val="FFFF00"/>
              </a:solidFill>
              <a:latin typeface=".VnArial Narrow" panose="020B7200000000000000" pitchFamily="34" charset="0"/>
            </a:endParaRPr>
          </a:p>
        </p:txBody>
      </p:sp>
      <p:sp>
        <p:nvSpPr>
          <p:cNvPr id="129027" name="Text Box 3"/>
          <p:cNvSpPr txBox="1">
            <a:spLocks noChangeArrowheads="1"/>
          </p:cNvSpPr>
          <p:nvPr/>
        </p:nvSpPr>
        <p:spPr bwMode="auto">
          <a:xfrm>
            <a:off x="381000" y="1219200"/>
            <a:ext cx="70866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 dirty="0"/>
              <a:t>a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        </a:t>
            </a:r>
            <a:r>
              <a:rPr lang="en-US" sz="2400" b="1" dirty="0">
                <a:solidFill>
                  <a:srgbClr val="FF0000"/>
                </a:solidFill>
              </a:rPr>
              <a:t>26345 : 35 = ?</a:t>
            </a:r>
          </a:p>
        </p:txBody>
      </p:sp>
      <p:sp>
        <p:nvSpPr>
          <p:cNvPr id="129028" name="Text Box 4"/>
          <p:cNvSpPr txBox="1">
            <a:spLocks noChangeArrowheads="1"/>
          </p:cNvSpPr>
          <p:nvPr/>
        </p:nvSpPr>
        <p:spPr bwMode="auto">
          <a:xfrm>
            <a:off x="0" y="2362200"/>
            <a:ext cx="1219200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26345</a:t>
            </a:r>
          </a:p>
        </p:txBody>
      </p:sp>
      <p:sp>
        <p:nvSpPr>
          <p:cNvPr id="129029" name="Line 5"/>
          <p:cNvSpPr>
            <a:spLocks noChangeShapeType="1"/>
          </p:cNvSpPr>
          <p:nvPr/>
        </p:nvSpPr>
        <p:spPr bwMode="auto">
          <a:xfrm>
            <a:off x="1600200" y="3276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6"/>
          <p:cNvGrpSpPr/>
          <p:nvPr/>
        </p:nvGrpSpPr>
        <p:grpSpPr bwMode="auto">
          <a:xfrm>
            <a:off x="1219200" y="2438400"/>
            <a:ext cx="1143000" cy="1905000"/>
            <a:chOff x="960" y="1488"/>
            <a:chExt cx="720" cy="1200"/>
          </a:xfrm>
        </p:grpSpPr>
        <p:sp>
          <p:nvSpPr>
            <p:cNvPr id="129031" name="Line 7"/>
            <p:cNvSpPr>
              <a:spLocks noChangeShapeType="1"/>
            </p:cNvSpPr>
            <p:nvPr/>
          </p:nvSpPr>
          <p:spPr bwMode="auto">
            <a:xfrm>
              <a:off x="960" y="1488"/>
              <a:ext cx="0" cy="120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9032" name="Line 8"/>
            <p:cNvSpPr>
              <a:spLocks noChangeShapeType="1"/>
            </p:cNvSpPr>
            <p:nvPr/>
          </p:nvSpPr>
          <p:spPr bwMode="auto">
            <a:xfrm>
              <a:off x="960" y="1833"/>
              <a:ext cx="72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9033" name="Text Box 9"/>
          <p:cNvSpPr txBox="1">
            <a:spLocks noChangeArrowheads="1"/>
          </p:cNvSpPr>
          <p:nvPr/>
        </p:nvSpPr>
        <p:spPr bwMode="auto">
          <a:xfrm>
            <a:off x="1600200" y="2362200"/>
            <a:ext cx="9144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35</a:t>
            </a:r>
          </a:p>
        </p:txBody>
      </p:sp>
      <p:sp>
        <p:nvSpPr>
          <p:cNvPr id="129034" name="Text Box 10"/>
          <p:cNvSpPr txBox="1">
            <a:spLocks noChangeArrowheads="1"/>
          </p:cNvSpPr>
          <p:nvPr/>
        </p:nvSpPr>
        <p:spPr bwMode="auto">
          <a:xfrm>
            <a:off x="609600" y="2808288"/>
            <a:ext cx="304800" cy="5191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4</a:t>
            </a:r>
          </a:p>
        </p:txBody>
      </p:sp>
      <p:sp>
        <p:nvSpPr>
          <p:cNvPr id="129035" name="Text Box 11"/>
          <p:cNvSpPr txBox="1">
            <a:spLocks noChangeArrowheads="1"/>
          </p:cNvSpPr>
          <p:nvPr/>
        </p:nvSpPr>
        <p:spPr bwMode="auto">
          <a:xfrm>
            <a:off x="228600" y="2819400"/>
            <a:ext cx="6858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 8</a:t>
            </a:r>
          </a:p>
        </p:txBody>
      </p:sp>
      <p:sp>
        <p:nvSpPr>
          <p:cNvPr id="129036" name="Text Box 12"/>
          <p:cNvSpPr txBox="1">
            <a:spLocks noChangeArrowheads="1"/>
          </p:cNvSpPr>
          <p:nvPr/>
        </p:nvSpPr>
        <p:spPr bwMode="auto">
          <a:xfrm>
            <a:off x="1752600" y="2895600"/>
            <a:ext cx="3810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5</a:t>
            </a:r>
          </a:p>
        </p:txBody>
      </p:sp>
      <p:sp>
        <p:nvSpPr>
          <p:cNvPr id="129037" name="Text Box 13"/>
          <p:cNvSpPr txBox="1">
            <a:spLocks noChangeArrowheads="1"/>
          </p:cNvSpPr>
          <p:nvPr/>
        </p:nvSpPr>
        <p:spPr bwMode="auto">
          <a:xfrm>
            <a:off x="609600" y="3429000"/>
            <a:ext cx="7620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9</a:t>
            </a:r>
          </a:p>
        </p:txBody>
      </p:sp>
      <p:sp>
        <p:nvSpPr>
          <p:cNvPr id="129038" name="Text Box 14"/>
          <p:cNvSpPr txBox="1">
            <a:spLocks noChangeArrowheads="1"/>
          </p:cNvSpPr>
          <p:nvPr/>
        </p:nvSpPr>
        <p:spPr bwMode="auto">
          <a:xfrm>
            <a:off x="838200" y="3429000"/>
            <a:ext cx="6858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5</a:t>
            </a:r>
          </a:p>
        </p:txBody>
      </p:sp>
      <p:sp>
        <p:nvSpPr>
          <p:cNvPr id="129039" name="Text Box 15"/>
          <p:cNvSpPr txBox="1">
            <a:spLocks noChangeArrowheads="1"/>
          </p:cNvSpPr>
          <p:nvPr/>
        </p:nvSpPr>
        <p:spPr bwMode="auto">
          <a:xfrm>
            <a:off x="1981200" y="2895600"/>
            <a:ext cx="5334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2</a:t>
            </a:r>
          </a:p>
        </p:txBody>
      </p:sp>
      <p:sp>
        <p:nvSpPr>
          <p:cNvPr id="129040" name="Text Box 16"/>
          <p:cNvSpPr txBox="1">
            <a:spLocks noChangeArrowheads="1"/>
          </p:cNvSpPr>
          <p:nvPr/>
        </p:nvSpPr>
        <p:spPr bwMode="auto">
          <a:xfrm>
            <a:off x="685800" y="4114800"/>
            <a:ext cx="7620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2</a:t>
            </a:r>
          </a:p>
        </p:txBody>
      </p:sp>
      <p:sp>
        <p:nvSpPr>
          <p:cNvPr id="129041" name="Text Box 17"/>
          <p:cNvSpPr txBox="1">
            <a:spLocks noChangeArrowheads="1"/>
          </p:cNvSpPr>
          <p:nvPr/>
        </p:nvSpPr>
        <p:spPr bwMode="auto">
          <a:xfrm>
            <a:off x="1524000" y="2895600"/>
            <a:ext cx="3048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7</a:t>
            </a:r>
          </a:p>
        </p:txBody>
      </p:sp>
      <p:sp>
        <p:nvSpPr>
          <p:cNvPr id="129042" name="Text Box 18"/>
          <p:cNvSpPr txBox="1">
            <a:spLocks noChangeArrowheads="1"/>
          </p:cNvSpPr>
          <p:nvPr/>
        </p:nvSpPr>
        <p:spPr bwMode="auto">
          <a:xfrm>
            <a:off x="2743200" y="2133600"/>
            <a:ext cx="52578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263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35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7,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7;</a:t>
            </a:r>
          </a:p>
        </p:txBody>
      </p:sp>
      <p:sp>
        <p:nvSpPr>
          <p:cNvPr id="129043" name="Text Box 19"/>
          <p:cNvSpPr txBox="1">
            <a:spLocks noChangeArrowheads="1"/>
          </p:cNvSpPr>
          <p:nvPr/>
        </p:nvSpPr>
        <p:spPr bwMode="auto">
          <a:xfrm>
            <a:off x="2667000" y="2514600"/>
            <a:ext cx="594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Times New Roman" panose="02020603050405020304" pitchFamily="18" charset="0"/>
              </a:rPr>
              <a:t>7 </a:t>
            </a:r>
            <a:r>
              <a:rPr lang="en-US" sz="2000" b="1" dirty="0" err="1">
                <a:latin typeface="Times New Roman" panose="02020603050405020304" pitchFamily="18" charset="0"/>
              </a:rPr>
              <a:t>nhân</a:t>
            </a:r>
            <a:r>
              <a:rPr lang="en-US" sz="2000" b="1" dirty="0">
                <a:latin typeface="Times New Roman" panose="02020603050405020304" pitchFamily="18" charset="0"/>
              </a:rPr>
              <a:t> 5 </a:t>
            </a:r>
            <a:r>
              <a:rPr lang="en-US" sz="2000" b="1" dirty="0" err="1">
                <a:latin typeface="Times New Roman" panose="02020603050405020304" pitchFamily="18" charset="0"/>
              </a:rPr>
              <a:t>bằng</a:t>
            </a:r>
            <a:r>
              <a:rPr lang="en-US" sz="2000" b="1" dirty="0">
                <a:latin typeface="Times New Roman" panose="02020603050405020304" pitchFamily="18" charset="0"/>
              </a:rPr>
              <a:t> 35, 43 </a:t>
            </a:r>
            <a:r>
              <a:rPr lang="en-US" sz="2000" b="1" dirty="0" err="1">
                <a:latin typeface="Times New Roman" panose="02020603050405020304" pitchFamily="18" charset="0"/>
              </a:rPr>
              <a:t>trừ</a:t>
            </a:r>
            <a:r>
              <a:rPr lang="en-US" sz="2000" b="1" dirty="0">
                <a:latin typeface="Times New Roman" panose="02020603050405020304" pitchFamily="18" charset="0"/>
              </a:rPr>
              <a:t> 35 </a:t>
            </a:r>
            <a:r>
              <a:rPr lang="en-US" sz="2000" b="1" dirty="0" err="1">
                <a:latin typeface="Times New Roman" panose="02020603050405020304" pitchFamily="18" charset="0"/>
              </a:rPr>
              <a:t>bằng</a:t>
            </a:r>
            <a:r>
              <a:rPr lang="en-US" sz="2000" b="1" dirty="0">
                <a:latin typeface="Times New Roman" panose="02020603050405020304" pitchFamily="18" charset="0"/>
              </a:rPr>
              <a:t> 8, </a:t>
            </a:r>
            <a:r>
              <a:rPr lang="en-US" sz="2000" b="1" dirty="0" err="1">
                <a:latin typeface="Times New Roman" panose="02020603050405020304" pitchFamily="18" charset="0"/>
              </a:rPr>
              <a:t>viết</a:t>
            </a:r>
            <a:r>
              <a:rPr lang="en-US" sz="2000" b="1" dirty="0">
                <a:latin typeface="Times New Roman" panose="02020603050405020304" pitchFamily="18" charset="0"/>
              </a:rPr>
              <a:t> 8 </a:t>
            </a:r>
            <a:r>
              <a:rPr lang="en-US" sz="2000" b="1" dirty="0" err="1">
                <a:latin typeface="Times New Roman" panose="02020603050405020304" pitchFamily="18" charset="0"/>
              </a:rPr>
              <a:t>nhớ</a:t>
            </a:r>
            <a:r>
              <a:rPr lang="en-US" sz="2000" b="1" dirty="0">
                <a:latin typeface="Times New Roman" panose="02020603050405020304" pitchFamily="18" charset="0"/>
              </a:rPr>
              <a:t> 4;</a:t>
            </a:r>
          </a:p>
        </p:txBody>
      </p:sp>
      <p:sp>
        <p:nvSpPr>
          <p:cNvPr id="129044" name="Text Box 20"/>
          <p:cNvSpPr txBox="1">
            <a:spLocks noChangeArrowheads="1"/>
          </p:cNvSpPr>
          <p:nvPr/>
        </p:nvSpPr>
        <p:spPr bwMode="auto">
          <a:xfrm>
            <a:off x="2667000" y="2895600"/>
            <a:ext cx="6781800" cy="40011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Times New Roman" panose="02020603050405020304" pitchFamily="18" charset="0"/>
              </a:rPr>
              <a:t>7 </a:t>
            </a:r>
            <a:r>
              <a:rPr lang="en-US" sz="2000" b="1" dirty="0" err="1">
                <a:latin typeface="Times New Roman" panose="02020603050405020304" pitchFamily="18" charset="0"/>
              </a:rPr>
              <a:t>nhân</a:t>
            </a:r>
            <a:r>
              <a:rPr lang="en-US" sz="2000" b="1" dirty="0">
                <a:latin typeface="Times New Roman" panose="02020603050405020304" pitchFamily="18" charset="0"/>
              </a:rPr>
              <a:t> 3 </a:t>
            </a:r>
            <a:r>
              <a:rPr lang="en-US" sz="2000" b="1" dirty="0" err="1">
                <a:latin typeface="Times New Roman" panose="02020603050405020304" pitchFamily="18" charset="0"/>
              </a:rPr>
              <a:t>bằng</a:t>
            </a:r>
            <a:r>
              <a:rPr lang="en-US" sz="2000" b="1" dirty="0">
                <a:latin typeface="Times New Roman" panose="02020603050405020304" pitchFamily="18" charset="0"/>
              </a:rPr>
              <a:t> 21, </a:t>
            </a:r>
            <a:r>
              <a:rPr lang="en-US" sz="2000" b="1" dirty="0" err="1">
                <a:latin typeface="Times New Roman" panose="02020603050405020304" pitchFamily="18" charset="0"/>
              </a:rPr>
              <a:t>thêm</a:t>
            </a:r>
            <a:r>
              <a:rPr lang="en-US" sz="2000" b="1" dirty="0">
                <a:latin typeface="Times New Roman" panose="02020603050405020304" pitchFamily="18" charset="0"/>
              </a:rPr>
              <a:t> 4 </a:t>
            </a:r>
            <a:r>
              <a:rPr lang="en-US" sz="2000" b="1" dirty="0" err="1">
                <a:latin typeface="Times New Roman" panose="02020603050405020304" pitchFamily="18" charset="0"/>
              </a:rPr>
              <a:t>bằng</a:t>
            </a:r>
            <a:r>
              <a:rPr lang="en-US" sz="2000" b="1" dirty="0">
                <a:latin typeface="Times New Roman" panose="02020603050405020304" pitchFamily="18" charset="0"/>
              </a:rPr>
              <a:t> 25; 26 </a:t>
            </a:r>
            <a:r>
              <a:rPr lang="en-US" sz="2000" b="1" dirty="0" err="1">
                <a:latin typeface="Times New Roman" panose="02020603050405020304" pitchFamily="18" charset="0"/>
              </a:rPr>
              <a:t>trừ</a:t>
            </a:r>
            <a:r>
              <a:rPr lang="en-US" sz="2000" b="1" dirty="0">
                <a:latin typeface="Times New Roman" panose="02020603050405020304" pitchFamily="18" charset="0"/>
              </a:rPr>
              <a:t> 25 </a:t>
            </a:r>
            <a:r>
              <a:rPr lang="en-US" sz="2000" b="1" dirty="0" err="1">
                <a:latin typeface="Times New Roman" panose="02020603050405020304" pitchFamily="18" charset="0"/>
              </a:rPr>
              <a:t>bằng</a:t>
            </a:r>
            <a:r>
              <a:rPr lang="en-US" sz="2000" b="1" dirty="0">
                <a:latin typeface="Times New Roman" panose="02020603050405020304" pitchFamily="18" charset="0"/>
              </a:rPr>
              <a:t> 1, </a:t>
            </a:r>
            <a:r>
              <a:rPr lang="en-US" sz="2000" b="1" dirty="0" err="1">
                <a:latin typeface="Times New Roman" panose="02020603050405020304" pitchFamily="18" charset="0"/>
              </a:rPr>
              <a:t>viết</a:t>
            </a:r>
            <a:r>
              <a:rPr lang="en-US" sz="2000" b="1" dirty="0">
                <a:latin typeface="Times New Roman" panose="02020603050405020304" pitchFamily="18" charset="0"/>
              </a:rPr>
              <a:t> 1</a:t>
            </a:r>
          </a:p>
        </p:txBody>
      </p:sp>
      <p:sp>
        <p:nvSpPr>
          <p:cNvPr id="129045" name="Text Box 21"/>
          <p:cNvSpPr txBox="1">
            <a:spLocks noChangeArrowheads="1"/>
          </p:cNvSpPr>
          <p:nvPr/>
        </p:nvSpPr>
        <p:spPr bwMode="auto">
          <a:xfrm>
            <a:off x="2667000" y="3352800"/>
            <a:ext cx="6172200" cy="40011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*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Hạ</a:t>
            </a:r>
            <a:r>
              <a:rPr lang="en-US" sz="2000" b="1" dirty="0">
                <a:latin typeface="Times New Roman" panose="02020603050405020304" pitchFamily="18" charset="0"/>
              </a:rPr>
              <a:t> 4, </a:t>
            </a:r>
            <a:r>
              <a:rPr lang="en-US" sz="2000" b="1" dirty="0" err="1">
                <a:latin typeface="Times New Roman" panose="02020603050405020304" pitchFamily="18" charset="0"/>
              </a:rPr>
              <a:t>được</a:t>
            </a:r>
            <a:r>
              <a:rPr lang="en-US" sz="2000" b="1" dirty="0">
                <a:latin typeface="Times New Roman" panose="02020603050405020304" pitchFamily="18" charset="0"/>
              </a:rPr>
              <a:t> 184; 184 </a:t>
            </a:r>
            <a:r>
              <a:rPr lang="en-US" sz="2000" b="1" dirty="0" err="1">
                <a:latin typeface="Times New Roman" panose="02020603050405020304" pitchFamily="18" charset="0"/>
              </a:rPr>
              <a:t>chia</a:t>
            </a:r>
            <a:r>
              <a:rPr lang="en-US" sz="2000" b="1" dirty="0">
                <a:latin typeface="Times New Roman" panose="02020603050405020304" pitchFamily="18" charset="0"/>
              </a:rPr>
              <a:t> 35 </a:t>
            </a:r>
            <a:r>
              <a:rPr lang="en-US" sz="2000" b="1" dirty="0" err="1">
                <a:latin typeface="Times New Roman" panose="02020603050405020304" pitchFamily="18" charset="0"/>
              </a:rPr>
              <a:t>được</a:t>
            </a:r>
            <a:r>
              <a:rPr lang="en-US" sz="2000" b="1" dirty="0">
                <a:latin typeface="Times New Roman" panose="02020603050405020304" pitchFamily="18" charset="0"/>
              </a:rPr>
              <a:t> 5, </a:t>
            </a:r>
            <a:r>
              <a:rPr lang="en-US" sz="2000" b="1" dirty="0" err="1">
                <a:latin typeface="Times New Roman" panose="02020603050405020304" pitchFamily="18" charset="0"/>
              </a:rPr>
              <a:t>viết</a:t>
            </a:r>
            <a:r>
              <a:rPr lang="en-US" sz="2000" b="1" dirty="0">
                <a:latin typeface="Times New Roman" panose="02020603050405020304" pitchFamily="18" charset="0"/>
              </a:rPr>
              <a:t> 5 </a:t>
            </a:r>
          </a:p>
        </p:txBody>
      </p:sp>
      <p:sp>
        <p:nvSpPr>
          <p:cNvPr id="129046" name="Text Box 22"/>
          <p:cNvSpPr txBox="1">
            <a:spLocks noChangeArrowheads="1"/>
          </p:cNvSpPr>
          <p:nvPr/>
        </p:nvSpPr>
        <p:spPr bwMode="auto">
          <a:xfrm>
            <a:off x="2667000" y="3581400"/>
            <a:ext cx="5943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Times New Roman" panose="02020603050405020304" pitchFamily="18" charset="0"/>
              </a:rPr>
              <a:t>5 </a:t>
            </a:r>
            <a:r>
              <a:rPr lang="en-US" sz="2000" b="1" dirty="0" err="1">
                <a:latin typeface="Times New Roman" panose="02020603050405020304" pitchFamily="18" charset="0"/>
              </a:rPr>
              <a:t>nhân</a:t>
            </a:r>
            <a:r>
              <a:rPr lang="en-US" sz="2000" b="1" dirty="0">
                <a:latin typeface="Times New Roman" panose="02020603050405020304" pitchFamily="18" charset="0"/>
              </a:rPr>
              <a:t> 5 </a:t>
            </a:r>
            <a:r>
              <a:rPr lang="en-US" sz="2000" b="1" dirty="0" err="1">
                <a:latin typeface="Times New Roman" panose="02020603050405020304" pitchFamily="18" charset="0"/>
              </a:rPr>
              <a:t>bằng</a:t>
            </a:r>
            <a:r>
              <a:rPr lang="en-US" sz="2000" b="1" dirty="0">
                <a:latin typeface="Times New Roman" panose="02020603050405020304" pitchFamily="18" charset="0"/>
              </a:rPr>
              <a:t> 25, 34 </a:t>
            </a:r>
            <a:r>
              <a:rPr lang="en-US" sz="2000" b="1" dirty="0" err="1">
                <a:latin typeface="Times New Roman" panose="02020603050405020304" pitchFamily="18" charset="0"/>
              </a:rPr>
              <a:t>trừ</a:t>
            </a:r>
            <a:r>
              <a:rPr lang="en-US" sz="2000" b="1" dirty="0">
                <a:latin typeface="Times New Roman" panose="02020603050405020304" pitchFamily="18" charset="0"/>
              </a:rPr>
              <a:t> 25 </a:t>
            </a:r>
            <a:r>
              <a:rPr lang="en-US" sz="2000" b="1" dirty="0" err="1">
                <a:latin typeface="Times New Roman" panose="02020603050405020304" pitchFamily="18" charset="0"/>
              </a:rPr>
              <a:t>bằng</a:t>
            </a:r>
            <a:r>
              <a:rPr lang="en-US" sz="2000" b="1" dirty="0">
                <a:latin typeface="Times New Roman" panose="02020603050405020304" pitchFamily="18" charset="0"/>
              </a:rPr>
              <a:t> 9, </a:t>
            </a:r>
            <a:r>
              <a:rPr lang="en-US" sz="2000" b="1" dirty="0" err="1">
                <a:latin typeface="Times New Roman" panose="02020603050405020304" pitchFamily="18" charset="0"/>
              </a:rPr>
              <a:t>viết</a:t>
            </a:r>
            <a:r>
              <a:rPr lang="en-US" sz="2000" b="1" dirty="0">
                <a:latin typeface="Times New Roman" panose="02020603050405020304" pitchFamily="18" charset="0"/>
              </a:rPr>
              <a:t> 9 </a:t>
            </a:r>
            <a:r>
              <a:rPr lang="en-US" sz="2000" b="1" dirty="0" err="1">
                <a:latin typeface="Times New Roman" panose="02020603050405020304" pitchFamily="18" charset="0"/>
              </a:rPr>
              <a:t>nhớ</a:t>
            </a:r>
            <a:r>
              <a:rPr lang="en-US" sz="2000" b="1" dirty="0">
                <a:latin typeface="Times New Roman" panose="02020603050405020304" pitchFamily="18" charset="0"/>
              </a:rPr>
              <a:t> 3; </a:t>
            </a:r>
          </a:p>
        </p:txBody>
      </p:sp>
      <p:sp>
        <p:nvSpPr>
          <p:cNvPr id="129047" name="Text Box 23"/>
          <p:cNvSpPr txBox="1">
            <a:spLocks noChangeArrowheads="1"/>
          </p:cNvSpPr>
          <p:nvPr/>
        </p:nvSpPr>
        <p:spPr bwMode="auto">
          <a:xfrm>
            <a:off x="2743200" y="3962400"/>
            <a:ext cx="78486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Times New Roman" panose="02020603050405020304" pitchFamily="18" charset="0"/>
              </a:rPr>
              <a:t>5 </a:t>
            </a:r>
            <a:r>
              <a:rPr lang="en-US" sz="2000" b="1" dirty="0" err="1">
                <a:latin typeface="Times New Roman" panose="02020603050405020304" pitchFamily="18" charset="0"/>
              </a:rPr>
              <a:t>nhân</a:t>
            </a:r>
            <a:r>
              <a:rPr lang="en-US" sz="2000" b="1" dirty="0">
                <a:latin typeface="Times New Roman" panose="02020603050405020304" pitchFamily="18" charset="0"/>
              </a:rPr>
              <a:t> 3 </a:t>
            </a:r>
            <a:r>
              <a:rPr lang="en-US" sz="2000" b="1" dirty="0" err="1">
                <a:latin typeface="Times New Roman" panose="02020603050405020304" pitchFamily="18" charset="0"/>
              </a:rPr>
              <a:t>bằng</a:t>
            </a:r>
            <a:r>
              <a:rPr lang="en-US" sz="2000" b="1" dirty="0">
                <a:latin typeface="Times New Roman" panose="02020603050405020304" pitchFamily="18" charset="0"/>
              </a:rPr>
              <a:t> 15, </a:t>
            </a:r>
            <a:r>
              <a:rPr lang="en-US" sz="2000" b="1" dirty="0" err="1">
                <a:latin typeface="Times New Roman" panose="02020603050405020304" pitchFamily="18" charset="0"/>
              </a:rPr>
              <a:t>thêm</a:t>
            </a:r>
            <a:r>
              <a:rPr lang="en-US" sz="2000" b="1" dirty="0">
                <a:latin typeface="Times New Roman" panose="02020603050405020304" pitchFamily="18" charset="0"/>
              </a:rPr>
              <a:t> 3 </a:t>
            </a:r>
            <a:r>
              <a:rPr lang="en-US" sz="2000" b="1" dirty="0" err="1">
                <a:latin typeface="Times New Roman" panose="02020603050405020304" pitchFamily="18" charset="0"/>
              </a:rPr>
              <a:t>bằng</a:t>
            </a:r>
            <a:r>
              <a:rPr lang="en-US" sz="2000" b="1" dirty="0">
                <a:latin typeface="Times New Roman" panose="02020603050405020304" pitchFamily="18" charset="0"/>
              </a:rPr>
              <a:t> 18; 18 </a:t>
            </a:r>
            <a:r>
              <a:rPr lang="en-US" sz="2000" b="1" dirty="0" err="1">
                <a:latin typeface="Times New Roman" panose="02020603050405020304" pitchFamily="18" charset="0"/>
              </a:rPr>
              <a:t>trừ</a:t>
            </a:r>
            <a:r>
              <a:rPr lang="en-US" sz="2000" b="1" dirty="0">
                <a:latin typeface="Times New Roman" panose="02020603050405020304" pitchFamily="18" charset="0"/>
              </a:rPr>
              <a:t> 18 </a:t>
            </a:r>
            <a:r>
              <a:rPr lang="en-US" sz="2000" b="1" dirty="0" err="1">
                <a:latin typeface="Times New Roman" panose="02020603050405020304" pitchFamily="18" charset="0"/>
              </a:rPr>
              <a:t>bằng</a:t>
            </a:r>
            <a:r>
              <a:rPr lang="en-US" sz="2000" b="1" dirty="0">
                <a:latin typeface="Times New Roman" panose="02020603050405020304" pitchFamily="18" charset="0"/>
              </a:rPr>
              <a:t> 0, </a:t>
            </a:r>
            <a:r>
              <a:rPr lang="en-US" sz="2000" b="1" dirty="0" err="1">
                <a:latin typeface="Times New Roman" panose="02020603050405020304" pitchFamily="18" charset="0"/>
              </a:rPr>
              <a:t>viết</a:t>
            </a:r>
            <a:r>
              <a:rPr lang="en-US" sz="2000" b="1" dirty="0">
                <a:latin typeface="Times New Roman" panose="02020603050405020304" pitchFamily="18" charset="0"/>
              </a:rPr>
              <a:t> 0.</a:t>
            </a:r>
          </a:p>
        </p:txBody>
      </p:sp>
      <p:sp>
        <p:nvSpPr>
          <p:cNvPr id="129048" name="Text Box 24"/>
          <p:cNvSpPr txBox="1">
            <a:spLocks noChangeArrowheads="1"/>
          </p:cNvSpPr>
          <p:nvPr/>
        </p:nvSpPr>
        <p:spPr bwMode="auto">
          <a:xfrm>
            <a:off x="4114800" y="5257800"/>
            <a:ext cx="4495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SG" sz="2400">
              <a:solidFill>
                <a:schemeClr val="tx1"/>
              </a:solidFill>
            </a:endParaRPr>
          </a:p>
        </p:txBody>
      </p:sp>
      <p:sp>
        <p:nvSpPr>
          <p:cNvPr id="129049" name="Text Box 25"/>
          <p:cNvSpPr txBox="1">
            <a:spLocks noChangeArrowheads="1"/>
          </p:cNvSpPr>
          <p:nvPr/>
        </p:nvSpPr>
        <p:spPr bwMode="auto">
          <a:xfrm>
            <a:off x="2743200" y="4343400"/>
            <a:ext cx="5943600" cy="40011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*</a:t>
            </a:r>
            <a:r>
              <a:rPr lang="en-US" sz="2000" b="1" dirty="0" err="1">
                <a:latin typeface="Times New Roman" panose="02020603050405020304" pitchFamily="18" charset="0"/>
              </a:rPr>
              <a:t>Hạ</a:t>
            </a:r>
            <a:r>
              <a:rPr lang="en-US" sz="2000" b="1" dirty="0">
                <a:latin typeface="Times New Roman" panose="02020603050405020304" pitchFamily="18" charset="0"/>
              </a:rPr>
              <a:t> 5, </a:t>
            </a:r>
            <a:r>
              <a:rPr lang="en-US" sz="2000" b="1" dirty="0" err="1">
                <a:latin typeface="Times New Roman" panose="02020603050405020304" pitchFamily="18" charset="0"/>
              </a:rPr>
              <a:t>được</a:t>
            </a:r>
            <a:r>
              <a:rPr lang="en-US" sz="2000" b="1" dirty="0">
                <a:latin typeface="Times New Roman" panose="02020603050405020304" pitchFamily="18" charset="0"/>
              </a:rPr>
              <a:t> 95; 95 </a:t>
            </a:r>
            <a:r>
              <a:rPr lang="en-US" sz="2000" b="1" dirty="0" err="1">
                <a:latin typeface="Times New Roman" panose="02020603050405020304" pitchFamily="18" charset="0"/>
              </a:rPr>
              <a:t>chia</a:t>
            </a:r>
            <a:r>
              <a:rPr lang="en-US" sz="2000" b="1" dirty="0">
                <a:latin typeface="Times New Roman" panose="02020603050405020304" pitchFamily="18" charset="0"/>
              </a:rPr>
              <a:t> 35 </a:t>
            </a:r>
            <a:r>
              <a:rPr lang="en-US" sz="2000" b="1" dirty="0" err="1">
                <a:latin typeface="Times New Roman" panose="02020603050405020304" pitchFamily="18" charset="0"/>
              </a:rPr>
              <a:t>được</a:t>
            </a:r>
            <a:r>
              <a:rPr lang="en-US" sz="2000" b="1" dirty="0">
                <a:latin typeface="Times New Roman" panose="02020603050405020304" pitchFamily="18" charset="0"/>
              </a:rPr>
              <a:t> 2, </a:t>
            </a:r>
            <a:r>
              <a:rPr lang="en-US" sz="2000" b="1" dirty="0" err="1">
                <a:latin typeface="Times New Roman" panose="02020603050405020304" pitchFamily="18" charset="0"/>
              </a:rPr>
              <a:t>viết</a:t>
            </a:r>
            <a:r>
              <a:rPr lang="en-US" sz="2000" b="1" dirty="0">
                <a:latin typeface="Times New Roman" panose="02020603050405020304" pitchFamily="18" charset="0"/>
              </a:rPr>
              <a:t> 2</a:t>
            </a:r>
          </a:p>
        </p:txBody>
      </p:sp>
      <p:sp>
        <p:nvSpPr>
          <p:cNvPr id="129050" name="Text Box 26"/>
          <p:cNvSpPr txBox="1">
            <a:spLocks noChangeArrowheads="1"/>
          </p:cNvSpPr>
          <p:nvPr/>
        </p:nvSpPr>
        <p:spPr bwMode="auto">
          <a:xfrm>
            <a:off x="2743200" y="5181600"/>
            <a:ext cx="68580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Times New Roman" panose="02020603050405020304" pitchFamily="18" charset="0"/>
              </a:rPr>
              <a:t>2 </a:t>
            </a:r>
            <a:r>
              <a:rPr lang="en-US" sz="2000" b="1" dirty="0" err="1">
                <a:latin typeface="Times New Roman" panose="02020603050405020304" pitchFamily="18" charset="0"/>
              </a:rPr>
              <a:t>nhân</a:t>
            </a:r>
            <a:r>
              <a:rPr lang="en-US" sz="2000" b="1" dirty="0">
                <a:latin typeface="Times New Roman" panose="02020603050405020304" pitchFamily="18" charset="0"/>
              </a:rPr>
              <a:t> 3 </a:t>
            </a:r>
            <a:r>
              <a:rPr lang="en-US" sz="2000" b="1" dirty="0" err="1">
                <a:latin typeface="Times New Roman" panose="02020603050405020304" pitchFamily="18" charset="0"/>
              </a:rPr>
              <a:t>bằng</a:t>
            </a:r>
            <a:r>
              <a:rPr lang="en-US" sz="2000" b="1" dirty="0">
                <a:latin typeface="Times New Roman" panose="02020603050405020304" pitchFamily="18" charset="0"/>
              </a:rPr>
              <a:t> 6, </a:t>
            </a:r>
            <a:r>
              <a:rPr lang="en-US" sz="2000" b="1" dirty="0" err="1">
                <a:latin typeface="Times New Roman" panose="02020603050405020304" pitchFamily="18" charset="0"/>
              </a:rPr>
              <a:t>thêm</a:t>
            </a:r>
            <a:r>
              <a:rPr lang="en-US" sz="2000" b="1" dirty="0">
                <a:latin typeface="Times New Roman" panose="02020603050405020304" pitchFamily="18" charset="0"/>
              </a:rPr>
              <a:t> 1 </a:t>
            </a:r>
            <a:r>
              <a:rPr lang="en-US" sz="2000" b="1" dirty="0" err="1">
                <a:latin typeface="Times New Roman" panose="02020603050405020304" pitchFamily="18" charset="0"/>
              </a:rPr>
              <a:t>bằng</a:t>
            </a:r>
            <a:r>
              <a:rPr lang="en-US" sz="2000" b="1" dirty="0">
                <a:latin typeface="Times New Roman" panose="02020603050405020304" pitchFamily="18" charset="0"/>
              </a:rPr>
              <a:t> 7; 9 </a:t>
            </a:r>
            <a:r>
              <a:rPr lang="en-US" sz="2000" b="1" dirty="0" err="1">
                <a:latin typeface="Times New Roman" panose="02020603050405020304" pitchFamily="18" charset="0"/>
              </a:rPr>
              <a:t>trừ</a:t>
            </a:r>
            <a:r>
              <a:rPr lang="en-US" sz="2000" b="1" dirty="0">
                <a:latin typeface="Times New Roman" panose="02020603050405020304" pitchFamily="18" charset="0"/>
              </a:rPr>
              <a:t> 7 </a:t>
            </a:r>
            <a:r>
              <a:rPr lang="en-US" sz="2000" b="1" dirty="0" err="1">
                <a:latin typeface="Times New Roman" panose="02020603050405020304" pitchFamily="18" charset="0"/>
              </a:rPr>
              <a:t>bằng</a:t>
            </a:r>
            <a:r>
              <a:rPr lang="en-US" sz="2000" b="1" dirty="0">
                <a:latin typeface="Times New Roman" panose="02020603050405020304" pitchFamily="18" charset="0"/>
              </a:rPr>
              <a:t> 2, </a:t>
            </a:r>
            <a:r>
              <a:rPr lang="en-US" sz="2000" b="1" dirty="0" err="1">
                <a:latin typeface="Times New Roman" panose="02020603050405020304" pitchFamily="18" charset="0"/>
              </a:rPr>
              <a:t>viết</a:t>
            </a:r>
            <a:r>
              <a:rPr lang="en-US" sz="2000" b="1" dirty="0">
                <a:latin typeface="Times New Roman" panose="02020603050405020304" pitchFamily="18" charset="0"/>
              </a:rPr>
              <a:t> 2</a:t>
            </a:r>
          </a:p>
        </p:txBody>
      </p:sp>
      <p:sp>
        <p:nvSpPr>
          <p:cNvPr id="129051" name="Text Box 27"/>
          <p:cNvSpPr txBox="1">
            <a:spLocks noChangeArrowheads="1"/>
          </p:cNvSpPr>
          <p:nvPr/>
        </p:nvSpPr>
        <p:spPr bwMode="auto">
          <a:xfrm>
            <a:off x="304800" y="5943600"/>
            <a:ext cx="40386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C00000"/>
                </a:solidFill>
              </a:rPr>
              <a:t>26345 : 35 = 752 (</a:t>
            </a:r>
            <a:r>
              <a:rPr lang="en-US" sz="2800" dirty="0" err="1">
                <a:solidFill>
                  <a:srgbClr val="C00000"/>
                </a:solidFill>
              </a:rPr>
              <a:t>dư</a:t>
            </a:r>
            <a:r>
              <a:rPr lang="en-US" sz="2800" dirty="0">
                <a:solidFill>
                  <a:srgbClr val="C00000"/>
                </a:solidFill>
              </a:rPr>
              <a:t> 25)</a:t>
            </a:r>
          </a:p>
        </p:txBody>
      </p:sp>
      <p:sp>
        <p:nvSpPr>
          <p:cNvPr id="129052" name="Text Box 28"/>
          <p:cNvSpPr txBox="1">
            <a:spLocks noChangeArrowheads="1"/>
          </p:cNvSpPr>
          <p:nvPr/>
        </p:nvSpPr>
        <p:spPr bwMode="auto">
          <a:xfrm>
            <a:off x="1905000" y="1676400"/>
            <a:ext cx="5181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400" b="1" i="1" dirty="0">
                <a:solidFill>
                  <a:srgbClr val="002060"/>
                </a:solidFill>
              </a:rPr>
              <a:t>        </a:t>
            </a:r>
            <a:r>
              <a:rPr lang="en-US" sz="2400" b="1" i="1" dirty="0" err="1">
                <a:solidFill>
                  <a:srgbClr val="002060"/>
                </a:solidFill>
              </a:rPr>
              <a:t>Chia</a:t>
            </a:r>
            <a:r>
              <a:rPr lang="en-US" sz="2400" b="1" i="1" dirty="0">
                <a:solidFill>
                  <a:srgbClr val="002060"/>
                </a:solidFill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</a:rPr>
              <a:t>theo</a:t>
            </a:r>
            <a:r>
              <a:rPr lang="en-US" sz="2400" b="1" i="1" dirty="0">
                <a:solidFill>
                  <a:srgbClr val="002060"/>
                </a:solidFill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</a:rPr>
              <a:t>thứ</a:t>
            </a:r>
            <a:r>
              <a:rPr lang="en-US" sz="2400" b="1" i="1" dirty="0">
                <a:solidFill>
                  <a:srgbClr val="002060"/>
                </a:solidFill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</a:rPr>
              <a:t>tự</a:t>
            </a:r>
            <a:r>
              <a:rPr lang="en-US" sz="2400" b="1" i="1" dirty="0">
                <a:solidFill>
                  <a:srgbClr val="002060"/>
                </a:solidFill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</a:rPr>
              <a:t>từ</a:t>
            </a:r>
            <a:r>
              <a:rPr lang="en-US" sz="2400" b="1" i="1" dirty="0">
                <a:solidFill>
                  <a:srgbClr val="002060"/>
                </a:solidFill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</a:rPr>
              <a:t>trái</a:t>
            </a:r>
            <a:r>
              <a:rPr lang="en-US" sz="2400" b="1" i="1" dirty="0">
                <a:solidFill>
                  <a:srgbClr val="002060"/>
                </a:solidFill>
              </a:rPr>
              <a:t> sang </a:t>
            </a:r>
            <a:r>
              <a:rPr lang="en-US" sz="2400" b="1" i="1" dirty="0" err="1">
                <a:solidFill>
                  <a:srgbClr val="002060"/>
                </a:solidFill>
              </a:rPr>
              <a:t>phải</a:t>
            </a:r>
            <a:endParaRPr lang="en-US" sz="2400" b="1" i="1" dirty="0">
              <a:solidFill>
                <a:srgbClr val="002060"/>
              </a:solidFill>
            </a:endParaRPr>
          </a:p>
        </p:txBody>
      </p:sp>
      <p:sp>
        <p:nvSpPr>
          <p:cNvPr id="129055" name="Text Box 31"/>
          <p:cNvSpPr txBox="1">
            <a:spLocks noChangeArrowheads="1"/>
          </p:cNvSpPr>
          <p:nvPr/>
        </p:nvSpPr>
        <p:spPr bwMode="auto">
          <a:xfrm>
            <a:off x="381000" y="3429000"/>
            <a:ext cx="7620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0</a:t>
            </a:r>
          </a:p>
        </p:txBody>
      </p:sp>
      <p:sp>
        <p:nvSpPr>
          <p:cNvPr id="129056" name="Text Box 32"/>
          <p:cNvSpPr txBox="1">
            <a:spLocks noChangeArrowheads="1"/>
          </p:cNvSpPr>
          <p:nvPr/>
        </p:nvSpPr>
        <p:spPr bwMode="auto">
          <a:xfrm>
            <a:off x="2743200" y="4800600"/>
            <a:ext cx="6858000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Times New Roman" panose="02020603050405020304" pitchFamily="18" charset="0"/>
              </a:rPr>
              <a:t>2 </a:t>
            </a:r>
            <a:r>
              <a:rPr lang="en-US" sz="2000" b="1" dirty="0" err="1">
                <a:latin typeface="Times New Roman" panose="02020603050405020304" pitchFamily="18" charset="0"/>
              </a:rPr>
              <a:t>nhân</a:t>
            </a:r>
            <a:r>
              <a:rPr lang="en-US" sz="2000" b="1" dirty="0">
                <a:latin typeface="Times New Roman" panose="02020603050405020304" pitchFamily="18" charset="0"/>
              </a:rPr>
              <a:t> 5 </a:t>
            </a:r>
            <a:r>
              <a:rPr lang="en-US" sz="2000" b="1" dirty="0" err="1">
                <a:latin typeface="Times New Roman" panose="02020603050405020304" pitchFamily="18" charset="0"/>
              </a:rPr>
              <a:t>bằng</a:t>
            </a:r>
            <a:r>
              <a:rPr lang="en-US" sz="2000" b="1" dirty="0">
                <a:latin typeface="Times New Roman" panose="02020603050405020304" pitchFamily="18" charset="0"/>
              </a:rPr>
              <a:t> 10; 15 </a:t>
            </a:r>
            <a:r>
              <a:rPr lang="en-US" sz="2000" b="1" dirty="0" err="1">
                <a:latin typeface="Times New Roman" panose="02020603050405020304" pitchFamily="18" charset="0"/>
              </a:rPr>
              <a:t>trừ</a:t>
            </a:r>
            <a:r>
              <a:rPr lang="en-US" sz="2000" b="1" dirty="0">
                <a:latin typeface="Times New Roman" panose="02020603050405020304" pitchFamily="18" charset="0"/>
              </a:rPr>
              <a:t> 10 </a:t>
            </a:r>
            <a:r>
              <a:rPr lang="en-US" sz="2000" b="1" dirty="0" err="1">
                <a:latin typeface="Times New Roman" panose="02020603050405020304" pitchFamily="18" charset="0"/>
              </a:rPr>
              <a:t>bằng</a:t>
            </a:r>
            <a:r>
              <a:rPr lang="en-US" sz="2000" b="1" dirty="0">
                <a:latin typeface="Times New Roman" panose="02020603050405020304" pitchFamily="18" charset="0"/>
              </a:rPr>
              <a:t> 5, </a:t>
            </a:r>
            <a:r>
              <a:rPr lang="en-US" sz="2000" b="1" dirty="0" err="1">
                <a:latin typeface="Times New Roman" panose="02020603050405020304" pitchFamily="18" charset="0"/>
              </a:rPr>
              <a:t>viết</a:t>
            </a:r>
            <a:r>
              <a:rPr lang="en-US" sz="2000" b="1" dirty="0">
                <a:latin typeface="Times New Roman" panose="02020603050405020304" pitchFamily="18" charset="0"/>
              </a:rPr>
              <a:t> 5 </a:t>
            </a:r>
            <a:r>
              <a:rPr lang="en-US" sz="2000" b="1" dirty="0" err="1">
                <a:latin typeface="Times New Roman" panose="02020603050405020304" pitchFamily="18" charset="0"/>
              </a:rPr>
              <a:t>nhớ</a:t>
            </a:r>
            <a:r>
              <a:rPr lang="en-US" sz="2000" b="1" dirty="0">
                <a:latin typeface="Times New Roman" panose="02020603050405020304" pitchFamily="18" charset="0"/>
              </a:rPr>
              <a:t> 1;</a:t>
            </a:r>
          </a:p>
        </p:txBody>
      </p:sp>
      <p:sp>
        <p:nvSpPr>
          <p:cNvPr id="129058" name="Rectangle 34"/>
          <p:cNvSpPr>
            <a:spLocks noChangeArrowheads="1"/>
          </p:cNvSpPr>
          <p:nvPr/>
        </p:nvSpPr>
        <p:spPr bwMode="auto">
          <a:xfrm>
            <a:off x="228600" y="2819400"/>
            <a:ext cx="5334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1</a:t>
            </a:r>
          </a:p>
        </p:txBody>
      </p:sp>
      <p:sp>
        <p:nvSpPr>
          <p:cNvPr id="129059" name="Text Box 35"/>
          <p:cNvSpPr txBox="1">
            <a:spLocks noChangeArrowheads="1"/>
          </p:cNvSpPr>
          <p:nvPr/>
        </p:nvSpPr>
        <p:spPr bwMode="auto">
          <a:xfrm>
            <a:off x="914400" y="4114800"/>
            <a:ext cx="7620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5</a:t>
            </a:r>
          </a:p>
        </p:txBody>
      </p:sp>
      <p:cxnSp>
        <p:nvCxnSpPr>
          <p:cNvPr id="35" name="Straight Connector 34"/>
          <p:cNvCxnSpPr/>
          <p:nvPr/>
        </p:nvCxnSpPr>
        <p:spPr>
          <a:xfrm rot="5400000">
            <a:off x="304800" y="3505200"/>
            <a:ext cx="2133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371600" y="2895600"/>
            <a:ext cx="106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90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90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90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9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9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9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9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9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9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9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9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9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9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9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9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9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9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9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9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9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9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9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9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29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9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29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9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29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29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290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290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29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29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29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29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29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29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29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29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29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29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29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29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29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29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29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29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29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29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7" grpId="0"/>
      <p:bldP spid="129028" grpId="0"/>
      <p:bldP spid="129033" grpId="0"/>
      <p:bldP spid="129034" grpId="0"/>
      <p:bldP spid="129035" grpId="0"/>
      <p:bldP spid="129036" grpId="0"/>
      <p:bldP spid="129037" grpId="0"/>
      <p:bldP spid="129038" grpId="0"/>
      <p:bldP spid="129039" grpId="0"/>
      <p:bldP spid="129040" grpId="0"/>
      <p:bldP spid="129041" grpId="0"/>
      <p:bldP spid="129042" grpId="0"/>
      <p:bldP spid="129043" grpId="0"/>
      <p:bldP spid="129044" grpId="0"/>
      <p:bldP spid="129045" grpId="0"/>
      <p:bldP spid="129046" grpId="0"/>
      <p:bldP spid="129047" grpId="0"/>
      <p:bldP spid="129049" grpId="0"/>
      <p:bldP spid="129050" grpId="0"/>
      <p:bldP spid="129052" grpId="0"/>
      <p:bldP spid="129055" grpId="0"/>
      <p:bldP spid="129056" grpId="0"/>
      <p:bldP spid="129058" grpId="0"/>
      <p:bldP spid="12905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1" y="1600200"/>
            <a:ext cx="51767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 dirty="0"/>
              <a:t>a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        </a:t>
            </a:r>
            <a:r>
              <a:rPr lang="en-US" sz="2000" b="1" dirty="0">
                <a:solidFill>
                  <a:srgbClr val="FF0000"/>
                </a:solidFill>
              </a:rPr>
              <a:t>26345 : 35 = ?</a:t>
            </a:r>
          </a:p>
        </p:txBody>
      </p:sp>
      <p:sp>
        <p:nvSpPr>
          <p:cNvPr id="8" name="Rectangle 7"/>
          <p:cNvSpPr/>
          <p:nvPr/>
        </p:nvSpPr>
        <p:spPr>
          <a:xfrm>
            <a:off x="685801" y="2514600"/>
            <a:ext cx="9143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26345</a:t>
            </a:r>
          </a:p>
        </p:txBody>
      </p:sp>
      <p:sp>
        <p:nvSpPr>
          <p:cNvPr id="9" name="Rectangle 8"/>
          <p:cNvSpPr/>
          <p:nvPr/>
        </p:nvSpPr>
        <p:spPr>
          <a:xfrm>
            <a:off x="1905000" y="2514600"/>
            <a:ext cx="457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35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685800" y="3429000"/>
            <a:ext cx="1981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676400" y="2971800"/>
            <a:ext cx="1143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838200" y="2895600"/>
            <a:ext cx="5357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184</a:t>
            </a:r>
          </a:p>
        </p:txBody>
      </p:sp>
      <p:sp>
        <p:nvSpPr>
          <p:cNvPr id="15" name="Rectangle 14"/>
          <p:cNvSpPr/>
          <p:nvPr/>
        </p:nvSpPr>
        <p:spPr>
          <a:xfrm>
            <a:off x="990600" y="3276600"/>
            <a:ext cx="6119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095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66800" y="3733800"/>
            <a:ext cx="5302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752600" y="3048000"/>
            <a:ext cx="228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7</a:t>
            </a:r>
          </a:p>
        </p:txBody>
      </p:sp>
      <p:sp>
        <p:nvSpPr>
          <p:cNvPr id="18" name="Rectangle 17"/>
          <p:cNvSpPr/>
          <p:nvPr/>
        </p:nvSpPr>
        <p:spPr>
          <a:xfrm flipH="1">
            <a:off x="1981200" y="3048000"/>
            <a:ext cx="228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5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209800" y="3048000"/>
            <a:ext cx="304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657600" y="2667000"/>
            <a:ext cx="4648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2000" b="1" i="1" dirty="0">
                <a:solidFill>
                  <a:srgbClr val="FF0000"/>
                </a:solidFill>
              </a:rPr>
              <a:t>*</a:t>
            </a:r>
            <a:r>
              <a:rPr lang="en-US" sz="2000" b="1" i="1" dirty="0" err="1">
                <a:solidFill>
                  <a:srgbClr val="FF0000"/>
                </a:solidFill>
              </a:rPr>
              <a:t>Cách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err="1">
                <a:solidFill>
                  <a:srgbClr val="FF0000"/>
                </a:solidFill>
              </a:rPr>
              <a:t>ước</a:t>
            </a:r>
            <a:r>
              <a:rPr lang="en-US" sz="2000" b="1" i="1">
                <a:solidFill>
                  <a:srgbClr val="FF0000"/>
                </a:solidFill>
              </a:rPr>
              <a:t> lượng </a:t>
            </a:r>
            <a:r>
              <a:rPr lang="en-US" sz="2000" b="1" i="1" dirty="0" err="1">
                <a:solidFill>
                  <a:srgbClr val="FF0000"/>
                </a:solidFill>
              </a:rPr>
              <a:t>thương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</a:rPr>
              <a:t>trong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</a:rPr>
              <a:t>các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</a:rPr>
              <a:t>lần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</a:rPr>
              <a:t>chia</a:t>
            </a:r>
            <a:endParaRPr lang="en-US" sz="2000" b="1" i="1" dirty="0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200400" y="3244334"/>
            <a:ext cx="5638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263 : 35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26:3= 8 (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2)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124200" y="4038600"/>
            <a:ext cx="5715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184 : 35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18:3= 6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895600" y="5105400"/>
            <a:ext cx="5638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95 : 35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9:3= 3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200400" y="5715000"/>
            <a:ext cx="5486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: 2 = 4 (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066800" y="3581400"/>
            <a:ext cx="6119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25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429000" y="3657600"/>
            <a:ext cx="5181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30: 4 = 7(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2)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3352800" y="4721662"/>
            <a:ext cx="388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 : 4 = 5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76"/>
          <p:cNvSpPr>
            <a:spLocks noChangeShapeType="1"/>
          </p:cNvSpPr>
          <p:nvPr/>
        </p:nvSpPr>
        <p:spPr bwMode="auto">
          <a:xfrm>
            <a:off x="4267200" y="1905000"/>
            <a:ext cx="0" cy="2286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9219" name="Text Box 88"/>
          <p:cNvSpPr txBox="1">
            <a:spLocks noChangeArrowheads="1"/>
          </p:cNvSpPr>
          <p:nvPr/>
        </p:nvSpPr>
        <p:spPr bwMode="auto">
          <a:xfrm>
            <a:off x="457200" y="1752600"/>
            <a:ext cx="3429000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0" dirty="0">
                <a:solidFill>
                  <a:srgbClr val="FFFF66"/>
                </a:solidFill>
                <a:latin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</a:rPr>
              <a:t>a)  10105 : 43 = ?</a:t>
            </a:r>
          </a:p>
        </p:txBody>
      </p:sp>
      <p:sp>
        <p:nvSpPr>
          <p:cNvPr id="9220" name="Text Box 103"/>
          <p:cNvSpPr txBox="1">
            <a:spLocks noChangeArrowheads="1"/>
          </p:cNvSpPr>
          <p:nvPr/>
        </p:nvSpPr>
        <p:spPr bwMode="auto">
          <a:xfrm>
            <a:off x="5029200" y="1765300"/>
            <a:ext cx="3429000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</a:rPr>
              <a:t>b)  26345 : 35 = ?</a:t>
            </a:r>
          </a:p>
        </p:txBody>
      </p:sp>
      <p:grpSp>
        <p:nvGrpSpPr>
          <p:cNvPr id="2" name="Group 115"/>
          <p:cNvGrpSpPr/>
          <p:nvPr/>
        </p:nvGrpSpPr>
        <p:grpSpPr bwMode="auto">
          <a:xfrm>
            <a:off x="381000" y="2362200"/>
            <a:ext cx="2371725" cy="1706563"/>
            <a:chOff x="240" y="1488"/>
            <a:chExt cx="1494" cy="1075"/>
          </a:xfrm>
        </p:grpSpPr>
        <p:sp>
          <p:nvSpPr>
            <p:cNvPr id="9241" name="Text Box 78"/>
            <p:cNvSpPr txBox="1">
              <a:spLocks noChangeArrowheads="1"/>
            </p:cNvSpPr>
            <p:nvPr/>
          </p:nvSpPr>
          <p:spPr bwMode="auto">
            <a:xfrm>
              <a:off x="240" y="1488"/>
              <a:ext cx="134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panose="020B0604020202020204" pitchFamily="34" charset="0"/>
                </a:rPr>
                <a:t>    10105</a:t>
              </a:r>
            </a:p>
          </p:txBody>
        </p:sp>
        <p:sp>
          <p:nvSpPr>
            <p:cNvPr id="9242" name="Text Box 80"/>
            <p:cNvSpPr txBox="1">
              <a:spLocks noChangeArrowheads="1"/>
            </p:cNvSpPr>
            <p:nvPr/>
          </p:nvSpPr>
          <p:spPr bwMode="auto">
            <a:xfrm>
              <a:off x="1218" y="1494"/>
              <a:ext cx="44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panose="020B0604020202020204" pitchFamily="34" charset="0"/>
                </a:rPr>
                <a:t>43</a:t>
              </a:r>
            </a:p>
          </p:txBody>
        </p:sp>
        <p:sp>
          <p:nvSpPr>
            <p:cNvPr id="9243" name="Text Box 81"/>
            <p:cNvSpPr txBox="1">
              <a:spLocks noChangeArrowheads="1"/>
            </p:cNvSpPr>
            <p:nvPr/>
          </p:nvSpPr>
          <p:spPr bwMode="auto">
            <a:xfrm>
              <a:off x="1152" y="1728"/>
              <a:ext cx="209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9244" name="Text Box 82"/>
            <p:cNvSpPr txBox="1">
              <a:spLocks noChangeArrowheads="1"/>
            </p:cNvSpPr>
            <p:nvPr/>
          </p:nvSpPr>
          <p:spPr bwMode="auto">
            <a:xfrm>
              <a:off x="558" y="1728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9245" name="Text Box 83"/>
            <p:cNvSpPr txBox="1">
              <a:spLocks noChangeArrowheads="1"/>
            </p:cNvSpPr>
            <p:nvPr/>
          </p:nvSpPr>
          <p:spPr bwMode="auto">
            <a:xfrm flipH="1">
              <a:off x="667" y="1728"/>
              <a:ext cx="197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9246" name="Text Box 84"/>
            <p:cNvSpPr txBox="1">
              <a:spLocks noChangeArrowheads="1"/>
            </p:cNvSpPr>
            <p:nvPr/>
          </p:nvSpPr>
          <p:spPr bwMode="auto">
            <a:xfrm>
              <a:off x="1283" y="1725"/>
              <a:ext cx="192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9247" name="Text Box 85"/>
            <p:cNvSpPr txBox="1">
              <a:spLocks noChangeArrowheads="1"/>
            </p:cNvSpPr>
            <p:nvPr/>
          </p:nvSpPr>
          <p:spPr bwMode="auto">
            <a:xfrm>
              <a:off x="679" y="2004"/>
              <a:ext cx="185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9248" name="Text Box 86"/>
            <p:cNvSpPr txBox="1">
              <a:spLocks noChangeArrowheads="1"/>
            </p:cNvSpPr>
            <p:nvPr/>
          </p:nvSpPr>
          <p:spPr bwMode="auto">
            <a:xfrm>
              <a:off x="788" y="2004"/>
              <a:ext cx="145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9249" name="Text Box 87"/>
            <p:cNvSpPr txBox="1">
              <a:spLocks noChangeArrowheads="1"/>
            </p:cNvSpPr>
            <p:nvPr/>
          </p:nvSpPr>
          <p:spPr bwMode="auto">
            <a:xfrm>
              <a:off x="1409" y="1731"/>
              <a:ext cx="14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9250" name="Text Box 89"/>
            <p:cNvSpPr txBox="1">
              <a:spLocks noChangeArrowheads="1"/>
            </p:cNvSpPr>
            <p:nvPr/>
          </p:nvSpPr>
          <p:spPr bwMode="auto">
            <a:xfrm>
              <a:off x="873" y="2275"/>
              <a:ext cx="135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0">
                  <a:solidFill>
                    <a:srgbClr val="FFFF00"/>
                  </a:solidFill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9251" name="Text Box 90"/>
            <p:cNvSpPr txBox="1">
              <a:spLocks noChangeArrowheads="1"/>
            </p:cNvSpPr>
            <p:nvPr/>
          </p:nvSpPr>
          <p:spPr bwMode="auto">
            <a:xfrm flipH="1">
              <a:off x="784" y="1725"/>
              <a:ext cx="197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9252" name="Text Box 91"/>
            <p:cNvSpPr txBox="1">
              <a:spLocks noChangeArrowheads="1"/>
            </p:cNvSpPr>
            <p:nvPr/>
          </p:nvSpPr>
          <p:spPr bwMode="auto">
            <a:xfrm>
              <a:off x="888" y="2001"/>
              <a:ext cx="145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9253" name="Text Box 92"/>
            <p:cNvSpPr txBox="1">
              <a:spLocks noChangeArrowheads="1"/>
            </p:cNvSpPr>
            <p:nvPr/>
          </p:nvSpPr>
          <p:spPr bwMode="auto">
            <a:xfrm>
              <a:off x="768" y="2275"/>
              <a:ext cx="336" cy="23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0" dirty="0">
                  <a:solidFill>
                    <a:srgbClr val="C00000"/>
                  </a:solidFill>
                  <a:latin typeface="Arial" panose="020B0604020202020204" pitchFamily="34" charset="0"/>
                </a:rPr>
                <a:t>0</a:t>
              </a:r>
            </a:p>
          </p:txBody>
        </p:sp>
        <p:grpSp>
          <p:nvGrpSpPr>
            <p:cNvPr id="3" name="Group 109"/>
            <p:cNvGrpSpPr/>
            <p:nvPr/>
          </p:nvGrpSpPr>
          <p:grpSpPr bwMode="auto">
            <a:xfrm>
              <a:off x="1158" y="1512"/>
              <a:ext cx="576" cy="519"/>
              <a:chOff x="1167" y="1407"/>
              <a:chExt cx="576" cy="576"/>
            </a:xfrm>
          </p:grpSpPr>
          <p:sp>
            <p:nvSpPr>
              <p:cNvPr id="9255" name="Line 79"/>
              <p:cNvSpPr>
                <a:spLocks noChangeShapeType="1"/>
              </p:cNvSpPr>
              <p:nvPr/>
            </p:nvSpPr>
            <p:spPr bwMode="auto">
              <a:xfrm>
                <a:off x="1167" y="1407"/>
                <a:ext cx="0" cy="576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rou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6" name="Line 107"/>
              <p:cNvSpPr>
                <a:spLocks noChangeShapeType="1"/>
              </p:cNvSpPr>
              <p:nvPr/>
            </p:nvSpPr>
            <p:spPr bwMode="auto">
              <a:xfrm>
                <a:off x="1167" y="1680"/>
                <a:ext cx="576" cy="0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rou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9222" name="Text Box 93"/>
          <p:cNvSpPr txBox="1">
            <a:spLocks noChangeArrowheads="1"/>
          </p:cNvSpPr>
          <p:nvPr/>
        </p:nvSpPr>
        <p:spPr bwMode="auto">
          <a:xfrm>
            <a:off x="4953000" y="2374900"/>
            <a:ext cx="2133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anose="020B0604020202020204" pitchFamily="34" charset="0"/>
              </a:rPr>
              <a:t>    26345</a:t>
            </a:r>
          </a:p>
        </p:txBody>
      </p:sp>
      <p:sp>
        <p:nvSpPr>
          <p:cNvPr id="9223" name="Text Box 95"/>
          <p:cNvSpPr txBox="1">
            <a:spLocks noChangeArrowheads="1"/>
          </p:cNvSpPr>
          <p:nvPr/>
        </p:nvSpPr>
        <p:spPr bwMode="auto">
          <a:xfrm>
            <a:off x="6453188" y="2371725"/>
            <a:ext cx="70485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anose="020B0604020202020204" pitchFamily="34" charset="0"/>
              </a:rPr>
              <a:t>35</a:t>
            </a:r>
          </a:p>
        </p:txBody>
      </p:sp>
      <p:sp>
        <p:nvSpPr>
          <p:cNvPr id="9224" name="Text Box 96"/>
          <p:cNvSpPr txBox="1">
            <a:spLocks noChangeArrowheads="1"/>
          </p:cNvSpPr>
          <p:nvPr/>
        </p:nvSpPr>
        <p:spPr bwMode="auto">
          <a:xfrm>
            <a:off x="6353175" y="2743200"/>
            <a:ext cx="331788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anose="020B0604020202020204" pitchFamily="34" charset="0"/>
              </a:rPr>
              <a:t>7</a:t>
            </a:r>
          </a:p>
        </p:txBody>
      </p:sp>
      <p:sp>
        <p:nvSpPr>
          <p:cNvPr id="9225" name="Text Box 97"/>
          <p:cNvSpPr txBox="1">
            <a:spLocks noChangeArrowheads="1"/>
          </p:cNvSpPr>
          <p:nvPr/>
        </p:nvSpPr>
        <p:spPr bwMode="auto">
          <a:xfrm>
            <a:off x="5457825" y="2755900"/>
            <a:ext cx="381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9226" name="Text Box 98"/>
          <p:cNvSpPr txBox="1">
            <a:spLocks noChangeArrowheads="1"/>
          </p:cNvSpPr>
          <p:nvPr/>
        </p:nvSpPr>
        <p:spPr bwMode="auto">
          <a:xfrm flipH="1">
            <a:off x="5630863" y="2755900"/>
            <a:ext cx="312737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anose="020B0604020202020204" pitchFamily="34" charset="0"/>
              </a:rPr>
              <a:t>8</a:t>
            </a:r>
          </a:p>
        </p:txBody>
      </p:sp>
      <p:sp>
        <p:nvSpPr>
          <p:cNvPr id="9227" name="Text Box 99"/>
          <p:cNvSpPr txBox="1">
            <a:spLocks noChangeArrowheads="1"/>
          </p:cNvSpPr>
          <p:nvPr/>
        </p:nvSpPr>
        <p:spPr bwMode="auto">
          <a:xfrm>
            <a:off x="6561138" y="2738438"/>
            <a:ext cx="304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anose="020B0604020202020204" pitchFamily="34" charset="0"/>
              </a:rPr>
              <a:t>5</a:t>
            </a:r>
          </a:p>
        </p:txBody>
      </p:sp>
      <p:sp>
        <p:nvSpPr>
          <p:cNvPr id="9228" name="Text Box 100"/>
          <p:cNvSpPr txBox="1">
            <a:spLocks noChangeArrowheads="1"/>
          </p:cNvSpPr>
          <p:nvPr/>
        </p:nvSpPr>
        <p:spPr bwMode="auto">
          <a:xfrm>
            <a:off x="5649913" y="3194050"/>
            <a:ext cx="293687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9229" name="Text Box 101"/>
          <p:cNvSpPr txBox="1">
            <a:spLocks noChangeArrowheads="1"/>
          </p:cNvSpPr>
          <p:nvPr/>
        </p:nvSpPr>
        <p:spPr bwMode="auto">
          <a:xfrm>
            <a:off x="5822950" y="3194050"/>
            <a:ext cx="230188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anose="020B0604020202020204" pitchFamily="34" charset="0"/>
              </a:rPr>
              <a:t>9</a:t>
            </a:r>
          </a:p>
        </p:txBody>
      </p:sp>
      <p:sp>
        <p:nvSpPr>
          <p:cNvPr id="9230" name="Text Box 102"/>
          <p:cNvSpPr txBox="1">
            <a:spLocks noChangeArrowheads="1"/>
          </p:cNvSpPr>
          <p:nvPr/>
        </p:nvSpPr>
        <p:spPr bwMode="auto">
          <a:xfrm>
            <a:off x="6761163" y="2747963"/>
            <a:ext cx="228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9231" name="Text Box 104"/>
          <p:cNvSpPr txBox="1">
            <a:spLocks noChangeArrowheads="1"/>
          </p:cNvSpPr>
          <p:nvPr/>
        </p:nvSpPr>
        <p:spPr bwMode="auto">
          <a:xfrm>
            <a:off x="5805488" y="3624263"/>
            <a:ext cx="595312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0" dirty="0">
                <a:solidFill>
                  <a:srgbClr val="C00000"/>
                </a:solidFill>
                <a:latin typeface="Arial" panose="020B0604020202020204" pitchFamily="34" charset="0"/>
              </a:rPr>
              <a:t>25</a:t>
            </a:r>
          </a:p>
        </p:txBody>
      </p:sp>
      <p:sp>
        <p:nvSpPr>
          <p:cNvPr id="9232" name="Text Box 105"/>
          <p:cNvSpPr txBox="1">
            <a:spLocks noChangeArrowheads="1"/>
          </p:cNvSpPr>
          <p:nvPr/>
        </p:nvSpPr>
        <p:spPr bwMode="auto">
          <a:xfrm flipH="1">
            <a:off x="5816600" y="2751138"/>
            <a:ext cx="312738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9233" name="Text Box 106"/>
          <p:cNvSpPr txBox="1">
            <a:spLocks noChangeArrowheads="1"/>
          </p:cNvSpPr>
          <p:nvPr/>
        </p:nvSpPr>
        <p:spPr bwMode="auto">
          <a:xfrm>
            <a:off x="5981700" y="3189288"/>
            <a:ext cx="230188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panose="020B0604020202020204" pitchFamily="34" charset="0"/>
              </a:rPr>
              <a:t>5</a:t>
            </a:r>
          </a:p>
        </p:txBody>
      </p:sp>
      <p:grpSp>
        <p:nvGrpSpPr>
          <p:cNvPr id="4" name="Group 110"/>
          <p:cNvGrpSpPr/>
          <p:nvPr/>
        </p:nvGrpSpPr>
        <p:grpSpPr bwMode="auto">
          <a:xfrm>
            <a:off x="6357938" y="2381250"/>
            <a:ext cx="928687" cy="795338"/>
            <a:chOff x="4023" y="1416"/>
            <a:chExt cx="585" cy="576"/>
          </a:xfrm>
        </p:grpSpPr>
        <p:sp>
          <p:nvSpPr>
            <p:cNvPr id="9239" name="Line 94"/>
            <p:cNvSpPr>
              <a:spLocks noChangeShapeType="1"/>
            </p:cNvSpPr>
            <p:nvPr/>
          </p:nvSpPr>
          <p:spPr bwMode="auto">
            <a:xfrm>
              <a:off x="4023" y="1416"/>
              <a:ext cx="0" cy="576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0" name="Line 108"/>
            <p:cNvSpPr>
              <a:spLocks noChangeShapeType="1"/>
            </p:cNvSpPr>
            <p:nvPr/>
          </p:nvSpPr>
          <p:spPr bwMode="auto">
            <a:xfrm>
              <a:off x="4032" y="1705"/>
              <a:ext cx="576" cy="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6856" name="Text Box 120"/>
          <p:cNvSpPr txBox="1">
            <a:spLocks noChangeArrowheads="1"/>
          </p:cNvSpPr>
          <p:nvPr/>
        </p:nvSpPr>
        <p:spPr bwMode="auto">
          <a:xfrm>
            <a:off x="609600" y="4495800"/>
            <a:ext cx="8077200" cy="16158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* </a:t>
            </a:r>
            <a:r>
              <a:rPr lang="en-US" b="1" dirty="0" err="1">
                <a:solidFill>
                  <a:srgbClr val="FF0000"/>
                </a:solidFill>
              </a:rPr>
              <a:t>Khi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thực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hiện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phép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chia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cần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chú</a:t>
            </a:r>
            <a:r>
              <a:rPr lang="en-US" b="1" dirty="0">
                <a:solidFill>
                  <a:srgbClr val="FF0000"/>
                </a:solidFill>
              </a:rPr>
              <a:t> ý: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Đặt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tính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rồi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chia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theo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thứ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tự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từ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trái</a:t>
            </a:r>
            <a:r>
              <a:rPr lang="en-US" b="1" dirty="0">
                <a:solidFill>
                  <a:srgbClr val="002060"/>
                </a:solidFill>
              </a:rPr>
              <a:t> sang </a:t>
            </a:r>
            <a:r>
              <a:rPr lang="en-US" b="1" dirty="0" err="1">
                <a:solidFill>
                  <a:srgbClr val="002060"/>
                </a:solidFill>
              </a:rPr>
              <a:t>phải</a:t>
            </a:r>
            <a:r>
              <a:rPr lang="en-US" b="1" dirty="0">
                <a:solidFill>
                  <a:srgbClr val="002060"/>
                </a:solidFill>
              </a:rPr>
              <a:t>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Số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dư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bao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giờ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cũng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nhỏ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hơn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số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chia</a:t>
            </a:r>
            <a:r>
              <a:rPr lang="en-US" b="1" dirty="0">
                <a:solidFill>
                  <a:srgbClr val="002060"/>
                </a:solidFill>
              </a:rPr>
              <a:t>.</a:t>
            </a:r>
          </a:p>
          <a:p>
            <a:pPr>
              <a:spcBef>
                <a:spcPct val="50000"/>
              </a:spcBef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6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85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7"/>
          <p:cNvSpPr txBox="1">
            <a:spLocks noChangeArrowheads="1"/>
          </p:cNvSpPr>
          <p:nvPr/>
        </p:nvSpPr>
        <p:spPr bwMode="auto">
          <a:xfrm>
            <a:off x="457200" y="1752600"/>
            <a:ext cx="2438400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err="1">
                <a:latin typeface="VNI-Times" pitchFamily="2" charset="0"/>
              </a:rPr>
              <a:t>Luyện</a:t>
            </a:r>
            <a:r>
              <a:rPr lang="en-US" sz="2400" b="1" dirty="0">
                <a:latin typeface="VNI-Times" pitchFamily="2" charset="0"/>
              </a:rPr>
              <a:t> </a:t>
            </a:r>
            <a:r>
              <a:rPr lang="en-US" sz="2400" b="1" dirty="0" err="1">
                <a:latin typeface="VNI-Times" pitchFamily="2" charset="0"/>
              </a:rPr>
              <a:t>tập</a:t>
            </a:r>
            <a:r>
              <a:rPr lang="en-US" sz="2400" b="1" dirty="0">
                <a:latin typeface="VNI-Times" pitchFamily="2" charset="0"/>
              </a:rPr>
              <a:t>:</a:t>
            </a:r>
            <a:endParaRPr lang="th-TH" sz="2400" b="1" dirty="0">
              <a:latin typeface="VNI-Times" pitchFamily="2" charset="0"/>
            </a:endParaRPr>
          </a:p>
        </p:txBody>
      </p:sp>
      <p:sp>
        <p:nvSpPr>
          <p:cNvPr id="10243" name="Text Box 8"/>
          <p:cNvSpPr txBox="1">
            <a:spLocks noChangeArrowheads="1"/>
          </p:cNvSpPr>
          <p:nvPr/>
        </p:nvSpPr>
        <p:spPr bwMode="auto">
          <a:xfrm>
            <a:off x="609600" y="2286000"/>
            <a:ext cx="4038600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th-TH" b="1" u="sng" dirty="0">
              <a:latin typeface="Times New Roman" panose="02020603050405020304" pitchFamily="18" charset="0"/>
            </a:endParaRPr>
          </a:p>
        </p:txBody>
      </p:sp>
      <p:sp>
        <p:nvSpPr>
          <p:cNvPr id="117769" name="Text Box 9"/>
          <p:cNvSpPr txBox="1">
            <a:spLocks noChangeArrowheads="1"/>
          </p:cNvSpPr>
          <p:nvPr/>
        </p:nvSpPr>
        <p:spPr bwMode="auto">
          <a:xfrm>
            <a:off x="685800" y="2819400"/>
            <a:ext cx="2819400" cy="1004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533400" indent="-533400" algn="just">
              <a:spcBef>
                <a:spcPct val="50000"/>
              </a:spcBef>
              <a:buFontTx/>
              <a:buAutoNum type="alphaLcParenR"/>
            </a:pPr>
            <a:r>
              <a:rPr lang="en-US" b="0">
                <a:latin typeface="VNI-Times" pitchFamily="2" charset="0"/>
              </a:rPr>
              <a:t>23576 : 56</a:t>
            </a:r>
          </a:p>
          <a:p>
            <a:pPr marL="533400" indent="-533400" algn="just">
              <a:spcBef>
                <a:spcPct val="50000"/>
              </a:spcBef>
            </a:pPr>
            <a:r>
              <a:rPr lang="en-US" b="0">
                <a:latin typeface="VNI-Times" pitchFamily="2" charset="0"/>
              </a:rPr>
              <a:t>	31628 : 48</a:t>
            </a:r>
            <a:endParaRPr lang="th-TH" b="0">
              <a:solidFill>
                <a:srgbClr val="FFFF66"/>
              </a:solidFill>
              <a:latin typeface="VNI-Times" pitchFamily="2" charset="0"/>
            </a:endParaRPr>
          </a:p>
        </p:txBody>
      </p:sp>
      <p:sp>
        <p:nvSpPr>
          <p:cNvPr id="117770" name="Text Box 10"/>
          <p:cNvSpPr txBox="1">
            <a:spLocks noChangeArrowheads="1"/>
          </p:cNvSpPr>
          <p:nvPr/>
        </p:nvSpPr>
        <p:spPr bwMode="auto">
          <a:xfrm>
            <a:off x="4953000" y="2743200"/>
            <a:ext cx="2819400" cy="1004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533400" indent="-533400" algn="just">
              <a:spcBef>
                <a:spcPct val="50000"/>
              </a:spcBef>
            </a:pPr>
            <a:r>
              <a:rPr lang="en-US" b="0">
                <a:latin typeface="VNI-Times" pitchFamily="2" charset="0"/>
              </a:rPr>
              <a:t>b)  18510 : 15</a:t>
            </a:r>
          </a:p>
          <a:p>
            <a:pPr marL="533400" indent="-533400" algn="just">
              <a:spcBef>
                <a:spcPct val="50000"/>
              </a:spcBef>
            </a:pPr>
            <a:r>
              <a:rPr lang="en-US" b="0">
                <a:latin typeface="VNI-Times" pitchFamily="2" charset="0"/>
              </a:rPr>
              <a:t>	42546 : 37</a:t>
            </a:r>
            <a:endParaRPr lang="th-TH" b="0">
              <a:solidFill>
                <a:srgbClr val="FFFF66"/>
              </a:solidFill>
              <a:latin typeface="VNI-Times" pitchFamily="2" charset="0"/>
            </a:endParaRPr>
          </a:p>
        </p:txBody>
      </p:sp>
      <p:grpSp>
        <p:nvGrpSpPr>
          <p:cNvPr id="2" name="Group 19"/>
          <p:cNvGrpSpPr/>
          <p:nvPr/>
        </p:nvGrpSpPr>
        <p:grpSpPr bwMode="auto">
          <a:xfrm>
            <a:off x="-76200" y="4114800"/>
            <a:ext cx="2371725" cy="1706563"/>
            <a:chOff x="240" y="1488"/>
            <a:chExt cx="1494" cy="1075"/>
          </a:xfrm>
        </p:grpSpPr>
        <p:sp>
          <p:nvSpPr>
            <p:cNvPr id="10291" name="Text Box 20"/>
            <p:cNvSpPr txBox="1">
              <a:spLocks noChangeArrowheads="1"/>
            </p:cNvSpPr>
            <p:nvPr/>
          </p:nvSpPr>
          <p:spPr bwMode="auto">
            <a:xfrm>
              <a:off x="240" y="1488"/>
              <a:ext cx="134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    23576</a:t>
              </a:r>
            </a:p>
          </p:txBody>
        </p:sp>
        <p:sp>
          <p:nvSpPr>
            <p:cNvPr id="10292" name="Text Box 21"/>
            <p:cNvSpPr txBox="1">
              <a:spLocks noChangeArrowheads="1"/>
            </p:cNvSpPr>
            <p:nvPr/>
          </p:nvSpPr>
          <p:spPr bwMode="auto">
            <a:xfrm>
              <a:off x="1218" y="1494"/>
              <a:ext cx="44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56</a:t>
              </a:r>
            </a:p>
          </p:txBody>
        </p:sp>
        <p:sp>
          <p:nvSpPr>
            <p:cNvPr id="10293" name="Text Box 22"/>
            <p:cNvSpPr txBox="1">
              <a:spLocks noChangeArrowheads="1"/>
            </p:cNvSpPr>
            <p:nvPr/>
          </p:nvSpPr>
          <p:spPr bwMode="auto">
            <a:xfrm>
              <a:off x="1152" y="1728"/>
              <a:ext cx="209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10294" name="Text Box 23"/>
            <p:cNvSpPr txBox="1">
              <a:spLocks noChangeArrowheads="1"/>
            </p:cNvSpPr>
            <p:nvPr/>
          </p:nvSpPr>
          <p:spPr bwMode="auto">
            <a:xfrm>
              <a:off x="558" y="1728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0295" name="Text Box 24"/>
            <p:cNvSpPr txBox="1">
              <a:spLocks noChangeArrowheads="1"/>
            </p:cNvSpPr>
            <p:nvPr/>
          </p:nvSpPr>
          <p:spPr bwMode="auto">
            <a:xfrm flipH="1">
              <a:off x="667" y="1728"/>
              <a:ext cx="197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0296" name="Text Box 25"/>
            <p:cNvSpPr txBox="1">
              <a:spLocks noChangeArrowheads="1"/>
            </p:cNvSpPr>
            <p:nvPr/>
          </p:nvSpPr>
          <p:spPr bwMode="auto">
            <a:xfrm>
              <a:off x="1283" y="1725"/>
              <a:ext cx="192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0297" name="Text Box 26"/>
            <p:cNvSpPr txBox="1">
              <a:spLocks noChangeArrowheads="1"/>
            </p:cNvSpPr>
            <p:nvPr/>
          </p:nvSpPr>
          <p:spPr bwMode="auto">
            <a:xfrm>
              <a:off x="679" y="2004"/>
              <a:ext cx="185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10298" name="Text Box 27"/>
            <p:cNvSpPr txBox="1">
              <a:spLocks noChangeArrowheads="1"/>
            </p:cNvSpPr>
            <p:nvPr/>
          </p:nvSpPr>
          <p:spPr bwMode="auto">
            <a:xfrm>
              <a:off x="788" y="2004"/>
              <a:ext cx="145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10299" name="Text Box 28"/>
            <p:cNvSpPr txBox="1">
              <a:spLocks noChangeArrowheads="1"/>
            </p:cNvSpPr>
            <p:nvPr/>
          </p:nvSpPr>
          <p:spPr bwMode="auto">
            <a:xfrm>
              <a:off x="1409" y="1731"/>
              <a:ext cx="14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0300" name="Text Box 29"/>
            <p:cNvSpPr txBox="1">
              <a:spLocks noChangeArrowheads="1"/>
            </p:cNvSpPr>
            <p:nvPr/>
          </p:nvSpPr>
          <p:spPr bwMode="auto">
            <a:xfrm>
              <a:off x="873" y="2275"/>
              <a:ext cx="135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10301" name="Text Box 30"/>
            <p:cNvSpPr txBox="1">
              <a:spLocks noChangeArrowheads="1"/>
            </p:cNvSpPr>
            <p:nvPr/>
          </p:nvSpPr>
          <p:spPr bwMode="auto">
            <a:xfrm flipH="1">
              <a:off x="784" y="1725"/>
              <a:ext cx="197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10302" name="Text Box 31"/>
            <p:cNvSpPr txBox="1">
              <a:spLocks noChangeArrowheads="1"/>
            </p:cNvSpPr>
            <p:nvPr/>
          </p:nvSpPr>
          <p:spPr bwMode="auto">
            <a:xfrm>
              <a:off x="888" y="2001"/>
              <a:ext cx="145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10303" name="Text Box 32"/>
            <p:cNvSpPr txBox="1">
              <a:spLocks noChangeArrowheads="1"/>
            </p:cNvSpPr>
            <p:nvPr/>
          </p:nvSpPr>
          <p:spPr bwMode="auto">
            <a:xfrm>
              <a:off x="768" y="2275"/>
              <a:ext cx="135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0</a:t>
              </a:r>
            </a:p>
          </p:txBody>
        </p:sp>
        <p:grpSp>
          <p:nvGrpSpPr>
            <p:cNvPr id="3" name="Group 33"/>
            <p:cNvGrpSpPr/>
            <p:nvPr/>
          </p:nvGrpSpPr>
          <p:grpSpPr bwMode="auto">
            <a:xfrm>
              <a:off x="1158" y="1512"/>
              <a:ext cx="576" cy="519"/>
              <a:chOff x="1167" y="1407"/>
              <a:chExt cx="576" cy="576"/>
            </a:xfrm>
          </p:grpSpPr>
          <p:sp>
            <p:nvSpPr>
              <p:cNvPr id="10305" name="Line 34"/>
              <p:cNvSpPr>
                <a:spLocks noChangeShapeType="1"/>
              </p:cNvSpPr>
              <p:nvPr/>
            </p:nvSpPr>
            <p:spPr bwMode="auto">
              <a:xfrm>
                <a:off x="1167" y="1407"/>
                <a:ext cx="0" cy="57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06" name="Line 35"/>
              <p:cNvSpPr>
                <a:spLocks noChangeShapeType="1"/>
              </p:cNvSpPr>
              <p:nvPr/>
            </p:nvSpPr>
            <p:spPr bwMode="auto">
              <a:xfrm>
                <a:off x="1167" y="1680"/>
                <a:ext cx="57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4" name="Group 36"/>
          <p:cNvGrpSpPr/>
          <p:nvPr/>
        </p:nvGrpSpPr>
        <p:grpSpPr bwMode="auto">
          <a:xfrm>
            <a:off x="2209800" y="4084638"/>
            <a:ext cx="2371725" cy="1706562"/>
            <a:chOff x="240" y="1488"/>
            <a:chExt cx="1494" cy="1075"/>
          </a:xfrm>
        </p:grpSpPr>
        <p:sp>
          <p:nvSpPr>
            <p:cNvPr id="10275" name="Text Box 37"/>
            <p:cNvSpPr txBox="1">
              <a:spLocks noChangeArrowheads="1"/>
            </p:cNvSpPr>
            <p:nvPr/>
          </p:nvSpPr>
          <p:spPr bwMode="auto">
            <a:xfrm>
              <a:off x="240" y="1488"/>
              <a:ext cx="134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    31628</a:t>
              </a:r>
            </a:p>
          </p:txBody>
        </p:sp>
        <p:sp>
          <p:nvSpPr>
            <p:cNvPr id="10276" name="Text Box 38"/>
            <p:cNvSpPr txBox="1">
              <a:spLocks noChangeArrowheads="1"/>
            </p:cNvSpPr>
            <p:nvPr/>
          </p:nvSpPr>
          <p:spPr bwMode="auto">
            <a:xfrm>
              <a:off x="1218" y="1494"/>
              <a:ext cx="44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48</a:t>
              </a:r>
            </a:p>
          </p:txBody>
        </p:sp>
        <p:sp>
          <p:nvSpPr>
            <p:cNvPr id="10277" name="Text Box 39"/>
            <p:cNvSpPr txBox="1">
              <a:spLocks noChangeArrowheads="1"/>
            </p:cNvSpPr>
            <p:nvPr/>
          </p:nvSpPr>
          <p:spPr bwMode="auto">
            <a:xfrm>
              <a:off x="1152" y="1728"/>
              <a:ext cx="209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10278" name="Text Box 40"/>
            <p:cNvSpPr txBox="1">
              <a:spLocks noChangeArrowheads="1"/>
            </p:cNvSpPr>
            <p:nvPr/>
          </p:nvSpPr>
          <p:spPr bwMode="auto">
            <a:xfrm>
              <a:off x="558" y="1728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0279" name="Text Box 41"/>
            <p:cNvSpPr txBox="1">
              <a:spLocks noChangeArrowheads="1"/>
            </p:cNvSpPr>
            <p:nvPr/>
          </p:nvSpPr>
          <p:spPr bwMode="auto">
            <a:xfrm flipH="1">
              <a:off x="667" y="1728"/>
              <a:ext cx="197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10280" name="Text Box 42"/>
            <p:cNvSpPr txBox="1">
              <a:spLocks noChangeArrowheads="1"/>
            </p:cNvSpPr>
            <p:nvPr/>
          </p:nvSpPr>
          <p:spPr bwMode="auto">
            <a:xfrm>
              <a:off x="1283" y="1725"/>
              <a:ext cx="192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10281" name="Text Box 43"/>
            <p:cNvSpPr txBox="1">
              <a:spLocks noChangeArrowheads="1"/>
            </p:cNvSpPr>
            <p:nvPr/>
          </p:nvSpPr>
          <p:spPr bwMode="auto">
            <a:xfrm>
              <a:off x="679" y="2004"/>
              <a:ext cx="185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10282" name="Text Box 44"/>
            <p:cNvSpPr txBox="1">
              <a:spLocks noChangeArrowheads="1"/>
            </p:cNvSpPr>
            <p:nvPr/>
          </p:nvSpPr>
          <p:spPr bwMode="auto">
            <a:xfrm>
              <a:off x="788" y="2004"/>
              <a:ext cx="145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0283" name="Text Box 45"/>
            <p:cNvSpPr txBox="1">
              <a:spLocks noChangeArrowheads="1"/>
            </p:cNvSpPr>
            <p:nvPr/>
          </p:nvSpPr>
          <p:spPr bwMode="auto">
            <a:xfrm>
              <a:off x="1409" y="1731"/>
              <a:ext cx="14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10284" name="Text Box 46"/>
            <p:cNvSpPr txBox="1">
              <a:spLocks noChangeArrowheads="1"/>
            </p:cNvSpPr>
            <p:nvPr/>
          </p:nvSpPr>
          <p:spPr bwMode="auto">
            <a:xfrm>
              <a:off x="873" y="2275"/>
              <a:ext cx="135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10285" name="Text Box 47"/>
            <p:cNvSpPr txBox="1">
              <a:spLocks noChangeArrowheads="1"/>
            </p:cNvSpPr>
            <p:nvPr/>
          </p:nvSpPr>
          <p:spPr bwMode="auto">
            <a:xfrm flipH="1">
              <a:off x="784" y="1725"/>
              <a:ext cx="197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0286" name="Text Box 48"/>
            <p:cNvSpPr txBox="1">
              <a:spLocks noChangeArrowheads="1"/>
            </p:cNvSpPr>
            <p:nvPr/>
          </p:nvSpPr>
          <p:spPr bwMode="auto">
            <a:xfrm>
              <a:off x="888" y="2001"/>
              <a:ext cx="145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10287" name="Text Box 49"/>
            <p:cNvSpPr txBox="1">
              <a:spLocks noChangeArrowheads="1"/>
            </p:cNvSpPr>
            <p:nvPr/>
          </p:nvSpPr>
          <p:spPr bwMode="auto">
            <a:xfrm>
              <a:off x="768" y="2275"/>
              <a:ext cx="135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4</a:t>
              </a:r>
            </a:p>
          </p:txBody>
        </p:sp>
        <p:grpSp>
          <p:nvGrpSpPr>
            <p:cNvPr id="5" name="Group 50"/>
            <p:cNvGrpSpPr/>
            <p:nvPr/>
          </p:nvGrpSpPr>
          <p:grpSpPr bwMode="auto">
            <a:xfrm>
              <a:off x="1158" y="1512"/>
              <a:ext cx="576" cy="519"/>
              <a:chOff x="1167" y="1407"/>
              <a:chExt cx="576" cy="576"/>
            </a:xfrm>
          </p:grpSpPr>
          <p:sp>
            <p:nvSpPr>
              <p:cNvPr id="10289" name="Line 51"/>
              <p:cNvSpPr>
                <a:spLocks noChangeShapeType="1"/>
              </p:cNvSpPr>
              <p:nvPr/>
            </p:nvSpPr>
            <p:spPr bwMode="auto">
              <a:xfrm>
                <a:off x="1167" y="1407"/>
                <a:ext cx="0" cy="57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0" name="Line 52"/>
              <p:cNvSpPr>
                <a:spLocks noChangeShapeType="1"/>
              </p:cNvSpPr>
              <p:nvPr/>
            </p:nvSpPr>
            <p:spPr bwMode="auto">
              <a:xfrm>
                <a:off x="1167" y="1680"/>
                <a:ext cx="57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250" name="Line 53"/>
          <p:cNvSpPr>
            <a:spLocks noChangeShapeType="1"/>
          </p:cNvSpPr>
          <p:nvPr/>
        </p:nvSpPr>
        <p:spPr bwMode="auto">
          <a:xfrm>
            <a:off x="4648200" y="2895600"/>
            <a:ext cx="0" cy="30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en-US"/>
          </a:p>
        </p:txBody>
      </p:sp>
      <p:grpSp>
        <p:nvGrpSpPr>
          <p:cNvPr id="6" name="Group 83"/>
          <p:cNvGrpSpPr/>
          <p:nvPr/>
        </p:nvGrpSpPr>
        <p:grpSpPr bwMode="auto">
          <a:xfrm>
            <a:off x="4267200" y="4038600"/>
            <a:ext cx="2371725" cy="2114550"/>
            <a:chOff x="2688" y="2544"/>
            <a:chExt cx="1494" cy="1332"/>
          </a:xfrm>
        </p:grpSpPr>
        <p:grpSp>
          <p:nvGrpSpPr>
            <p:cNvPr id="7" name="Group 71"/>
            <p:cNvGrpSpPr/>
            <p:nvPr/>
          </p:nvGrpSpPr>
          <p:grpSpPr bwMode="auto">
            <a:xfrm>
              <a:off x="2688" y="2544"/>
              <a:ext cx="1494" cy="1075"/>
              <a:chOff x="3024" y="2544"/>
              <a:chExt cx="1494" cy="1075"/>
            </a:xfrm>
          </p:grpSpPr>
          <p:sp>
            <p:nvSpPr>
              <p:cNvPr id="10266" name="Text Box 55"/>
              <p:cNvSpPr txBox="1">
                <a:spLocks noChangeArrowheads="1"/>
              </p:cNvSpPr>
              <p:nvPr/>
            </p:nvSpPr>
            <p:spPr bwMode="auto">
              <a:xfrm>
                <a:off x="3024" y="2544"/>
                <a:ext cx="1344" cy="28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0">
                    <a:latin typeface="Arial" panose="020B0604020202020204" pitchFamily="34" charset="0"/>
                  </a:rPr>
                  <a:t>    18510</a:t>
                </a:r>
              </a:p>
            </p:txBody>
          </p:sp>
          <p:sp>
            <p:nvSpPr>
              <p:cNvPr id="10267" name="Text Box 56"/>
              <p:cNvSpPr txBox="1">
                <a:spLocks noChangeArrowheads="1"/>
              </p:cNvSpPr>
              <p:nvPr/>
            </p:nvSpPr>
            <p:spPr bwMode="auto">
              <a:xfrm>
                <a:off x="4002" y="2550"/>
                <a:ext cx="444" cy="28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0">
                    <a:latin typeface="Arial" panose="020B0604020202020204" pitchFamily="34" charset="0"/>
                  </a:rPr>
                  <a:t>15</a:t>
                </a:r>
              </a:p>
            </p:txBody>
          </p:sp>
          <p:sp>
            <p:nvSpPr>
              <p:cNvPr id="10268" name="Text Box 57"/>
              <p:cNvSpPr txBox="1">
                <a:spLocks noChangeArrowheads="1"/>
              </p:cNvSpPr>
              <p:nvPr/>
            </p:nvSpPr>
            <p:spPr bwMode="auto">
              <a:xfrm>
                <a:off x="3936" y="2784"/>
                <a:ext cx="576" cy="28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0">
                    <a:latin typeface="Arial" panose="020B0604020202020204" pitchFamily="34" charset="0"/>
                  </a:rPr>
                  <a:t>1234</a:t>
                </a:r>
              </a:p>
            </p:txBody>
          </p:sp>
          <p:sp>
            <p:nvSpPr>
              <p:cNvPr id="10269" name="Text Box 58"/>
              <p:cNvSpPr txBox="1">
                <a:spLocks noChangeArrowheads="1"/>
              </p:cNvSpPr>
              <p:nvPr/>
            </p:nvSpPr>
            <p:spPr bwMode="auto">
              <a:xfrm>
                <a:off x="3342" y="2784"/>
                <a:ext cx="498" cy="28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0">
                    <a:latin typeface="Arial" panose="020B0604020202020204" pitchFamily="34" charset="0"/>
                  </a:rPr>
                  <a:t>35</a:t>
                </a:r>
              </a:p>
            </p:txBody>
          </p:sp>
          <p:sp>
            <p:nvSpPr>
              <p:cNvPr id="10270" name="Text Box 61"/>
              <p:cNvSpPr txBox="1">
                <a:spLocks noChangeArrowheads="1"/>
              </p:cNvSpPr>
              <p:nvPr/>
            </p:nvSpPr>
            <p:spPr bwMode="auto">
              <a:xfrm>
                <a:off x="3463" y="3060"/>
                <a:ext cx="473" cy="28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0">
                    <a:latin typeface="Arial" panose="020B0604020202020204" pitchFamily="34" charset="0"/>
                  </a:rPr>
                  <a:t>51</a:t>
                </a:r>
              </a:p>
            </p:txBody>
          </p:sp>
          <p:sp>
            <p:nvSpPr>
              <p:cNvPr id="10271" name="Text Box 67"/>
              <p:cNvSpPr txBox="1">
                <a:spLocks noChangeArrowheads="1"/>
              </p:cNvSpPr>
              <p:nvPr/>
            </p:nvSpPr>
            <p:spPr bwMode="auto">
              <a:xfrm>
                <a:off x="3552" y="3331"/>
                <a:ext cx="336" cy="28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0">
                    <a:latin typeface="Arial" panose="020B0604020202020204" pitchFamily="34" charset="0"/>
                  </a:rPr>
                  <a:t>60</a:t>
                </a:r>
              </a:p>
            </p:txBody>
          </p:sp>
          <p:grpSp>
            <p:nvGrpSpPr>
              <p:cNvPr id="8" name="Group 68"/>
              <p:cNvGrpSpPr/>
              <p:nvPr/>
            </p:nvGrpSpPr>
            <p:grpSpPr bwMode="auto">
              <a:xfrm>
                <a:off x="3942" y="2568"/>
                <a:ext cx="576" cy="519"/>
                <a:chOff x="1167" y="1407"/>
                <a:chExt cx="576" cy="576"/>
              </a:xfrm>
            </p:grpSpPr>
            <p:sp>
              <p:nvSpPr>
                <p:cNvPr id="10273" name="Line 69"/>
                <p:cNvSpPr>
                  <a:spLocks noChangeShapeType="1"/>
                </p:cNvSpPr>
                <p:nvPr/>
              </p:nvSpPr>
              <p:spPr bwMode="auto">
                <a:xfrm>
                  <a:off x="1167" y="1407"/>
                  <a:ext cx="0" cy="57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74" name="Line 70"/>
                <p:cNvSpPr>
                  <a:spLocks noChangeShapeType="1"/>
                </p:cNvSpPr>
                <p:nvPr/>
              </p:nvSpPr>
              <p:spPr bwMode="auto">
                <a:xfrm>
                  <a:off x="1167" y="1680"/>
                  <a:ext cx="576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0265" name="Text Box 82"/>
            <p:cNvSpPr txBox="1">
              <a:spLocks noChangeArrowheads="1"/>
            </p:cNvSpPr>
            <p:nvPr/>
          </p:nvSpPr>
          <p:spPr bwMode="auto">
            <a:xfrm>
              <a:off x="3168" y="3588"/>
              <a:ext cx="47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00</a:t>
              </a:r>
            </a:p>
          </p:txBody>
        </p:sp>
      </p:grpSp>
      <p:grpSp>
        <p:nvGrpSpPr>
          <p:cNvPr id="9" name="Group 86"/>
          <p:cNvGrpSpPr/>
          <p:nvPr/>
        </p:nvGrpSpPr>
        <p:grpSpPr bwMode="auto">
          <a:xfrm>
            <a:off x="6696075" y="4038600"/>
            <a:ext cx="2371725" cy="2105025"/>
            <a:chOff x="4218" y="2544"/>
            <a:chExt cx="1494" cy="1326"/>
          </a:xfrm>
        </p:grpSpPr>
        <p:grpSp>
          <p:nvGrpSpPr>
            <p:cNvPr id="10" name="Group 85"/>
            <p:cNvGrpSpPr/>
            <p:nvPr/>
          </p:nvGrpSpPr>
          <p:grpSpPr bwMode="auto">
            <a:xfrm>
              <a:off x="4218" y="2544"/>
              <a:ext cx="1494" cy="1075"/>
              <a:chOff x="4218" y="2544"/>
              <a:chExt cx="1494" cy="1075"/>
            </a:xfrm>
          </p:grpSpPr>
          <p:sp>
            <p:nvSpPr>
              <p:cNvPr id="10256" name="Text Box 73"/>
              <p:cNvSpPr txBox="1">
                <a:spLocks noChangeArrowheads="1"/>
              </p:cNvSpPr>
              <p:nvPr/>
            </p:nvSpPr>
            <p:spPr bwMode="auto">
              <a:xfrm>
                <a:off x="4218" y="2544"/>
                <a:ext cx="1344" cy="28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0">
                    <a:latin typeface="Arial" panose="020B0604020202020204" pitchFamily="34" charset="0"/>
                  </a:rPr>
                  <a:t>   42546</a:t>
                </a:r>
              </a:p>
            </p:txBody>
          </p:sp>
          <p:sp>
            <p:nvSpPr>
              <p:cNvPr id="10257" name="Text Box 74"/>
              <p:cNvSpPr txBox="1">
                <a:spLocks noChangeArrowheads="1"/>
              </p:cNvSpPr>
              <p:nvPr/>
            </p:nvSpPr>
            <p:spPr bwMode="auto">
              <a:xfrm>
                <a:off x="5196" y="2550"/>
                <a:ext cx="444" cy="28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0">
                    <a:latin typeface="Arial" panose="020B0604020202020204" pitchFamily="34" charset="0"/>
                  </a:rPr>
                  <a:t>37</a:t>
                </a:r>
              </a:p>
            </p:txBody>
          </p:sp>
          <p:sp>
            <p:nvSpPr>
              <p:cNvPr id="10258" name="Text Box 75"/>
              <p:cNvSpPr txBox="1">
                <a:spLocks noChangeArrowheads="1"/>
              </p:cNvSpPr>
              <p:nvPr/>
            </p:nvSpPr>
            <p:spPr bwMode="auto">
              <a:xfrm>
                <a:off x="5130" y="2784"/>
                <a:ext cx="576" cy="28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0">
                    <a:latin typeface="Arial" panose="020B0604020202020204" pitchFamily="34" charset="0"/>
                  </a:rPr>
                  <a:t>1149</a:t>
                </a:r>
              </a:p>
            </p:txBody>
          </p:sp>
          <p:sp>
            <p:nvSpPr>
              <p:cNvPr id="10259" name="Text Box 76"/>
              <p:cNvSpPr txBox="1">
                <a:spLocks noChangeArrowheads="1"/>
              </p:cNvSpPr>
              <p:nvPr/>
            </p:nvSpPr>
            <p:spPr bwMode="auto">
              <a:xfrm>
                <a:off x="4494" y="2784"/>
                <a:ext cx="498" cy="28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0">
                    <a:latin typeface="Arial" panose="020B0604020202020204" pitchFamily="34" charset="0"/>
                  </a:rPr>
                  <a:t>55</a:t>
                </a:r>
              </a:p>
            </p:txBody>
          </p:sp>
          <p:sp>
            <p:nvSpPr>
              <p:cNvPr id="10260" name="Text Box 77"/>
              <p:cNvSpPr txBox="1">
                <a:spLocks noChangeArrowheads="1"/>
              </p:cNvSpPr>
              <p:nvPr/>
            </p:nvSpPr>
            <p:spPr bwMode="auto">
              <a:xfrm>
                <a:off x="4482" y="3060"/>
                <a:ext cx="473" cy="28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0">
                    <a:latin typeface="Arial" panose="020B0604020202020204" pitchFamily="34" charset="0"/>
                  </a:rPr>
                  <a:t>184</a:t>
                </a:r>
              </a:p>
            </p:txBody>
          </p:sp>
          <p:sp>
            <p:nvSpPr>
              <p:cNvPr id="10261" name="Text Box 78"/>
              <p:cNvSpPr txBox="1">
                <a:spLocks noChangeArrowheads="1"/>
              </p:cNvSpPr>
              <p:nvPr/>
            </p:nvSpPr>
            <p:spPr bwMode="auto">
              <a:xfrm>
                <a:off x="4608" y="3331"/>
                <a:ext cx="474" cy="28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0">
                    <a:latin typeface="Arial" panose="020B0604020202020204" pitchFamily="34" charset="0"/>
                  </a:rPr>
                  <a:t>366</a:t>
                </a:r>
              </a:p>
            </p:txBody>
          </p:sp>
          <p:sp>
            <p:nvSpPr>
              <p:cNvPr id="10262" name="Line 80"/>
              <p:cNvSpPr>
                <a:spLocks noChangeShapeType="1"/>
              </p:cNvSpPr>
              <p:nvPr/>
            </p:nvSpPr>
            <p:spPr bwMode="auto">
              <a:xfrm>
                <a:off x="5136" y="2568"/>
                <a:ext cx="0" cy="51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" name="Line 81"/>
              <p:cNvSpPr>
                <a:spLocks noChangeShapeType="1"/>
              </p:cNvSpPr>
              <p:nvPr/>
            </p:nvSpPr>
            <p:spPr bwMode="auto">
              <a:xfrm>
                <a:off x="5136" y="2814"/>
                <a:ext cx="57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255" name="Text Box 84"/>
            <p:cNvSpPr txBox="1">
              <a:spLocks noChangeArrowheads="1"/>
            </p:cNvSpPr>
            <p:nvPr/>
          </p:nvSpPr>
          <p:spPr bwMode="auto">
            <a:xfrm>
              <a:off x="4650" y="3582"/>
              <a:ext cx="47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0">
                  <a:latin typeface="Arial" panose="020B0604020202020204" pitchFamily="34" charset="0"/>
                </a:rPr>
                <a:t>033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1177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2000" fill="hold"/>
                                        <p:tgtEl>
                                          <p:spTgt spid="1177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2000" fill="hold"/>
                                        <p:tgtEl>
                                          <p:spTgt spid="117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000" fill="hold"/>
                                        <p:tgtEl>
                                          <p:spTgt spid="117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7" name="Text Box 9"/>
          <p:cNvSpPr txBox="1">
            <a:spLocks noChangeArrowheads="1"/>
          </p:cNvSpPr>
          <p:nvPr/>
        </p:nvSpPr>
        <p:spPr bwMode="auto">
          <a:xfrm>
            <a:off x="123825" y="3657600"/>
            <a:ext cx="2819400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b="1" u="sng" dirty="0" err="1">
                <a:solidFill>
                  <a:srgbClr val="C00000"/>
                </a:solidFill>
                <a:latin typeface="VNI-Times" pitchFamily="2" charset="0"/>
              </a:rPr>
              <a:t>Tóm</a:t>
            </a:r>
            <a:r>
              <a:rPr lang="en-US" b="1" u="sng" dirty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en-US" b="1" u="sng" dirty="0" err="1">
                <a:solidFill>
                  <a:srgbClr val="C00000"/>
                </a:solidFill>
                <a:latin typeface="VNI-Times" pitchFamily="2" charset="0"/>
              </a:rPr>
              <a:t>tắt</a:t>
            </a:r>
            <a:r>
              <a:rPr lang="en-US" b="1" u="sng" dirty="0">
                <a:solidFill>
                  <a:srgbClr val="C00000"/>
                </a:solidFill>
                <a:latin typeface="VNI-Times" pitchFamily="2" charset="0"/>
              </a:rPr>
              <a:t> :</a:t>
            </a:r>
            <a:endParaRPr lang="th-TH" b="1" u="sng" dirty="0">
              <a:solidFill>
                <a:srgbClr val="C00000"/>
              </a:solidFill>
              <a:latin typeface="VNI-Zap" pitchFamily="2" charset="0"/>
            </a:endParaRPr>
          </a:p>
        </p:txBody>
      </p:sp>
      <p:sp>
        <p:nvSpPr>
          <p:cNvPr id="119818" name="Text Box 10"/>
          <p:cNvSpPr txBox="1">
            <a:spLocks noChangeArrowheads="1"/>
          </p:cNvSpPr>
          <p:nvPr/>
        </p:nvSpPr>
        <p:spPr bwMode="auto">
          <a:xfrm>
            <a:off x="123825" y="4191000"/>
            <a:ext cx="4343400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b="0" dirty="0">
                <a:latin typeface="VNI-Times" pitchFamily="2" charset="0"/>
              </a:rPr>
              <a:t>1giờ 15 </a:t>
            </a:r>
            <a:r>
              <a:rPr lang="en-US" b="0" dirty="0" err="1">
                <a:latin typeface="VNI-Times" pitchFamily="2" charset="0"/>
              </a:rPr>
              <a:t>phút</a:t>
            </a:r>
            <a:r>
              <a:rPr lang="en-US" b="0" dirty="0">
                <a:latin typeface="VNI-Times" pitchFamily="2" charset="0"/>
              </a:rPr>
              <a:t> : 38km 400m</a:t>
            </a:r>
          </a:p>
        </p:txBody>
      </p:sp>
      <p:sp>
        <p:nvSpPr>
          <p:cNvPr id="119819" name="Text Box 11"/>
          <p:cNvSpPr txBox="1">
            <a:spLocks noChangeArrowheads="1"/>
          </p:cNvSpPr>
          <p:nvPr/>
        </p:nvSpPr>
        <p:spPr bwMode="auto">
          <a:xfrm>
            <a:off x="3810000" y="3768725"/>
            <a:ext cx="5334000" cy="20313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latin typeface="VNI-Times" pitchFamily="2" charset="0"/>
              </a:rPr>
              <a:t>Đổi</a:t>
            </a:r>
            <a:r>
              <a:rPr lang="en-US" b="0" dirty="0">
                <a:latin typeface="VNI-Times" pitchFamily="2" charset="0"/>
              </a:rPr>
              <a:t> : 1 </a:t>
            </a:r>
            <a:r>
              <a:rPr lang="en-US" b="0" dirty="0" err="1">
                <a:latin typeface="VNI-Times" pitchFamily="2" charset="0"/>
              </a:rPr>
              <a:t>giờ</a:t>
            </a:r>
            <a:r>
              <a:rPr lang="en-US" b="0" dirty="0">
                <a:latin typeface="VNI-Times" pitchFamily="2" charset="0"/>
              </a:rPr>
              <a:t> 15 </a:t>
            </a:r>
            <a:r>
              <a:rPr lang="en-US" b="0" dirty="0" err="1">
                <a:latin typeface="VNI-Times" pitchFamily="2" charset="0"/>
              </a:rPr>
              <a:t>phút</a:t>
            </a:r>
            <a:r>
              <a:rPr lang="en-US" b="0" dirty="0">
                <a:latin typeface="VNI-Times" pitchFamily="2" charset="0"/>
              </a:rPr>
              <a:t> = 75 </a:t>
            </a:r>
            <a:r>
              <a:rPr lang="en-US" b="0" dirty="0" err="1">
                <a:latin typeface="VNI-Times" pitchFamily="2" charset="0"/>
              </a:rPr>
              <a:t>phút</a:t>
            </a:r>
            <a:endParaRPr lang="en-US" dirty="0">
              <a:latin typeface="VNI-Times" pitchFamily="2" charset="0"/>
            </a:endParaRPr>
          </a:p>
          <a:p>
            <a:pPr>
              <a:spcBef>
                <a:spcPct val="50000"/>
              </a:spcBef>
            </a:pPr>
            <a:r>
              <a:rPr lang="en-US" b="0" dirty="0">
                <a:latin typeface="VNI-Times" pitchFamily="2" charset="0"/>
              </a:rPr>
              <a:t>            38km 400m = 38400m</a:t>
            </a:r>
          </a:p>
          <a:p>
            <a:pPr algn="ctr">
              <a:spcBef>
                <a:spcPct val="50000"/>
              </a:spcBef>
            </a:pPr>
            <a:r>
              <a:rPr lang="en-US" b="0" dirty="0" err="1">
                <a:latin typeface="VNI-Times" pitchFamily="2" charset="0"/>
              </a:rPr>
              <a:t>Trung</a:t>
            </a:r>
            <a:r>
              <a:rPr lang="en-US" b="0" dirty="0">
                <a:latin typeface="VNI-Times" pitchFamily="2" charset="0"/>
              </a:rPr>
              <a:t> </a:t>
            </a:r>
            <a:r>
              <a:rPr lang="en-US" b="0" dirty="0" err="1">
                <a:latin typeface="VNI-Times" pitchFamily="2" charset="0"/>
              </a:rPr>
              <a:t>bình</a:t>
            </a:r>
            <a:r>
              <a:rPr lang="en-US" b="0" dirty="0">
                <a:latin typeface="VNI-Times" pitchFamily="2" charset="0"/>
              </a:rPr>
              <a:t>  </a:t>
            </a:r>
            <a:r>
              <a:rPr lang="en-US" b="0" dirty="0" err="1">
                <a:latin typeface="VNI-Times" pitchFamily="2" charset="0"/>
              </a:rPr>
              <a:t>mỗi</a:t>
            </a:r>
            <a:r>
              <a:rPr lang="en-US" b="0" dirty="0">
                <a:latin typeface="VNI-Times" pitchFamily="2" charset="0"/>
              </a:rPr>
              <a:t> </a:t>
            </a:r>
            <a:r>
              <a:rPr lang="en-US" b="0" dirty="0" err="1">
                <a:latin typeface="VNI-Times" pitchFamily="2" charset="0"/>
              </a:rPr>
              <a:t>phút</a:t>
            </a:r>
            <a:r>
              <a:rPr lang="en-US" b="0" dirty="0">
                <a:latin typeface="VNI-Times" pitchFamily="2" charset="0"/>
              </a:rPr>
              <a:t> </a:t>
            </a:r>
            <a:r>
              <a:rPr lang="en-US" b="0" dirty="0" err="1">
                <a:latin typeface="VNI-Times" pitchFamily="2" charset="0"/>
              </a:rPr>
              <a:t>vận</a:t>
            </a:r>
            <a:r>
              <a:rPr lang="en-US" b="0" dirty="0">
                <a:latin typeface="VNI-Times" pitchFamily="2" charset="0"/>
              </a:rPr>
              <a:t> </a:t>
            </a:r>
            <a:r>
              <a:rPr lang="en-US" b="0" dirty="0" err="1">
                <a:latin typeface="VNI-Times" pitchFamily="2" charset="0"/>
              </a:rPr>
              <a:t>động</a:t>
            </a:r>
            <a:r>
              <a:rPr lang="en-US" b="0" dirty="0">
                <a:latin typeface="VNI-Times" pitchFamily="2" charset="0"/>
              </a:rPr>
              <a:t> </a:t>
            </a:r>
            <a:r>
              <a:rPr lang="en-US" b="0" dirty="0" err="1">
                <a:latin typeface="VNI-Times" pitchFamily="2" charset="0"/>
              </a:rPr>
              <a:t>viên</a:t>
            </a:r>
            <a:r>
              <a:rPr lang="en-US" b="0" dirty="0">
                <a:latin typeface="VNI-Times" pitchFamily="2" charset="0"/>
              </a:rPr>
              <a:t> </a:t>
            </a:r>
            <a:r>
              <a:rPr lang="en-US" b="0" dirty="0" err="1">
                <a:latin typeface="VNI-Times" pitchFamily="2" charset="0"/>
              </a:rPr>
              <a:t>đi</a:t>
            </a:r>
            <a:r>
              <a:rPr lang="en-US" b="0" dirty="0">
                <a:latin typeface="VNI-Times" pitchFamily="2" charset="0"/>
              </a:rPr>
              <a:t> </a:t>
            </a:r>
            <a:r>
              <a:rPr lang="en-US" b="0" dirty="0" err="1">
                <a:latin typeface="VNI-Times" pitchFamily="2" charset="0"/>
              </a:rPr>
              <a:t>được</a:t>
            </a:r>
            <a:r>
              <a:rPr lang="en-US" b="0" dirty="0">
                <a:latin typeface="VNI-Times" pitchFamily="2" charset="0"/>
              </a:rPr>
              <a:t>:</a:t>
            </a:r>
          </a:p>
          <a:p>
            <a:pPr algn="ctr">
              <a:spcBef>
                <a:spcPct val="50000"/>
              </a:spcBef>
            </a:pPr>
            <a:r>
              <a:rPr lang="en-US" b="0" dirty="0">
                <a:latin typeface="VNI-Times" pitchFamily="2" charset="0"/>
              </a:rPr>
              <a:t>38 400 : 75 = 512 (m)</a:t>
            </a:r>
          </a:p>
          <a:p>
            <a:pPr algn="r">
              <a:spcBef>
                <a:spcPct val="50000"/>
              </a:spcBef>
            </a:pPr>
            <a:r>
              <a:rPr lang="en-US" dirty="0" err="1">
                <a:latin typeface="VNI-Times" pitchFamily="2" charset="0"/>
              </a:rPr>
              <a:t>Đáp</a:t>
            </a:r>
            <a:r>
              <a:rPr lang="en-US" dirty="0">
                <a:latin typeface="VNI-Times" pitchFamily="2" charset="0"/>
              </a:rPr>
              <a:t> </a:t>
            </a:r>
            <a:r>
              <a:rPr lang="en-US" dirty="0" err="1">
                <a:latin typeface="VNI-Times" pitchFamily="2" charset="0"/>
              </a:rPr>
              <a:t>số</a:t>
            </a:r>
            <a:r>
              <a:rPr lang="en-US" b="0" dirty="0">
                <a:latin typeface="VNI-Times" pitchFamily="2" charset="0"/>
              </a:rPr>
              <a:t>: 512 (m)</a:t>
            </a:r>
            <a:endParaRPr lang="th-TH" b="0" dirty="0">
              <a:latin typeface="Tahoma" panose="020B0604030504040204" pitchFamily="34" charset="0"/>
            </a:endParaRPr>
          </a:p>
        </p:txBody>
      </p:sp>
      <p:sp>
        <p:nvSpPr>
          <p:cNvPr id="119820" name="Text Box 12"/>
          <p:cNvSpPr txBox="1">
            <a:spLocks noChangeArrowheads="1"/>
          </p:cNvSpPr>
          <p:nvPr/>
        </p:nvSpPr>
        <p:spPr bwMode="auto">
          <a:xfrm>
            <a:off x="5334000" y="3276600"/>
            <a:ext cx="2819400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b="1" u="sng" dirty="0" err="1" smtClean="0">
                <a:solidFill>
                  <a:srgbClr val="C00000"/>
                </a:solidFill>
                <a:latin typeface="VNI-Times" pitchFamily="2" charset="0"/>
              </a:rPr>
              <a:t>Giải</a:t>
            </a:r>
            <a:endParaRPr lang="th-TH" b="1" u="sng" dirty="0">
              <a:solidFill>
                <a:srgbClr val="C00000"/>
              </a:solidFill>
              <a:latin typeface="VNI-Zap" pitchFamily="2" charset="0"/>
            </a:endParaRPr>
          </a:p>
        </p:txBody>
      </p:sp>
      <p:sp>
        <p:nvSpPr>
          <p:cNvPr id="11271" name="Line 13"/>
          <p:cNvSpPr>
            <a:spLocks noChangeShapeType="1"/>
          </p:cNvSpPr>
          <p:nvPr/>
        </p:nvSpPr>
        <p:spPr bwMode="auto">
          <a:xfrm>
            <a:off x="3657600" y="3733800"/>
            <a:ext cx="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119822" name="Text Box 14"/>
          <p:cNvSpPr txBox="1">
            <a:spLocks noChangeArrowheads="1"/>
          </p:cNvSpPr>
          <p:nvPr/>
        </p:nvSpPr>
        <p:spPr bwMode="auto">
          <a:xfrm>
            <a:off x="152400" y="4648200"/>
            <a:ext cx="4343400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b="0" dirty="0">
                <a:latin typeface="VNI-Times" pitchFamily="2" charset="0"/>
              </a:rPr>
              <a:t>1 </a:t>
            </a:r>
            <a:r>
              <a:rPr lang="en-US" b="0" dirty="0" err="1">
                <a:latin typeface="VNI-Times" pitchFamily="2" charset="0"/>
              </a:rPr>
              <a:t>phút</a:t>
            </a:r>
            <a:r>
              <a:rPr lang="en-US" b="0" dirty="0">
                <a:latin typeface="VNI-Times" pitchFamily="2" charset="0"/>
              </a:rPr>
              <a:t>           :…m ?</a:t>
            </a:r>
            <a:endParaRPr lang="th-TH" b="0" dirty="0">
              <a:latin typeface="VNI-Zap" pitchFamily="2" charset="0"/>
            </a:endParaRPr>
          </a:p>
        </p:txBody>
      </p:sp>
      <p:sp>
        <p:nvSpPr>
          <p:cNvPr id="11273" name="Text Box 15"/>
          <p:cNvSpPr txBox="1">
            <a:spLocks noChangeArrowheads="1"/>
          </p:cNvSpPr>
          <p:nvPr/>
        </p:nvSpPr>
        <p:spPr bwMode="auto">
          <a:xfrm>
            <a:off x="205766" y="838200"/>
            <a:ext cx="8610600" cy="138499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đua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đạp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38km 400m.hỏi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mét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198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198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198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198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198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198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198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198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198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198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198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198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7" grpId="0"/>
      <p:bldP spid="119818" grpId="0"/>
      <p:bldP spid="119819" grpId="0"/>
      <p:bldP spid="119820" grpId="0"/>
      <p:bldP spid="1198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865</Words>
  <Application>Microsoft Office PowerPoint</Application>
  <PresentationFormat>On-screen Show (4:3)</PresentationFormat>
  <Paragraphs>185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AutoBVT</dc:creator>
  <cp:lastModifiedBy>vuminhhieucp59@gmail.com</cp:lastModifiedBy>
  <cp:revision>103</cp:revision>
  <dcterms:created xsi:type="dcterms:W3CDTF">2017-11-30T21:04:00Z</dcterms:created>
  <dcterms:modified xsi:type="dcterms:W3CDTF">2021-12-17T02:16:05Z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1033-11.2.0.10382</vt:lpwstr>
  </property>
  <property fmtid="{D5CDD505-2E9C-101B-9397-08002B2CF9AE}" pid="3" name="ICV">
    <vt:lpwstr>8B4BCA348DBC42EC987DC352B29EEC22</vt:lpwstr>
  </property>
</Properties>
</file>