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62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1" r:id="rId11"/>
    <p:sldId id="273" r:id="rId12"/>
    <p:sldId id="27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588FA-FBB2-4182-B3E1-48ED5FA74E7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AC2A9-28B3-4452-8A73-D5109612B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90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7775" y="1279525"/>
            <a:ext cx="460692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42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2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2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06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1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9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0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0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6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40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7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4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3FCF-94CB-44B2-8E37-36EAA124AED9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6A5B1-E840-4239-98CF-C44B0F0E9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2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905568" y="2593106"/>
            <a:ext cx="7314168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Góc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đáng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8954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774" y="1142041"/>
            <a:ext cx="958568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85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90795" y="50982"/>
            <a:ext cx="8996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255" y="-172602"/>
            <a:ext cx="843745" cy="14936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0795" y="574202"/>
            <a:ext cx="8553989" cy="1055608"/>
            <a:chOff x="-368849" y="1847516"/>
            <a:chExt cx="11021343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1450846" y="1891967"/>
              <a:ext cx="6893871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4"/>
            <p:cNvSpPr/>
            <p:nvPr/>
          </p:nvSpPr>
          <p:spPr>
            <a:xfrm>
              <a:off x="-368849" y="1847516"/>
              <a:ext cx="11021343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Chia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sẻ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sản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phẩm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với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các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  <a:p>
              <a:pPr lvl="0" algn="just"/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Nhận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xét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góp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ý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về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sản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phẩm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2800" dirty="0">
                  <a:solidFill>
                    <a:prstClr val="black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023" y="1905001"/>
            <a:ext cx="3715977" cy="4724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8" y="1905001"/>
            <a:ext cx="2548331" cy="4724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9" y="1905001"/>
            <a:ext cx="2766785" cy="4694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01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99002"/>
            <a:ext cx="8991600" cy="305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8328"/>
            <a:ext cx="8991600" cy="35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1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9161599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9161598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70" y="-1"/>
            <a:ext cx="6056947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5784262" y="637820"/>
            <a:ext cx="590418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72" y="-49981"/>
            <a:ext cx="5348986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2" y="3266558"/>
            <a:ext cx="571568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13" y="2334639"/>
            <a:ext cx="1333328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07" y="165187"/>
            <a:ext cx="687533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7"/>
            <a:ext cx="9159741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8" y="5033631"/>
            <a:ext cx="1512860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>
            <a:fillRect/>
          </a:stretch>
        </p:blipFill>
        <p:spPr>
          <a:xfrm>
            <a:off x="3032242" y="3694001"/>
            <a:ext cx="3550043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11" y="3308885"/>
            <a:ext cx="88935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87" y="3171862"/>
            <a:ext cx="752441" cy="1540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2624" y="1100133"/>
            <a:ext cx="416088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56368"/>
            <a:ext cx="3751660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3124200" y="275264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841" y="865909"/>
            <a:ext cx="8677941" cy="4604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745" y="4818562"/>
            <a:ext cx="2097645" cy="191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7576"/>
            <a:ext cx="2743200" cy="42464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7765" y="3581126"/>
            <a:ext cx="2375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 GÓC CỦA MÌNH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157958" y="1"/>
            <a:ext cx="832642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/>
          <p:cNvSpPr/>
          <p:nvPr/>
        </p:nvSpPr>
        <p:spPr>
          <a:xfrm>
            <a:off x="2743199" y="286272"/>
            <a:ext cx="6248401" cy="28263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nắm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đứng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vòng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thanh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“Ai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riêng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/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gọn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xinh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3200" i="0" dirty="0">
              <a:solidFill>
                <a:srgbClr val="FF000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246" y="3782876"/>
            <a:ext cx="2017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43200" y="3174526"/>
            <a:ext cx="6248400" cy="28263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- 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”,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xáo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trộn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GV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”,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HS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chậm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múa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3200" i="0" dirty="0">
              <a:solidFill>
                <a:srgbClr val="00206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40" y="3691966"/>
            <a:ext cx="238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TRÒ CHƠI BẮT ĐẦU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3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1" grpId="0" animBg="1"/>
      <p:bldP spid="13" grpId="0"/>
      <p:bldP spid="13" grpId="1"/>
      <p:bldP spid="20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95693"/>
            <a:ext cx="8979195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95693"/>
            <a:ext cx="3751660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33960"/>
            <a:ext cx="5594985" cy="5758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4C81E6-1FEA-7716-965B-D67EAD038C05}"/>
              </a:ext>
            </a:extLst>
          </p:cNvPr>
          <p:cNvSpPr txBox="1"/>
          <p:nvPr/>
        </p:nvSpPr>
        <p:spPr>
          <a:xfrm>
            <a:off x="2125200" y="2479960"/>
            <a:ext cx="51946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0" y="1"/>
            <a:ext cx="823035" cy="914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962914" y="152400"/>
            <a:ext cx="795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Nữ sinh nhận mưa lời khen vì biến góc học tập cũ nát thành sang chảnh bất  ngờ chỉ với 500 nghìn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8" y="921159"/>
            <a:ext cx="8610600" cy="4687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ounded Rectangle 12"/>
          <p:cNvSpPr/>
          <p:nvPr/>
        </p:nvSpPr>
        <p:spPr>
          <a:xfrm>
            <a:off x="508586" y="5971310"/>
            <a:ext cx="8164364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 hay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95718" y="6002315"/>
            <a:ext cx="8645082" cy="5788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mô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2800" b="1" i="0" dirty="0">
              <a:solidFill>
                <a:srgbClr val="C00000"/>
              </a:solidFill>
              <a:effectLst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2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3" grpId="1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1" y="1295400"/>
            <a:ext cx="3205575" cy="4969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152400"/>
            <a:ext cx="675249" cy="7618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22220" y="1295400"/>
            <a:ext cx="2979388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2221" y="2590038"/>
            <a:ext cx="2979388" cy="1532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hộp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đựng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5049" y="152400"/>
            <a:ext cx="8242455" cy="10556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  <a:ea typeface="Cambria" panose="02040503050406030204" pitchFamily="18" charset="0"/>
              </a:rPr>
              <a:t>Thảo luận thêm về các ý tưởng sắp xếp và trang trí góc học tập.</a:t>
            </a:r>
            <a:endParaRPr lang="en-US" sz="2800" b="1" i="0" dirty="0">
              <a:solidFill>
                <a:srgbClr val="C0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4814" y="4267200"/>
            <a:ext cx="2979388" cy="1055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Ba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lô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329776" y="1347144"/>
            <a:ext cx="2647728" cy="15323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322849" y="3356205"/>
            <a:ext cx="2654655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khóa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biểu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trang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Dán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vi-VN" sz="2800" i="1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0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6" t="1" r="73859" b="4515"/>
          <a:stretch/>
        </p:blipFill>
        <p:spPr>
          <a:xfrm>
            <a:off x="285712" y="332585"/>
            <a:ext cx="72654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38200" y="2514600"/>
            <a:ext cx="7554045" cy="1259919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tập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luôn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sạch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nhớ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dọn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dẹp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sắp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xếp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bàn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hàng</a:t>
            </a:r>
            <a:r>
              <a:rPr lang="en-US" sz="3400" dirty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ngày</a:t>
            </a:r>
            <a:r>
              <a:rPr lang="en-US" sz="3400" dirty="0" smtClean="0">
                <a:solidFill>
                  <a:srgbClr val="7030A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en-US" sz="3400" dirty="0">
              <a:solidFill>
                <a:srgbClr val="7030A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29200"/>
            <a:ext cx="2819400" cy="1939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400" y="5029195"/>
            <a:ext cx="3352800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954" l="0" r="100000">
                        <a14:foregroundMark x1="12000" y1="6647" x2="30444" y2="57803"/>
                        <a14:foregroundMark x1="10444" y1="26012" x2="16889" y2="58092"/>
                        <a14:foregroundMark x1="8444" y1="35549" x2="19778" y2="43931"/>
                        <a14:foregroundMark x1="26444" y1="28613" x2="31333" y2="28613"/>
                        <a14:foregroundMark x1="68667" y1="7803" x2="92000" y2="75434"/>
                        <a14:foregroundMark x1="72222" y1="23410" x2="74889" y2="60694"/>
                        <a14:foregroundMark x1="70889" y1="34971" x2="72000" y2="89306"/>
                        <a14:foregroundMark x1="77333" y1="46532" x2="90222" y2="80058"/>
                        <a14:foregroundMark x1="92000" y1="72832" x2="92222" y2="90462"/>
                        <a14:foregroundMark x1="47333" y1="69942" x2="61778" y2="89884"/>
                        <a14:foregroundMark x1="48667" y1="65607" x2="56444" y2="70520"/>
                        <a14:foregroundMark x1="45556" y1="69653" x2="48222" y2="76879"/>
                        <a14:foregroundMark x1="75111" y1="4046" x2="85556" y2="18786"/>
                        <a14:foregroundMark x1="98444" y1="24566" x2="96222" y2="30058"/>
                        <a14:foregroundMark x1="18667" y1="3757" x2="32667" y2="17919"/>
                        <a14:foregroundMark x1="8444" y1="81214" x2="35556" y2="81214"/>
                        <a14:foregroundMark x1="3111" y1="91040" x2="37778" y2="91908"/>
                        <a14:backgroundMark x1="11111" y1="89306" x2="26889" y2="88439"/>
                        <a14:backgroundMark x1="10444" y1="94509" x2="33556" y2="94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800" y="4876795"/>
            <a:ext cx="323060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546CBF-4E08-3BAC-E9FE-E3D3E99057AE}"/>
              </a:ext>
            </a:extLst>
          </p:cNvPr>
          <p:cNvSpPr txBox="1"/>
          <p:nvPr/>
        </p:nvSpPr>
        <p:spPr>
          <a:xfrm>
            <a:off x="1066800" y="1954360"/>
            <a:ext cx="6707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93" y="4648200"/>
            <a:ext cx="7079809" cy="237097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1" y="4077751"/>
            <a:ext cx="1978563" cy="27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001081" cy="502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5FD4A6-043E-F7D1-2AD5-481B504CB46E}"/>
              </a:ext>
            </a:extLst>
          </p:cNvPr>
          <p:cNvSpPr txBox="1"/>
          <p:nvPr/>
        </p:nvSpPr>
        <p:spPr>
          <a:xfrm>
            <a:off x="240598" y="152400"/>
            <a:ext cx="826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42" y="1360971"/>
            <a:ext cx="756880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53" y="-7545"/>
            <a:ext cx="991529" cy="114366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40598" y="608314"/>
            <a:ext cx="7754860" cy="1055608"/>
            <a:chOff x="1450846" y="1847516"/>
            <a:chExt cx="8882001" cy="105560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8435" y="1847516"/>
              <a:ext cx="8844412" cy="1055608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-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Mỗi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sản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phẩm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mang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về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trang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trí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góc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học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tập</a:t>
              </a:r>
              <a:r>
                <a:rPr lang="en-US" sz="2800" b="1" dirty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ở </a:t>
              </a:r>
              <a:r>
                <a:rPr lang="en-US" sz="2800" b="1" dirty="0" err="1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nhà</a:t>
              </a:r>
              <a:r>
                <a:rPr lang="en-US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344</Words>
  <Application>Microsoft Office PowerPoint</Application>
  <PresentationFormat>On-screen Show (4:3)</PresentationFormat>
  <Paragraphs>31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23</cp:revision>
  <dcterms:created xsi:type="dcterms:W3CDTF">2022-11-28T08:29:47Z</dcterms:created>
  <dcterms:modified xsi:type="dcterms:W3CDTF">2022-11-29T05:29:19Z</dcterms:modified>
</cp:coreProperties>
</file>