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71" r:id="rId4"/>
    <p:sldId id="265" r:id="rId5"/>
    <p:sldId id="292" r:id="rId6"/>
    <p:sldId id="288" r:id="rId7"/>
    <p:sldId id="294" r:id="rId8"/>
    <p:sldId id="296" r:id="rId9"/>
    <p:sldId id="297" r:id="rId10"/>
    <p:sldId id="298" r:id="rId11"/>
    <p:sldId id="299" r:id="rId12"/>
    <p:sldId id="300" r:id="rId13"/>
    <p:sldId id="27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C646-5BC9-1B8C-3892-213B2EAE8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F22C8-BD06-C9F6-132D-08DF7928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3BD5-2F65-B917-9E3F-E1673CA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20602-B3FE-0B4F-332D-110C967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07AC-B79E-BBB3-DE3D-D863933A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2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6743-0A41-F6D9-6094-C8D5BF48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45A5A-05E8-EE56-7562-8345F699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D6F59-6E84-6917-229C-BDFDA37F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55B1-0FD0-D2B8-C936-86776FA1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2895-9047-A4B3-707E-1605F05E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6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7C9E8-5D40-893E-D00F-C6454E66F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B4838-3565-8776-261B-A6FE0EAF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4D483-1383-A46D-21F4-EAF2FF47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A05F1-3914-2EB2-D396-E5D62E0C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2FA6-FE83-DC3A-57F1-44CECDF6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4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F58B-BFB4-DED7-C553-EEABB1BE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B573-9907-31C3-51A9-6AFA57F3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84D9-8E15-C2FE-4E63-9871523D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B8375-ADEC-FAFB-CC1C-E7CC0022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C394B-BFD2-0933-10FA-68F65530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7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B9AF-087B-D9F7-0F81-E236662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93E86-FAC1-3C10-6FC1-3D9B68D5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36A5-EEAD-44CE-7309-4860AE04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FDBCD-91D5-76CD-094E-87799B8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B07B-A80A-5CA7-B3D5-927BA9CC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D9A-1EB5-F9B9-A0FC-DEC859ED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2B5B-E544-26A2-89FA-1A1FF0B9A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97C68-8691-FF03-5A93-9A17EEE7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05D1-AE31-7637-BD26-0EA0E028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24A5B-F2A3-12E5-5053-E893FB80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C74EC-942D-9445-6F0A-213A5FCA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9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27E6-3176-4EE6-04F1-268C27BE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102A-9445-9068-7692-9637F8D2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782C7-65FC-239D-D184-C9FD75D4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1E24B-ED65-6DF7-7916-BD04B2FB9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B69F8-9E97-0208-FA66-DAA4E96CD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2FDFE-6367-159E-FF3C-10F0566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6F769-1176-8ECE-BED6-0E58B359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D72FB-544A-D8C7-FFBD-0E2B7A7E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698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BC5E-B604-76E6-03F8-E8D8E19E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51793-38B1-0E76-5156-ED1F72F6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F85AF-5FE9-6F64-518A-4E1B6524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605F2-117F-39A4-7A3C-2A4F031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51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6009C-5140-7414-DC34-BF5FFCCF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14F6B-1F90-0104-9A6A-C6810E56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A6BE-C8F7-F2FC-1786-425CBAA1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85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CD4E-B321-6E14-5A32-796F957B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4C9E-478A-BF59-4C8D-31EF9986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EF8BF-FC36-91A6-536C-8781A2813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1A5F8-EEB6-8F1A-96D7-426FD48D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17FA7-2C53-82DE-BFF2-0B2A7A78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3C274-7A50-C671-5D03-B3E5683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8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B528-80CB-52B5-EE4D-D74D8E97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C8D52-288F-AD1E-5D44-8EECEB999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8396F-C1BB-73DA-15C7-22285891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F63DB-C4A8-B40F-13E0-2E04E5B2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D87CD-E533-DCA2-F332-72D1DB31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022FF-D0C6-DA47-09C2-C9697928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5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903A0-55AC-281E-ACDD-D28C9E3B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F94C-6B1D-EBF9-9FF7-F94F5148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9A438-2213-B748-A38F-5AD51FCD8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EF5B-720B-48B8-A02E-BD8A8D46AFAB}" type="datetimeFigureOut">
              <a:rPr lang="vi-VN" smtClean="0"/>
              <a:t>24/12/2022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FEBE-E69D-940D-B23D-FA8A7C84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08492-0E02-A0BF-47A7-C270A2FD6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4993A69-4248-4128-B9B8-CEC28C2E8FC1}"/>
              </a:ext>
            </a:extLst>
          </p:cNvPr>
          <p:cNvGrpSpPr/>
          <p:nvPr/>
        </p:nvGrpSpPr>
        <p:grpSpPr>
          <a:xfrm flipH="1">
            <a:off x="3691489" y="730826"/>
            <a:ext cx="1828511" cy="1373644"/>
            <a:chOff x="-403127" y="371217"/>
            <a:chExt cx="1204344" cy="852926"/>
          </a:xfrm>
        </p:grpSpPr>
        <p:grpSp>
          <p:nvGrpSpPr>
            <p:cNvPr id="235" name="Graphic 876">
              <a:extLst>
                <a:ext uri="{FF2B5EF4-FFF2-40B4-BE49-F238E27FC236}">
                  <a16:creationId xmlns:a16="http://schemas.microsoft.com/office/drawing/2014/main" id="{FA5B46DE-9816-4371-858E-4E712FB87CAE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44" name="Graphic 876">
                <a:extLst>
                  <a:ext uri="{FF2B5EF4-FFF2-40B4-BE49-F238E27FC236}">
                    <a16:creationId xmlns:a16="http://schemas.microsoft.com/office/drawing/2014/main" id="{EC9EF007-0F72-4B47-8B1D-77653089926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9E67C4A9-A21B-422D-B4FA-6280BF186890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C447437D-274A-4225-B151-64F2E49E827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10265B22-956B-42B4-B756-8EC123515627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45" name="Graphic 876">
                <a:extLst>
                  <a:ext uri="{FF2B5EF4-FFF2-40B4-BE49-F238E27FC236}">
                    <a16:creationId xmlns:a16="http://schemas.microsoft.com/office/drawing/2014/main" id="{69F2CD4A-50B3-4748-871C-E93AD7786DA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292645A1-D7EB-495E-8DF1-57E22D1F8BC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9AA46F5-16F5-4032-A90A-BACBF2623EEF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36" name="Graphic 876">
              <a:extLst>
                <a:ext uri="{FF2B5EF4-FFF2-40B4-BE49-F238E27FC236}">
                  <a16:creationId xmlns:a16="http://schemas.microsoft.com/office/drawing/2014/main" id="{CAAF460F-27FA-48A4-B4EA-8F6C23A2FA6D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237" name="Graphic 876">
                <a:extLst>
                  <a:ext uri="{FF2B5EF4-FFF2-40B4-BE49-F238E27FC236}">
                    <a16:creationId xmlns:a16="http://schemas.microsoft.com/office/drawing/2014/main" id="{279A81DE-6E46-49C3-8C7F-C8C497E1A9A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17B09373-CE6F-4B6E-B29C-DF74F8DB857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39BA1A7F-A0DD-4B19-92C4-428F81911EEC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C0D13CDE-5DC7-49E8-8F6F-0EC5D46A1A0A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38" name="Graphic 876">
                <a:extLst>
                  <a:ext uri="{FF2B5EF4-FFF2-40B4-BE49-F238E27FC236}">
                    <a16:creationId xmlns:a16="http://schemas.microsoft.com/office/drawing/2014/main" id="{3477164D-4006-4F80-973E-484E52918B7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ECCA6719-27DC-466A-810B-02D30F5AE69A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57D418B6-3F90-490C-98A1-20AB55DA578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731" name="Freeform: Shape 8730">
            <a:extLst>
              <a:ext uri="{FF2B5EF4-FFF2-40B4-BE49-F238E27FC236}">
                <a16:creationId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2257379" y="-1738687"/>
            <a:ext cx="10752226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387795" y="3122415"/>
            <a:ext cx="2230373" cy="3880999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3375052" y="-258375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8845" name="Graphic 8842">
            <a:extLst>
              <a:ext uri="{FF2B5EF4-FFF2-40B4-BE49-F238E27FC236}">
                <a16:creationId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311906" y="3289904"/>
            <a:ext cx="1009128" cy="107868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458988" y="-495487"/>
            <a:ext cx="326743" cy="1171515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7769299" y="5046491"/>
            <a:ext cx="928977" cy="1062015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32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 rot="20410782">
            <a:off x="8191367" y="2044032"/>
            <a:ext cx="210401" cy="182708"/>
            <a:chOff x="9117820" y="2027686"/>
            <a:chExt cx="210401" cy="182708"/>
          </a:xfrm>
        </p:grpSpPr>
        <p:sp>
          <p:nvSpPr>
            <p:cNvPr id="233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4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5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6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7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9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0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1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2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3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4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5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6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7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8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9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0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1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2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3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4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5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6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7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8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9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0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1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2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3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4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5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6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7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8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9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0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1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2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3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4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5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6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7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8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9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0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1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0224699" y="576117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4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5289789" y="28443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6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9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6117351" y="4749121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217700" y="256860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0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1689768" y="1588055"/>
            <a:ext cx="1577018" cy="1069810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3677426" y="5297397"/>
            <a:ext cx="3056907" cy="2817566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5EEBCC-EB88-4BEC-878F-B0682B5C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40" y="1998001"/>
            <a:ext cx="899847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40C58-39DB-40E5-B3E2-915ACF1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34" y="670764"/>
            <a:ext cx="9617765" cy="82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EB8DA-DA8B-4F3F-AA44-26294A43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853703"/>
            <a:ext cx="11173239" cy="28555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B824F-ABCD-4DE5-88C2-6E8D1E80A2CE}"/>
              </a:ext>
            </a:extLst>
          </p:cNvPr>
          <p:cNvCxnSpPr/>
          <p:nvPr/>
        </p:nvCxnSpPr>
        <p:spPr>
          <a:xfrm>
            <a:off x="2653748" y="2594113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115DF76-E212-482B-82F3-620985C167B3}"/>
              </a:ext>
            </a:extLst>
          </p:cNvPr>
          <p:cNvCxnSpPr/>
          <p:nvPr/>
        </p:nvCxnSpPr>
        <p:spPr>
          <a:xfrm>
            <a:off x="11191461" y="2584174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26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trên lưới ô vuông theo hướng dẫn sau: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4960C-BD7D-4931-B58A-5D39AB94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0" y="2129256"/>
            <a:ext cx="10899913" cy="2588248"/>
          </a:xfrm>
          <a:prstGeom prst="rect">
            <a:avLst/>
          </a:prstGeom>
        </p:spPr>
      </p:pic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6C0938C-197F-4512-84AF-377CE36392B9}"/>
              </a:ext>
            </a:extLst>
          </p:cNvPr>
          <p:cNvCxnSpPr>
            <a:cxnSpLocks/>
          </p:cNvCxnSpPr>
          <p:nvPr/>
        </p:nvCxnSpPr>
        <p:spPr>
          <a:xfrm>
            <a:off x="1530626" y="2663687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EFBBD7F-93CA-4CA4-BA06-F787E249DB03}"/>
              </a:ext>
            </a:extLst>
          </p:cNvPr>
          <p:cNvCxnSpPr>
            <a:cxnSpLocks/>
          </p:cNvCxnSpPr>
          <p:nvPr/>
        </p:nvCxnSpPr>
        <p:spPr>
          <a:xfrm>
            <a:off x="5317434" y="2713382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3319A4C-1803-40CD-A1B1-3E22066965EE}"/>
              </a:ext>
            </a:extLst>
          </p:cNvPr>
          <p:cNvCxnSpPr>
            <a:cxnSpLocks/>
          </p:cNvCxnSpPr>
          <p:nvPr/>
        </p:nvCxnSpPr>
        <p:spPr>
          <a:xfrm>
            <a:off x="7663069" y="2693504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8134930-C225-4FEF-9213-76080B9AF3F3}"/>
              </a:ext>
            </a:extLst>
          </p:cNvPr>
          <p:cNvCxnSpPr>
            <a:cxnSpLocks/>
          </p:cNvCxnSpPr>
          <p:nvPr/>
        </p:nvCxnSpPr>
        <p:spPr>
          <a:xfrm>
            <a:off x="5327374" y="2683565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1F0104-FA5C-F26D-EBC2-74A9C7183D17}"/>
              </a:ext>
            </a:extLst>
          </p:cNvPr>
          <p:cNvCxnSpPr>
            <a:cxnSpLocks/>
          </p:cNvCxnSpPr>
          <p:nvPr/>
        </p:nvCxnSpPr>
        <p:spPr>
          <a:xfrm>
            <a:off x="5317434" y="4260690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797591" y="765219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một hình chữ nhật trên giấy thủ công có lưới ô vuông rồi cắt ra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FCA39-88EA-4148-86D0-47E66A6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3" y="2081212"/>
            <a:ext cx="9534525" cy="452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663CC-0ADD-0BFB-D943-73CE125BE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38" y="727871"/>
            <a:ext cx="803733" cy="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4236845" y="4097441"/>
            <a:ext cx="8273345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7920570" y="3189211"/>
            <a:ext cx="582778" cy="741902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10745003" y="585096"/>
            <a:ext cx="2121968" cy="1439490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313920" y="-4242298"/>
            <a:ext cx="10815522" cy="11620945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10104526" y="3173798"/>
            <a:ext cx="2243496" cy="3666140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301241" y="172882"/>
            <a:ext cx="751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TẠM </a:t>
            </a: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HẸN GẶP LẠI</a:t>
            </a:r>
            <a:endParaRPr kumimoji="0" lang="th-TH" sz="20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1156879" y="3852061"/>
            <a:ext cx="2191205" cy="2166552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7120049" y="5732454"/>
            <a:ext cx="682897" cy="1412660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8981501" y="2034361"/>
            <a:ext cx="969490" cy="1048470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1020211" y="5939146"/>
            <a:ext cx="656054" cy="590177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012635" y="469416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69636" y="438585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33699" y="1444957"/>
            <a:ext cx="384894" cy="34330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680122" y="6110938"/>
            <a:ext cx="353577" cy="31537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42103" y="1629794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EDB863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KHỞI ĐỘNG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EDB863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5217000" y="6260997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9211" name="Graphic 19209">
            <a:extLst>
              <a:ext uri="{FF2B5EF4-FFF2-40B4-BE49-F238E27FC236}">
                <a16:creationId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4594194" y="2920980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537714" y="1377985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4237951" y="221020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6936907" y="341707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31670" y="125657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181031" y="144691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B9A2B-9194-48DA-8A9A-99312232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1108165"/>
            <a:ext cx="10868025" cy="4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C01331E3-F393-419E-8C80-060FC4BF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87" y="1719262"/>
            <a:ext cx="4057650" cy="296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A5335-5C63-4AFA-B43A-C241538DA168}"/>
              </a:ext>
            </a:extLst>
          </p:cNvPr>
          <p:cNvSpPr txBox="1"/>
          <p:nvPr/>
        </p:nvSpPr>
        <p:spPr>
          <a:xfrm>
            <a:off x="4903027" y="1249371"/>
            <a:ext cx="7046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AB = CD;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AD = BC.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BC6A5-6CB8-4845-9E2D-31C6B405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12" y="3445935"/>
            <a:ext cx="7127185" cy="108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5145E-9A51-4564-817F-82C54783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982" y="4946002"/>
            <a:ext cx="7181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165827" y="4566500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DE6AB-E933-4C17-9EA4-C8C14169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9" y="3593100"/>
            <a:ext cx="787671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89549" y="682063"/>
            <a:ext cx="961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Đọc tên các hình chữ nhật có trong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8A9B-5760-4BE1-A896-33F83B42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385411"/>
            <a:ext cx="10101676" cy="46248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CFEEF9-288D-4B4B-9384-9CB07D98B209}"/>
              </a:ext>
            </a:extLst>
          </p:cNvPr>
          <p:cNvSpPr/>
          <p:nvPr/>
        </p:nvSpPr>
        <p:spPr>
          <a:xfrm>
            <a:off x="1361661" y="5516217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2DE7BFEC-B965-43F6-856A-34259A3BE25E}"/>
              </a:ext>
            </a:extLst>
          </p:cNvPr>
          <p:cNvSpPr/>
          <p:nvPr/>
        </p:nvSpPr>
        <p:spPr>
          <a:xfrm>
            <a:off x="8458201" y="5546034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07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Dùng ê ke và thước thẳng để kiểm tra mỗi hình dưới đây có phải là hình chữ nhật hay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877207" y="722266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693E4F-BF84-47BA-9481-200341CF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6" y="2026961"/>
            <a:ext cx="3851134" cy="3409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5A4A00-DA6B-4CA3-A227-AF5F6168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33" y="1781175"/>
            <a:ext cx="4552950" cy="3752850"/>
          </a:xfrm>
          <a:prstGeom prst="rect">
            <a:avLst/>
          </a:prstGeom>
        </p:spPr>
      </p:pic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6C1D91D9-E7E1-45D6-AB8E-E2C174FFA423}"/>
              </a:ext>
            </a:extLst>
          </p:cNvPr>
          <p:cNvSpPr/>
          <p:nvPr/>
        </p:nvSpPr>
        <p:spPr>
          <a:xfrm>
            <a:off x="1133060" y="5277678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319452C2-9E12-4CAD-A731-64E798337377}"/>
              </a:ext>
            </a:extLst>
          </p:cNvPr>
          <p:cNvSpPr/>
          <p:nvPr/>
        </p:nvSpPr>
        <p:spPr>
          <a:xfrm>
            <a:off x="7374834" y="5446643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b) Đo rồi cho biết độ dài các cạnh của mỗi hình chữ nhật trên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5B21892-9C3D-43FC-9635-7DB11458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53" y="2146230"/>
            <a:ext cx="3851134" cy="3409743"/>
          </a:xfrm>
          <a:prstGeom prst="rect">
            <a:avLst/>
          </a:prstGeom>
        </p:spPr>
      </p:pic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13E9FB94-FA92-401C-860B-F953836D5994}"/>
              </a:ext>
            </a:extLst>
          </p:cNvPr>
          <p:cNvSpPr/>
          <p:nvPr/>
        </p:nvSpPr>
        <p:spPr>
          <a:xfrm>
            <a:off x="5218042" y="2246244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DC = 30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F2AE4F5A-A7B7-4995-8E88-FAF880640CAC}"/>
              </a:ext>
            </a:extLst>
          </p:cNvPr>
          <p:cNvSpPr/>
          <p:nvPr/>
        </p:nvSpPr>
        <p:spPr>
          <a:xfrm>
            <a:off x="5208103" y="3588027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 = BC = 15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ARMNoklae</vt:lpstr>
      <vt:lpstr>Calibri</vt:lpstr>
      <vt:lpstr>Calibri Light</vt:lpstr>
      <vt:lpstr>Cambria</vt:lpstr>
      <vt:lpstr>Coiny</vt:lpstr>
      <vt:lpstr>Cordia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3</cp:revision>
  <dcterms:created xsi:type="dcterms:W3CDTF">2022-12-18T09:38:38Z</dcterms:created>
  <dcterms:modified xsi:type="dcterms:W3CDTF">2022-12-24T03:07:02Z</dcterms:modified>
</cp:coreProperties>
</file>