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4" r:id="rId3"/>
    <p:sldId id="269" r:id="rId4"/>
    <p:sldId id="353" r:id="rId5"/>
    <p:sldId id="352" r:id="rId6"/>
    <p:sldId id="318" r:id="rId7"/>
    <p:sldId id="355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451"/>
    <a:srgbClr val="EC2C46"/>
    <a:srgbClr val="3993E1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664" y="-1746"/>
      </p:cViewPr>
      <p:guideLst>
        <p:guide orient="horz" pos="29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pin heiti" charset="-122"/>
                <a:ea typeface="inpin heiti" charset="-122"/>
              </a:rPr>
              <a:t>2021/12/20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72102" units="1/cm"/>
          <inkml:channelProperty channel="Y" name="resolution" value="37.76224" units="1/cm"/>
        </inkml:channelProperties>
      </inkml:inkSource>
      <inkml:timestamp xml:id="ts0" timeString="2021-12-20T03:18:11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13670 7973,'0'-18,"18"18,-1-17,1 17,0 0,17-18,-17 18,17 0,0-35,0 17,-17 18,53-53,-36 18,18-1,-36 19,1-1,0 1,-18-1,17 18,-17-18,0 1,18 17,0-36,-1 19,1-1,-18 0,0 1,0-1,18 18,-18-17,0-19,17 36,-17 36,0-1,0-18,0 19,0-19,0 19,-17-1,17 0,0 0,0-17,0 0,0 17,0 0,0 1,-36-1,36 0,0-17,-17 17,17-17,-18-1,0 1,18 0</inkml:trace>
  <inkml:trace contextRef="#ctx0" brushRef="#br0" timeOffset="2871.6827">14781 7567,'0'-18,"0"1,0-1,0 1,0-1,0 0,0 1,0-1,0-17,-17 35,17-18,-36 18,36-18,-35 18,18 0,-1 0,-17 0,-1 0,1 18,17 17,1-35,-1 0,18 18,-17-18,17 18,0 17,0-17,0-1,0 18,17-17,1 0,-18 17,17-17,1-1,-18 1,18 0,-1 17,1-35,-18 17,18-17,-1 53,1-35,-18 0,18-18,-1 35,1-35,-18 18,0-1,0 1,17-18,1 18,-18-1,0 18,0-17,0 17,0-17,0 17,0-17,-18-18,18 18,-17-18,-18 17,17 1,0-18,1 0,-1 0,-17 0,17-18,-17 1,0-1,35 0,-18 18,0 0,-17-17,35-1,-18 0,1 1,17-19,-18 36,18-17,0-1,0 1,0-1,0 0,0 1,0-1,0 0,0 1,0-1,0 0,18 1,-18-1,17 18,1 0,0-18,-1 18,-17-17,36 17,-19-18,18 1,-17-1,17 0,-17 18,0 0,-1-17,19-1,-36 0,17 18,1 0,-1-35,19 17,-19 1,1 17,0-35,-1 35,-17-18</inkml:trace>
  <inkml:trace contextRef="#ctx0" brushRef="#br0" timeOffset="4200.3303">15169 7373,'0'18,"0"-1,-35 19,35-19,0 19,-35-19,35 1,-18-1,18 1,-17 0,-1-1,18 1,-18 0,18-1,0 1,-17-18,52 18,36-18,-36 0,18 0,0 0,17 0,-35 17,1-17,17 0,-36 18,19-18,-36 17,17-17,19 0</inkml:trace>
  <inkml:trace contextRef="#ctx0" brushRef="#br0" timeOffset="5263.1224">15469 7549,'-17'0,"17"18,0 0,0 17,0-17,0 35,0-18,0 0,0 0,-18 36,18-36,0 1,0-19,0 36,0-35,0 17,0-17,-18-1,18 1,0 0,0-1,-17 1</inkml:trace>
  <inkml:trace contextRef="#ctx0" brushRef="#br0" timeOffset="7663.7191">16051 7514,'0'-35,"0"17,0 1,0-1,-17 18,-1-18,0 18,-17 0,18 0,-1 0,0 18,1-18,-1 18,0-1,1-17,-1 18,0 0,18-1,-17 1,-1 17,1-35,17 18,0-1,0 1,0 17,-18-35,18 18,0 17,-18-35,1 18,17-1,0 1,0 0,0-1,0 1,0 0,0-1,0 1,0 0,0-1,0 1,0 0,0 17,0 0,17-17,1-1,0 1,-18 0,17-18,-17 35,18-17,-1-1,1-17,0 35,-1-35,1 0,-18 18,18-18,-1 0,1 0,0 0,-1 0,18 0,-17 0,0 0,-1 0,1-18,0 1,-1-1,-17-17,18 17,-18 1,18-1,-18 0,17-17,-17 0,0 17,0-17,0 17,0 1,0-1,0 0,0 1,0-1,0 0,0 1,0-1,0 0,0 1,-17-18,-1 17,18-17,-18 35,18-18,0 0,0 1,-17-1,-1 0,18 1,-18-1,1-17,-1 35,18-18,0-17,-18 35</inkml:trace>
  <inkml:trace contextRef="#ctx0" brushRef="#br0" timeOffset="10975.2011">16739 7426,'0'-18,"-17"18,-1-17,0 17,1 0,-1 0,0-18,1 18,-1 0,1-18,-19 18,19 0,-1 0,0 0,1 0,-1 0,0 0,1 0,-1 0,1 0,-1 0,0 18,1 17,17-17,0 0,0-1,0 1,0 0,0-1,0 1,0-1,0 1,0 0,0-1,0 1,0 0,0-1,0 1,0 0,0-1,0 1,0-1,17 1,1 0,0-1,17 1,-18 0,1-1,0-17,-1 36,1-36,-18 17,18-17,-1 18,1 0,0-1,-1 18,1-35,-18 18,17 17,1-35,0 18,-18 0,0-1,0 1,0 0,0-1,0 1,0-1,0 1,0 0,-18-18,-17 0,17-18,1 18,-19-18,1-17,0 35,17-17,0 17,1-18,-1 18,18-18,-17 18,-1-17,0 17,1-36,-1 19,0 17,18-18,0 0,0 1,0-1,0 1,0-1,0 0,18 1,-18-19,18 36,-18-17,17 17,1 0,-18-18,35 18,-17-18,-1 1,19 17,-19-18,1 18,0-35,17 35,-17 0,-18-18,17 1,1 17,-18-18,17 18,-17-18,18 18,0-17,-1-1,1 0,17 18,-17-17,-18-1,35 18,-17-18,-18 1,18-1,-18 1,0-1,0 0,0 1,0-19,-18 36</inkml:trace>
  <inkml:trace contextRef="#ctx0" brushRef="#br0" timeOffset="12512.7972">17286 7320,'0'35,"0"1,0-1,18 0,-1 1,-17-19,0 36,18-35,-18 35,18-18,-18-17,0 34,0 1,17-17,-17 17,0-18,0 35,18-34,-18 17,0 0,0-1,0 1,0 0,0 0,18-18,-18 1,0 17,0-18,0 18,0 0,0-18,0 0,0 18,0-17,0 16,0 1,0 18,0-53,0 34,0 1,0 18,0-18,0 0,0-18,0 18,0 0,0 0,0 0,0-36,-18 54,18-36,0 18,0-18,-18 1,18 17,0-1,0-34,0 35,0-18,0 1,0-19,0 19,0-19,0 18,0-17,0 17,0-17,0 17,0-17,0 0,0-1,0 1,-17-36</inkml:trace>
  <inkml:trace contextRef="#ctx0" brushRef="#br0" timeOffset="14016.2696">17410 8326,'17'-18,"18"18,18 0,-17 0,17 0,-36 0,54 0,-36 0,36 0,-36 0,18 0,0 0,0 0,-18 0,18 0,17 0,-17 0,18 0,-18 0,-18 0,36 0,-18 0,-18 0,-18 0,19 0,-19 0,19 0,-19 0,1 0</inkml:trace>
  <inkml:trace contextRef="#ctx0" brushRef="#br0" timeOffset="16319.8161">17727 7444,'0'17,"18"1,-18 0,0-1,0 18,0 1,0-1,35-17,-35 17,0-17,0-1,0 1,0 17,0-17,0-1,0 1,0 0,0-1,-18-17,18-17,0-19,0 19,18 17,0 0,17 0,-17 0,17 0,18 17,-36-17,-17 18,18-18,0 35,-1-35,-17 36,18-19,-18 19,0-19,35 1,-35-1,0 1,0 17,0-17,0 17,0-17,0 17,0-17,0 17,-17-35,-1 18,18-1,-35-17,17 0,0 0,1 18,-1-18,0 0,1 0,-18 0,17 0,0 0,1 0,-1 0,-17 0,17 0,0 0,1 0,-18 0,17-18,0 18,18-17,-17-1,-1 0,18 1,0-1,0 1,0-1,0 0</inkml:trace>
  <inkml:trace contextRef="#ctx0" brushRef="#br0" timeOffset="17591.6785">17762 7444,'18'-18,"0"18,17 0,-17 0,17 0,-18 0,19 0,-19 0,19 0,-1 0,-17 0</inkml:trace>
  <inkml:trace contextRef="#ctx0" brushRef="#br0" timeOffset="20375.471">18521 7673,'-18'0,"1"0,17-18,0 1,0-1,0 0,0 1,-18-1,18 0,0 1,0-1,0-17,0 17,0-17,0 17,0 1,0-1,0 0,35 18,-17 0,17 0,0 0,-17 0,0 18,-1 0,1-1,0 19,-1-36,-17 17,18 1,-18 0,0-1,0 1,0-1,0 1,0 0,0-1,0 1,0 17,0-17,0 17,0-17,0 17,-35-35,35 18,-18-18,18 17,-35 19,17-1,18-17,-35-1,17 1,0-18,18 18,-17-1,-1 1,1-1,-19 1,36 0,-35-1,17 1,1-18,-54 18,54-1,-1-17,18 18,-18 0,54-18,-19 0,1 0,-1 0,19 0,-19 0,1 0,0 17,-1-17,-17 18,18-18,0 0,17 0,-18 35,1-35,17 0,-17 0,0 0,-1 0,1 0,0 0,-1 0,18 0,-17 0,0 0,-1-35,-17 17,0-17,0 17</inkml:trace>
  <inkml:trace contextRef="#ctx0" brushRef="#br0" timeOffset="26160.0177">24024 7408,'35'0,"-17"-17,17-1,1-17,-19 35,-17-36,36 1,-19 0,18 17,-35-17,53-18,-35 35,0-17,-1 35,-17-35,36 0,-19 17,-17 0,18 18,-18-17,18-1,-1 0,1 1,-18 52,0 0,0 18,0-17,0 34,0-17,-18 0,18 0,0 0,0 0,0 17,0-17,-17 0,17-18,0 18,0-17,0-19,0 1,-18 17,18-17,0-1,0 1,0 0,0 17,0 0,0-17,0 17,0-17,0-1,0 1,0 0,0-1,0 1</inkml:trace>
  <inkml:trace contextRef="#ctx0" brushRef="#br0" timeOffset="28360.2211">24818 6897,'18'0,"-1"0,18 0,-17 0,35 0,-18 0,1 0,16 0,-16 0,-19 0,19 0,-19 0,1 0,-18 17,0 19,0 17,0-18,0 0,0 18,0-18,0 18,0-35,0 17,0-17,0-1,0 1,-18 17,18-17,0 17,0 1,0-1,0-17,0 34,-17-34,17 17,-18 36,18-36,0-17,0 17,0-17,0 17,0 0,-35 1,35-19,0 1,0 0,0-1,0 1,0-1,0 1,0 0,0-1,-18-17,18 18,0 0,0 17,-35-17,17-18,18-36</inkml:trace>
  <inkml:trace contextRef="#ctx0" brushRef="#br0" timeOffset="29240.6776">25082 7549,'18'-35,"0"35,-1 0,1 0,0 0,-18-17,35 17,-17 0,-1 0,19 0,-19 0,1 0,-1 0,36 0,-35 0</inkml:trace>
  <inkml:trace contextRef="#ctx0" brushRef="#br0" timeOffset="31615.2686">26123 6950,'0'-18,"0"0,-17-17,-1 35,0 0,1 0,-1 0,0 0,-17 18,17-18,1 17,-18 1,35 0,-36-18,19 35,-1-35,0 0,18 18,-17-18,17 17,0 1,0 0,0-1,0 1,0 17,0 0,0-17,0 0,0 17,0-17,17 17,-17-18,18 19,17-1,1-17,-1 35,0-18,-17 0,-1-17,19 17,-19-35,19 18,-36-1,17-17,18 18,-35 0,18-1,0-17,-1 36,1-19,0-17,-18 18,0 17,0-17,17 17,1 0,-18-17,0 17,0-17,0 0,0-1,0 1,-35-18,17 0,-17 0,17 0,18-18,-35 1,0-1,17 0,0 1,-17 17,17-18,-17 0,17 1,1 17,-1-18,18 0,0 1,-35-1,35 0,0 1,0-1,-18-17,18 17,-17-17,17 0,0 17,0 0,0-17,0 18,0-19,0 19,0-1,0 0,0 1,0-19,17 1,1 35,0 0,-1-35,1 17,-1 18,1-17,0-19,-1 19,-17-1,18 18,0-18,-18 1,0-1,17 18,-17-18,18-17,0 18,-1-1,-17 0,0 1,18-19</inkml:trace>
  <inkml:trace contextRef="#ctx0" brushRef="#br0" timeOffset="33919.3892">26635 7108,'-18'-17,"0"-1,18-17,0 17,0-35,0 36,0-1,0 0,0 1,0-1,0 1,0-1,36 18,-19 0,1 18,0-18,17 35,-35 0,35-17,0 35,1-36,-36 1,35 17,-17 0,-1-17,-17 17,18-17,0 17,-1-35,-17 18,0 0,0-1,0 1,0-1,0 1,0 0,0 17,0 0,0-17,0 17,0 18,0-18,0-17,0 0,0 17,-17-17,-1 17,18-17,-18-1,1 18,-1-17,18 17,-35-17,35 0,-18-1,0 1,1 0,-1-18,18 17,-17-17,-1 18,0-18,1 0,-1 0,0 0,1 0,-1 0,0 0,-17 0,18 0,-19 0,19 0,-1-18,18 1,18 17,-1 0,19 0,16 0,-34 0,0 0,35 0,0 0,-18 0,18 0,-18 0,18 0,-18 0,18 17,-35-17,-1 18,1-18,0 0,17 18,-17-18,-1 0,1 0,0 0</inkml:trace>
  <inkml:trace contextRef="#ctx0" brushRef="#br0" timeOffset="35743.281">27428 6879,'-17'0,"-1"0,-17 0,0 0,-1 0,19 0,-1 35,0-17,1 17,17-17,-18 0,18 17,-17 0,17 0,-18-35,18 36,0-19,0 19,-18-19,18 1,0 0,0 17,0-18,0 1,0 0,0 17,0 0,0-17,0 17,0 1,0-1,0 18,0-18,0-17,0 17,0 0,0-17,18-1,0 1,-18 0,0-1,17-17,1 36,-1-36,-17 17,36 1,-36 0,17-1,1 1,-18 0,18-18,-1 35,19-35,-1 35,-18-35,19 18,-19-18,1 0,0 0,-1 0,1 0,0 0,-1-18,1 18,-1-35,-17 17,0 1,0-1,0 0,0 1,0-1,0 0,0 1,0-1,0 0,0 1,0-1,0 0,0 1,-17 17,17-18,-35 1,17-1,-17 18,17 0,-17-35,-1 17,1 18,-18 0,18 0,0 0,17 0,0 0,1 18,-1-1,-17 19,17-36,18 17,-17 1,17-1,-36 1</inkml:trace>
  <inkml:trace contextRef="#ctx0" brushRef="#br0" timeOffset="37039.5846">28063 6826,'0'36,"0"-19,0 18,0 1,0-19,0 1,0 17,0 18,0-18,0 36,0-53,0 52,0-17,0 35,0-17,0-1,0 1,0 17,0-17,0-18,0 35,0-35,0 17,0 1,0-1,0-17,0 0,0 0,0 0,0-18,0 18,0-17,0-1,-17 18,17-36,0 54,0 0,0 17,0-18,0 1,0-1,0 1,0 0,0 17,0-18,0-34,0-1,0 0,0-17,0 17,0-17,0-1,0 19,0-19,0 1,0-1,0-34</inkml:trace>
  <inkml:trace contextRef="#ctx0" brushRef="#br0" timeOffset="38080.0183">28099 8326,'35'0,"36"0,-18 0,35 0,18 0,-18 0,53 0,88 0,-35 0,-35 0,35 0,-71 0,36 0,-88 0,-1 0,-34 0,-19 0,1 0,-1-18,1 18</inkml:trace>
  <inkml:trace contextRef="#ctx0" brushRef="#br0" timeOffset="39423.243">28593 7003,'-18'0,"-17"0,-1 35,1 0,0 0,0-17,-1 35,1-53,-18 35,36-35,-1 18,0 0,1-18,-1 17,36 1,-1-18,1 0,0 0,17 0,-18 17,1-17,17 0,-17 0,17 36,1-36,16 17,-16-17,17 0,0 18,-18-18,-18 0</inkml:trace>
  <inkml:trace contextRef="#ctx0" brushRef="#br0" timeOffset="40248.2132">28610 7126,'0'18,"0"-1,0 19,0-19,0 1,0 35,0-18,0 36,0 17,0 18,0-71,0 36,0-1,0-17,0-35,0 17,0 0,0-17,0 0,0-1,0 1,0-1</inkml:trace>
  <inkml:trace contextRef="#ctx0" brushRef="#br0" timeOffset="42287.7857">29104 7091,'0'-18,"-17"18,-1 0,0-17,1 17,-19-18,1 18,17 0,1 0,-1 0,0 0,-17 0,18 0,-19 35,36-17,-17-1,-1 1,18 35,0-35,0 17,0-17,0 17,0-18,0 19,0-1,18-17,-1 17,1-17,17 17,0-17,-17-1,17 18,1-17,-19 17,19-17,-36 0,53 17,-36-35,-17 18,53 17,-35-18,-18 1,17 0,1-1,0-17,-18 18,0 0,17 17,-17-17,0-1,0 1,0 0,0-1,0 1,-35-1,0-17,17 0,0 0,1 0,-18-17,-1-1,19 1,-19-1,19-17,-1 35,0-18,1 0,17 1,-18-1,18 0,0-17,0 0,0 17,0 1,0-19,0 19,0-1,0 0,0 1,0-19,0 19,18-1,17 1,-35-1,18 0,-18 1,17-19,1 19,0-1,-1-17,-17 17,18-35,0 36,-18-1,0 0,17-17,-17 17,0-17,0 17,0 1</inkml:trace>
  <inkml:trace contextRef="#ctx0" brushRef="#br0" timeOffset="49095.7102">17674 8819,'18'0,"-18"-17,17-1,1-17,0 35,-18-18,0 1,17-1,1 0,0 18,-1 0,1 0,0 0,-1 0,18 0,1 0,-1 0,-17 18,17 0,-17-1,-1 1,-17 17,18-17,-18-1,0 1,0 0,0-1,-18 19,-17-36,0 17,-1 1,-17 0,18 17,-18-18,0-17,18 0,-18 0,18 36,0-19,-1-17,36-17,18 17,0 0,-1 0,19 0,-1 17,0-17,0 18,18-18,0 35,0-35,18 18,-54-18,19 18,-19-18,1 17,-18 1,0 17,0-17,0 17,0-17,0 17,0-17,0-1,0 1,0 17,0-17,-18-1,1-17,-1 0,0 0,1 0,-19 0,1 0,17 0,-17 0,0 0,-18 0,35 0,1 0,-19 0,1 0,18 0,-1 0,0-17</inkml:trace>
  <inkml:trace contextRef="#ctx0" brushRef="#br0" timeOffset="52207.4158">15610 6897,'-17'0,"-1"0,-17 17,35 1,-18-18,1 18,-1-1,-17 19,17-19,0 19,-17-36,35 35,-18-35,1 17,-1 1,18 0,-17-18,17 17</inkml:trace>
  <inkml:trace contextRef="#ctx0" brushRef="#br0" timeOffset="74551.0896">15346 8449,'0'-18,"-18"18,1 0,-1 0,0 0,1 0,-1 18,0-18,18 18,0-1,-17 1,-1 0,18-1,0 1,0-1,0 1,0 0,0 17,0-17,0-1,0 1,0 0,0-1,0 1,18 0,-18-1,35 1,-35-1,0 1,18 0,17-18,-35 17,18-17,-1 18,1-18,-18 18,17-18,-17 17,18 1,-18 0,0-1,0 1,18-1,-18 1,0 17,0-17,0 17,0-17,0 0,0-1,0 1,-53 0,35-18,1 0,-1 17,0-17,1 0,-1 0,0 0,1 0,-1 0,0 0,1 0,-1 0,1 0,-1-17,0 17,18-18,-17 0,17-17,0 17,0-17,0 17,0 1,0-19,0 1,0 18,17-1,-17 0,18 18,0-17,-1-1,1 0,-1 1,1 17,0-18,17 18,-35-18,18 1,-1 17,1 0,-18-18,18 18,-1-35,1 35,-18-18,0 1,17-1,1 0,-18 1,18-1,-18 0,0 1,0-1,0 0,0 1,0-1,0 1,0-1,0 0,0-17,0 17,0 1,0-1,-18 18,0 0,1 0,-1 0,1 0,-1 0,18 18</inkml:trace>
  <inkml:trace contextRef="#ctx0" brushRef="#br0" timeOffset="77551.8414">12030 11624,'-36'0,"19"0,-36 35,18-35,-18 0,-35 18</inkml:trace>
  <inkml:trace contextRef="#ctx0" brushRef="#br0" timeOffset="79095.134">11994 11642,'0'17,"0"1,0 0,0-1,0 1,0 0,-35 34,18-16,-1-36,18 35,0-17,-18-18,18 17,0 1,-17 0,-1-1</inkml:trace>
  <inkml:trace contextRef="#ctx0" brushRef="#br0" timeOffset="91359.3497">14623 8714,'0'-18,"-18"0,0 1,1 17,-1 0,18-18,0 0,0 1,-35-19,35-16,0 34,0 0,0 1,0-1,0 0,0 1,53 17,-18-18,-17 18,-1 0,19 0,-19 0,18 0,-17 0,0 0,-1 18,19 17,-1-17,-35-1,0 1,18-18,-18 18,0 17,0-18,0 1,0 17,0-17,0 17,0-17,0 17,0 1,-18-19,18 1,0-1,-35 1,35 0,-18 17,0-35,18 18,-17-18,17 35,-18-35,0 18,1-1,-18 1,-1-1,36 1,-17-18,17 18,-36 17,19-35,17 18,-36-18,1 35,18-35,-1 18,0-1,-35 1,53 0,-17-18,-1 0,0 0,18 17,-17-17,-1 0,18 18,-17-18,-1 17,0-17,1 0,-1 18,18 0,-18-18,36 0,0 0,-1 0,1-18,17 18,-17 0,-1 0,1 0,0 0,-1 0,1 0,0 0,17 18,-17-1,-1-17,1 18,-1-18,19 18,-19-18,1 0,0 0,17 0,-17 0,17 0,-18 0,19 0,-19 0,1 0,0 0,-1 0,1-18,0 0</inkml:trace>
  <inkml:trace contextRef="#ctx0" brushRef="#br0" timeOffset="92784.2153">16369 6773,'-18'0,"1"0,-1 36,18-19,-35-17,-1 71,19-71,17 17,-18 19,-17-1,17-17,1-1,-1 1,18 0,-18-1,1 18,-1-35,0 18,1 0</inkml:trace>
  <inkml:trace contextRef="#ctx0" brushRef="#br0" timeOffset="95231.86">15963 8484,'0'-17,"-17"17,-1 0,0 0,-17 0,17 0,-17 0,17 0,-17 0,18 0,-1 17,0-17,1 36,-1-36,0 17,1 1,17-1,-18 1,18 0,-18 17,1-35,17 18,-18-1,18 1,0 0,-35 17,35 0,0-17,0-1,0 1,0 0,0-1,0 1,0 0,0-1,0 19,0-19,0 1,0-1,0 1,0 0,0-1,0 1,0 0,0-1,18-17,-18 18,17 0,1-1,-1-17,1 0,0 0,17 0,-17 0,17 0,-17 0,17 0,-18 0,19 0,-1 0,18-53,-35 36,17-19,-18 19,-17-1,0 0,36 1,-36-1,17 1,-17-1,0 0,0 1,18-1,-18 0,0 1,0-1,0 0,0 1,0-1,0 1,0-1,0 0,0 1,0-1,0 0,0 1,0-1,0 0,0 1,-18 17,18-18,-17 0,-1-17,18 18,-18-1,1 18,17-18,-18 18,-17-17</inkml:trace>
  <inkml:trace contextRef="#ctx0" brushRef="#br0" timeOffset="106336.1454">18556 8767,'-18'17,"18"1,0-1,0 19,0-1,0-17,-17 17,17-17,0-1,0 1,0-1,0 1,0 0,0-1,0 1,-35 17,35-17,0 0,0-1,0 1,0-36,0 1,0-1,0 0,0 1,0-1,0 0,0-17,0 17,17 1,1-1,-1 18,1 0,0 0,17 0,0 0,-17 0,35 0,-18 0,-17 0,-18 18,17-1,-17 19,18-36,-18 17,0 1,18 0,-18-1,0 1,0 0,0-1,0 1,0 0,0-1,0 1,0-1,0 1,0 0,0-1,0 1,0 17,0-17,0 0,-18-1,0-17,18 18,-17-1,-1 1,0-18,-17 18,35-1,-17-17,17 18,-18-18,0 18,-17-18,35 17,-18-17,-17 0,0 18,17-18,1 0,-19 0,19 0,-1 0,0 0,-17 0,17 0,1 0,-1 0,18-18,0 1,0-1,0 0,0 1,0-19</inkml:trace>
  <inkml:trace contextRef="#ctx0" brushRef="#br0" timeOffset="111232.0482">18627 8731,'17'-17,"1"17,0 0,-1 0,18 0,1 0,-1 0,-17 0,17 0,-17 0,17 0,-17 0,17 0,-18 0,1 0,0 0,-1 0</inkml:trace>
  <inkml:trace contextRef="#ctx0" brushRef="#br0" timeOffset="129839.3775">15769 9666,'0'-18,"0"1,0-1,0 1,-17 17,-1 0,0 0,1 17,17 1,-18-1,0 1,1 0,17 17,-36-17,36-1,0 1,0 0,0-1,0 1,0-1,0 1,0 0,0-1,0 1,0 0,0-1,0 1,0 17,0-17,0 0,0-1,0 1,18-18,0 35,-1-35,-17 18,18-18,0 35,-1-35,19 18,-1-1,0-17,-17 0,17 0,-17 0,17 0,-17 0,-1 0,1-17,-18-1,17-17,-17 17,0-17,0 17,0 1,0-1,0 0,18 1,0-1,-18 0,0 1,0-1,0 0,0 1,0-1,0 0,0 1,0-18,-18 35,18-18,0-17,-18 35,18-18,-17 0,-1 18,18-17,0-1,-17 0,-1 1,18-1,-35 18,17 0,-17 0,17 0,0 0,1 0,-1 0,1 0</inkml:trace>
  <inkml:trace contextRef="#ctx0" brushRef="#br0" timeOffset="131943.0555">11624 11818,'0'-18,"18"18,-1-17,1-1,0 1,-1-1,-17 0,18 1,0-1,-1 0,1 1,-1-1,1 0,0 1,17-1,-35 0,35 1,-17-1,17 1,-17-1,-1 18,-17-18,18-17,0 35,-1 0,-17 53,0-18,0-17,-17 17,17-17,-18-1,18 1,0 0,0-1,0 19,-35-19,35 19,0-19,-18 1,18-1,-17 1,-1 0,0 17,18-17,-17-18,17 35,-18-17,0-18,18 17</inkml:trace>
  <inkml:trace contextRef="#ctx0" brushRef="#br0" timeOffset="142463.0018">15222 9772,'-17'0,"-1"-18,18 1,0-1,-18 0,1 18,17-17,0-1,0-17,0 17,0 1,0-1,0 0,0 1,0-1,17 18,1 0,17 0,-17 0,0 0,-1 0,19 0,-19 0,1 0,-1 0,1 0,0 18,-18-1,17 1,-17 0,18-1,-18 1,0-1,0 1,0 17,0-17,0 17,0-17,0 0,-18-1,1 1,17-1,-18 1,0 0,18-1,-17 1,-1 0,1-1,-1 1,0 17,1-35,17 18,-18 0,0-1,-17 18,17-35,1 18,-18 17,17-35,0 18,-17 0,-18-1,35 1,1-18,17 18,-18-18,-17 17,17 1,1-18,-1 17,0-17,1 0,-1 36,-17-36,35-18,0 0,17 1,1-1,0 18,-1 0,1 0,0 0,17 0,-18 0,19 0,-19 0,19 0,-19 0,1 0,0 0,-1 18,1-18,-18 17,35-17,-17 0,-1 0,1 0,0 0,-1 0,1 0,0 0,-1 0,1 0,0 0,-1 0,1 0,-1 0,1 0,0 0,-1 0,1 0,0 0,-1 0,-17-17,0-1,18 18,0-17,-18-1,17 18,-17-18,18 1,-18-1</inkml:trace>
  <inkml:trace contextRef="#ctx0" brushRef="#br0" timeOffset="144686.9932">17022 6791,'-18'0,"-17"0,17 0,0 0,18 35,-35-17,17 17,-17 0,35-17,-17 0,-1-1,18 19,-18-36,18 17,-35 1,17 17,1-17,-1-1,0 19,1-36,17 17</inkml:trace>
  <inkml:trace contextRef="#ctx0" brushRef="#br0" timeOffset="148111.1203">16545 9666,'0'-18,"0"1,0-1,-17 18,17-17,-36 17,19 0,-1 0,0 0,1-18,-18 18,17 0,0 0,-17-18,17 18,1 0,-1 0,0 0,1 0,-1 0,0 0,18 18,0 0,0-1,0 1,0-1,0 1,0 17,0-17,0 17,0-17,18 0,-18-1,0 1,18-1,-1 1,-17 0,18-1,0 1,-1 17,19-17,-36 0,17-18,-17 17,36 1,-36 0,17-18,-17 17,18-17,-1 18,-17-1,0 1,0 0,0-1,0 1,0 0,0-1,0 1,0 0,0-1,-17-17,-18 0,17 0,-17 0,-1 0,19 0,-1 0,0 0,1 0,-1 0,0 0,-17 0,18-17,-1-1,0 18,1-18,17 1,0-19,0 19,0-1,0-17,17 35,-17-18,18 18,-18-17,18-1,-1 0,1 18,-18-17,17-1,1 18,-18-18,18 18,-18-17,35 17,-35-18,18 0,-1 1,1 17,0-18,-1 18,1-18,-18 1,18 17,17-35,0-1,-17 36,-1-17,-17-1,0-17,0 17</inkml:trace>
  <inkml:trace contextRef="#ctx0" brushRef="#br0" timeOffset="156799.3187">19526 8784,'0'18,"0"-1,0 19,0-1,0 0,0-17,0 17,0 0,0 1,0-19,0 19,0-19,0 19,-17-19,17 1,-18 0,0-18,1 17,-1-17,0 18,1-1,-1 1,1-18,-1 0,-17 18,17-1,0-17,-17 18,17-18,1 0,-1 0,0 35,1-35,-1 0,36 0,17 0,0 0,18 0,-17 0,-1 0,0 0,0 0,1 0,-19 18,36-18,-35 18,17-18,-17 0,35 0,-53 17,17-17,1 0,0 0,-1 0</inkml:trace>
  <inkml:trace contextRef="#ctx0" brushRef="#br0" timeOffset="157728.9686">19614 9155,'0'17,"0"1,0 0,0-1,0 18,0-17,0 17,0-17,0 17,0 1,0-1,0-18,0 19,0-19,0 19,0-19,0 1,0 0,0 17,0 0,0-17,0-1,0 19,0-19,0 1,0 0,0 17,0-18,-17 1</inkml:trace>
  <inkml:trace contextRef="#ctx0" brushRef="#br0" timeOffset="162759.6335">16351 10654,'-17'18,"-1"-18,-17 17,-1 1,1-1,17-17,-17 0,0 36,17-19,1-17,-1 18,0 0,-17-1,17 1,1 0,-1-18,18 17,-17 1,-1-1,18 1,0 0,0-1,-18-17,18 18,0 17,0-17,0 0,0-1,0 1,0 17,0-17,0 17,0-17,0-1,0 1,0 0,18 17,0-35,-1 35,1-35,-1 0,19 18,-19-1,19-17,-1 0,-17 0,-1 0,18 0,1 0,-36-17,35-1,-17 1,-1-1,36-17,-17 17,-36-17,17 35,-17-18,18 0,-1-17,-17 17,0-17,18 18,-18-1,0 0,0 1,0-19,0 19,0-1,0 0,0-17,0 18,0-1,0 0,0 1,0-1,0 0,0 1,-18 17,18-18,-17 0,-1 18,18-17,-17 17,-19 0,19 0,-1 0,0 0,1 0</inkml:trace>
  <inkml:trace contextRef="#ctx0" brushRef="#br0" timeOffset="168847.8537">15769 10707,'0'-18,"0"1,0-1,0 0,-17 18,-1-17,0 17,1 0,-19 0,19 0,-1 0,0 0,1 0,-1 0,1 0,-1 17,0 1,18 0,0-1,-35 1,35-1,-18 1,1 0,17 17,-18-17,18-1,0 1,-18 0,18-1,-17 18,17 1,-18-19,18 19,-18-36,18 17,0 19,0-19,0 1,0-1,0 1,0 0,0-1,0 1,0 0,0-1,0 1,0 0,0-1,18 19,-18-19,18-17,-1 18,1-1,0-17,-1 0,1 0,0 0,17 0,-17-17,-1 17,1 0,-1-18,1 18,17-17,1 17,-1-18,-17 0,-18 1,17 17,1-18,-1 18,-17-18,18 18,0-35,-1 17,-17 1,0-1,18 0,-18 1,0-1,0 1,0-1,0 0,0 1,0-1,0 0,0 1,0-1,0 0,0 1,0-1,0 1,-18-1,18-17,-17 17,17-17,-36 17,36 0,-17 18,-1-17</inkml:trace>
  <inkml:trace contextRef="#ctx0" brushRef="#br0" timeOffset="176639.3735">13406 12665,'17'-18,"1"18,-1 0,1-18,0 18,-1-17,19-1,-19 1,1-1,52-35,-34 35,-19 1,19 17,17-36,-53 19,35-19,-17 19,17-1,-18 1,1-1,0 0,-18-17,17 35,1-18,0-17,-1 0,-17 17,18-17,-18 17,0 1,18 17,-18-18,0 53,0 1,0-19,-36 71,19-70,-1 17,0 36,1-18,-19 35,36-53,0 18,-17 0,17 18,0-54,-18 36,18-35,0-1,0 1,0 0,0-1,0 1,0 0,0-1,0 1,-17 0,-1 17,0 0,18-17,-17-1,17 1,-18 0,18 17,0-17,0 17,0-17,-18-18,18 35,-17-35,17 17</inkml:trace>
  <inkml:trace contextRef="#ctx0" brushRef="#br0" timeOffset="179479.127">14517 12330,'0'-18,"0"0,0 1,0-1,0-35,0 35,0 1,0-1,0 1,-18 17,1 0,-19 0,19 0,-19 0,19 17,-1-17,18 18,0-1,0 1,0 0,0-1,0 1,0 0,0-1,0 1,0 0,0-1,0 1,0 17,0-17,0-1,0 1,0 0,0-1,0 1,0 17,0-17,18 17,-18-17,17 17,1-17,-18-1,18 1,-1 0,1-1,0 1,-1 0,-17-1,18 1,-1-1,-17 1,18-18,0 35,-1-17,-17 0,0-1,18 19,-18-19,0 1,0 0,-18-1,1-17,-1 0,0 0,1 0,-1 0,1 0,-1 0,0-35,1 17,17 1,0-1,0 0,0 1,0-1,0 0,0 1,0-19,0 1,0 18,0-36,17 35,-17-17,0 17,18 0,-18 1,0-1,18 18,-1-35,-17 17,18 1,-18-1,0 0,17 1,1-1,-18 0,0-17,18 17,-1 1,-17-1,0 1,0-1,0 0,0 1,0-1,0 0,-17-17</inkml:trace>
  <inkml:trace contextRef="#ctx0" brushRef="#br0" timeOffset="181135.9539">15011 12065,'-36'18,"19"-18,-1 17,18 1,0 0,-18-1,1 1,-1 17,1-35,-1 18,18 17,-18-35,1 35,-1-17,0 0,1-1,-1 1,0-1,-17 1,18 0,17-1,-18-17,0 18,18 0,36-1,-19-17,36 18,-18 0,18-18,0 0,-18 0,-17 0,53 17,-54-17,36 0,-17 36,-19-36,18 0,1 0,-1 0,-17 0</inkml:trace>
  <inkml:trace contextRef="#ctx0" brushRef="#br0" timeOffset="181864.2802">15099 12277,'-18'0,"18"17,0 19,0-19,0 1,-17 17,17 0,0 1,-18-1,18 18,-35 35,35-35,0 0,0 17,-18-34,18 34,-18-52,18 35,0-35,0 17,0-18,0 1,36-18</inkml:trace>
  <inkml:trace contextRef="#ctx0" brushRef="#br0" timeOffset="183551.472">15681 12118,'-18'-18,"1"18,-1 0,0 0,1 0,-1 0,-17 0,17 36,1-36,-1 35,0-18,-17 1,35 0,-18 35,-17-36,35 19,0 16,-35 19,17-53,18 35,0-36,0 19,0-1,-17 0,17-17,0 17,0-17,0-1,0 1,0 0,0-1,0 1,0-1,0 19,17-1,1 0,-18 1,0-19,0 1,35 17,-35-17,18-18,-1 17,-17 1,36 0,-1-18,0 0,-17 0,0 0,-1 0,1 0,-1 0,1-18,0 18,-1 0,1-35,-18 0,0-18,18 35,-1 0,-17-17,0 0,18 17,-18-17,0 17,0-17,0 0,0 17,0 0,0 1,0-1,0 0,0 1,0-1,0 1,0-19,0 19,0-19,0 19,0-19,0 19,0-19,0 19,0-18,-18 17,1 0,-1 1,0-1,1 18,-19-18,36 1</inkml:trace>
  <inkml:trace contextRef="#ctx0" brushRef="#br0" timeOffset="185799.0754">16281 12224,'-18'0,"18"-18,-18 0,1 18,17-17,-18 17,0-18,1 1,17-1,-18 18,1-18,-1 18,0 0,1 0,-1 0,0 0,1 0,-1 0,0 0,1 0,17 18,0 0,0-1,0 1,0-1,0 19,0-19,0 19,0-19,0 1,0 17,17-17,-17 17,18 0,0-35,-1 36,-17-19,18 1,-18 0,18-1,-18 1,35 0,-17-1,-1 1,18 17,-17-17,0 17,17-35,-17 18,-1-18,19 35,-19-17,-17-1,0 1,0-1,0 1,0 0,0-1,-35-17,-18 0,35 0,-52-17,35-1,-18 0,35 1,-35-18,35 35,-17 0,18-18,17 0,0 1,0-1,0 0,17 18,-17-17,0-1,18 0,-1 1,1-1,17 1,-17 17,-18-18,18 18,-1-18,1 1,0 17,-18-18,35 0,-18 1,1-1,0 18,-1-18,1 1,-18-1,18 18,-18-18,0 1,17-18,-17 17,18 0,-18 1,0-1,18 0,-18 1,0-1</inkml:trace>
  <inkml:trace contextRef="#ctx0" brushRef="#br0" timeOffset="187215.4623">16669 12030,'0'17,"0"1,0 17,0 1,0-19,0 1,0 17,0 18,0-18,0 18,0 0,0 0,0-18,0 18,0 0,0 18,0-18,0 35,0-53,0 18,0-18,0 1,0-1,0 18,0 0,0-18,0 0,0-17,0 17,0 0,0 1,0-19,0 36,0-35,0 17,0-17,0 35,0 0,-18-36,18 19,0-1,0 18,0-18,-18 0,1 18,17 0,0-35,0 52,0-17,0 0,0-18,0 18,0-17,-18-1,1-17,17-1,0 1,0 0,-18-1</inkml:trace>
  <inkml:trace contextRef="#ctx0" brushRef="#br0" timeOffset="188951.8979">16704 13106,'18'-18,"-1"18,19 0,17 0,-1 0,19 0,-36 0,36 0,-1 0,36 0,-53 0,18 0,-18 0,17 0,-35 0,1 0,-19 0,36-35,-17 35,-1 0,-18 0,1 0,0 0,17-18,-17 18,-1 0,1 0,0 0,-1 0,1 0,-1 0,1 0</inkml:trace>
  <inkml:trace contextRef="#ctx0" brushRef="#br0" timeOffset="190927.7503">16986 12188,'0'18,"0"0,0 35,0-18,0 0,0 0,0-17,0 0,-17-1,-1 1,18 0,0-1,-18 1,36-18,17-18,-17 18,0 0,-1-17,1-1,-1 18,1 0,0 0,-1 0,1 0,-18 18,18-18,35 35,-18-17,-18-18,-17 17,0 1,0 0,0-1,0 1,0-1,0 1,0 0,0-1,0 1,0 0,0 17,-17-17,-1-18,1 17,-1-17,0 0,1 18,-1-18,0 0,1 17,-1-17,0 0,1 0,-1 0,-17 0,17 0,-17 0,0 0,17-17,0-1,1 18,17-17,0-1,0 0,0 1</inkml:trace>
  <inkml:trace contextRef="#ctx0" brushRef="#br0" timeOffset="192223.3945">16951 12224,'18'0,"-1"0,1 0,17 0,-17 0,-1 0,1 0,0 0,-1 0,1 0,0 0,-1 0,1 0,0 0</inkml:trace>
  <inkml:trace contextRef="#ctx0" brushRef="#br0" timeOffset="194519.147">17674 12312,'-17'0,"17"-18,0 1,0-1,0 0,17 1,18-1,-17 0,-18 1,35 17,-17 0,0 0,-1 0,1 0,0 0,-1 17,1-17,-18 18,0 17,17-35,-17 18,0 17,0-17,0 17,0-17,0 17,0-17,-17-18,-1 17,1 1,-1 17,0-35,1 18,-1 0,0-1,1-17,-1 36,0-36,1 17,-1-17,-17 18,0-18,17 35,0-35,1 0,-1 18,-17-1,17 1,0 0,1-18,-1 0,53 0,-17 0,0 0,17 35,0-35,-35 18,18-18,0 35,-1-35,1 17,0 1,-1 0,1-18,17 17,-17-17,-1 0,1 0,0 0,-1-17,-17-1,18 0,-18-17,18 35,-18-17,17-1</inkml:trace>
  <inkml:trace contextRef="#ctx0" brushRef="#br0" timeOffset="196431.5319">17498 13123,'0'-17,"35"17,0 0,-17 0,17 0,-17 0,0 0,-1 0,18 0,1 0,-19 0,1 0,0 0,-1 0,1 0,0 0,-1 0,1-36,-1 36,1 0,0 0,-1 0,1 0,0 0,-1 0,1 0,0 0,-1 0,19 0,-19 0,1 0,-1 0,1 0,17 0,-17 0,17 0,-17 0,0 0,-1 0,1 0,-1 0,19 0,-1 0,-17 0,17 0,-17 0,-1 0,18 0,-17 0</inkml:trace>
  <inkml:trace contextRef="#ctx0" brushRef="#br0" timeOffset="206855.2473">15293 11589,'-18'0,"-17"0,35 17,-18-17,18 18,-17-18,-1 35,0-35,1 0,17 18,-35-18,17 0,0 18,18-1,-17-17,-1 18,-35 17,35-35,18 18,-35-1</inkml:trace>
  <inkml:trace contextRef="#ctx0" brushRef="#br0" timeOffset="209863.8496">12788 7585,'0'-18,"-17"0,-36 1,53-1,-18 18,0 0,1 0,-1 0,0 0,1 0,-1 0,1 0,-19 0,36 18,-17 17,-1-17,18 17,0-17,-18-1,18 1,0 0,0-1,0 1,0-1,0 19,0-19,0 19,0-19,0 1,0 0,18-18,0 0,-1 0,1 0,0 0,-1 0,1 0,-1 0,36 0,-17 0,-1 0,-17 0,-1 0,1-18,-1 0</inkml:trace>
  <inkml:trace contextRef="#ctx0" brushRef="#br0" timeOffset="211247.9802">12841 8008,'18'0,"-18"-18,35-17,-35 18,18-19,-18 19,17-19,19 1,-36 0,17 35,-34 17,17 1,0 0,0 17,0 0,-18 1,18-19,0 1,0-1,0 1,0 0,0-1,0 1,0 0,0-1,-35 19,35-19,0 1,-18 17</inkml:trace>
  <inkml:trace contextRef="#ctx0" brushRef="#br0" timeOffset="213822.9974">12382 12171,'0'-18,"-17"1,17-1,0 0,-18-17,1 0,-1-1,18 1,-18 35,18-17,-35 17,17 0,1 0,-1 0,0 0,1 0,-1 0,1 0,-1 0,0 0,1 0,-1 0,0 17,1 1,-1-1,0 19,18-19,-17 19,17-19,0 1,-18 0,18-1,0 1,0-1,0 19,18-19,-1 1,19 0,-36-1,35 1,-17 0,35 17,-36-35,18 0,-35-18,18 18,17-35</inkml:trace>
  <inkml:trace contextRef="#ctx0" brushRef="#br0" timeOffset="216071.2115">12277 12330,'0'-18,"0"0,0 1,0-1,17 18,1 0,0 0,17 0,-18 0,1 0,0 0,-1 0,-17 18,18-1,-18 1,18 0,-18-1,0 1,0-1,0 1,0 0,0-1,-18-17,-17 36,-1-19,-16 1,-1-18,17 18,-34-1,52 1,-17-18,17 0,1 0,-1 0,0 0,-17 0,17 0,-17 0,0 0,0 0,17 0,-17 0,17 0,36 0,17 0,-17 0,17 0,-17 0,-1 0,18 0,-17 0,0 0,-1 0,1 0,0 0,-1 18,1-1,17 1,-35-1,18 1,-1-18,1 0,0 35,-1-35,1 36,17-36,1 17,16 1,-34-18,17 0,-17 18,0-18,-1 0,1 0,0 0,17-36,-17 19,-1-1,1 0,-18 1,17 17,-17-18,0-17,0 17,0-17,0 17</inkml:trace>
  <inkml:trace contextRef="#ctx0" brushRef="#br0" timeOffset="216608.7758">12665 12330,'88'-18</inkml:trace>
  <inkml:trace contextRef="#ctx0" brushRef="#br0" timeOffset="323614.5783">16969 13406,'0'17,"17"-34,1 17,0 0,-1 0,1 0,-1 0,1 0,0 0,-1 0,1 0,0 0,-1 0,-17 17,0 1,0-1,-17 1,17 0,-36-1,1-17,17 18,1 0,-1-1,1-17,-1 0,18 18,-18-18,1 18,17-1,0 1,-18-18,18 17,18-17,-1-17,1 17,0 0,-1 0,1 0,-1 0,-17-18,18 18,0 0,-1 0,1 18,-18-1,18 1,-18 0,0-1,0 1,0 0,0-1,0 1,0 0,0-1,0 1,0 0,-18-1,18 1,0-1,-18-17,18 18,0 0,0-1,-17 1,-1 0,18-1,-18-17,18 18,-17-18,17 18,-18-18,1 17,-1 1,0-18,1 0,-1 0,0 0,-35 0,36-18,17-17,-18 35,18-18,0 1,0-1,0 0</inkml:trace>
  <inkml:trace contextRef="#ctx0" brushRef="#br0" timeOffset="334326.826">14852 13370,'-18'0,"1"0,-1 0,0 0,1 0,-1 18,0 0,-17-1,35 1,0-1,0 1,-17-18,-1 18,18-1,-18 1,18 0,0-1,0 1,0 17,0-17,0-1,0 1,0 0,0 17,0-17,0-1,0 1,0 0,0-1,0 1,0 0,36-18,-19 0,1 0,-1 0,1 0,0 17,-1-17,1 0,17 0,-17 0,0 0,-1 0,18-17,-35-1,0 0,0 1,18 17,-18-18,0 0,0 1,0-1,0 0,0 1,-18 17,1 0,17-18,-18 18,-17 0,17 0,1 0,-1 0,0 0,1 0,-1 0,0 18,1-1,17 1,0 0,0-1,-18 1,18 0,0-1,-17-17,17 18,-18 0,0-1</inkml:trace>
  <inkml:trace contextRef="#ctx0" brushRef="#br0" timeOffset="354502.863">13370 13582,'18'0,"17"0,0 0,1-18,17 18,-53-17,17 17,19-18,-1 18,-18-18,36 1,-35 17,0 0,17 0,18-36,-35 36,-1 0,1 0,17-17,-35-1,18 18,-1 0,-17-17,-17 17,-1 52,0-34,-17 17,18-17,-1 17,0 1,1-19,-19 18,36-17,0 0,0-1,0 1,-17 0,17-1,0 1,0 0,0-1,-18-17,0 18,18 0,-17-18,17 35,-36-18,36 1,0 0,0-1</inkml:trace>
  <inkml:trace contextRef="#ctx0" brushRef="#br0" timeOffset="356576.023">14270 13423,'-18'0,"1"18,17 17,-36-17,36 17,-17-17,17-1,0 1,-18 0,0-18,18 17,-35 1,35-1,0 1,-18-18,36 0,17 0,-17 0,17 0,1 35,-19-35,-17 18,18 0,-18 17,35-17,-35-1,0 1,0 17,18-17,-18-1,0 1,0 0,0 17,0-17,-18-1,18 1,-17 0,-1-18,0 0,1 0,-19 0,36-18,0 0,0-17,0 0</inkml:trace>
  <inkml:trace contextRef="#ctx0" brushRef="#br0" timeOffset="358623.0772">14288 13494,'0'-36,"17"36,1-17,-1-1,-17 1,18 17,0 0,-1 0,1 0,0 0,-1 0,1 0,0 0</inkml:trace>
  <inkml:trace contextRef="#ctx0" brushRef="#br0" timeOffset="360318.5651">13476 14270,'18'0,"17"0,18 0,-35 0,34 0,1 0,0 0,0 0,0 0,-35 0,17 0,-17 0,17 0,0 0,18 0,-18-35,1 35,17-18,0 18,-36 0,54 0,-36 0,18 0,-18 0,1 0,-19 0,18 0,-17 0,17 0,-17 0,17 0,1 0,16 0,1 0,0 0,18 0,-36 0,36 0,-1 0,-52 0,0 0</inkml:trace>
  <inkml:trace contextRef="#ctx0" brushRef="#br0" timeOffset="380295.7509">14764 14482,'0'-18,"0"0,-18 18,0 0,1 0,-1 0,1 0,-1 0,0 0,18 18,0 0,0-1,0 1,0 17,0-17,0-1,0 1,0 0,0-1,18-17,-18 18,18 0,-1-18,1 0,-1 17,1-17,0 0,-18 18,17-1,-17 1,18 0,0-1,-1 1,-17 0,18-1,-18 1,18 0,-18-1,0 1,0-1,0 1,0 0,0-1,0 1,0 0,0-1,0 1,0 0,0-1,-18 1,0 17,1-35,-1 0,18 18,-18-18,1 0,-19 0,19 0,-18 0,-1 0,19 0,-1 0,0 0,18-18,0 1,0-1,-17 18,17-18,0 1,0-1,0 0,0-17,0 17,0-17,0 17,0 1,17-1,-17 1,18 17,0-18,-18 0,17 18,1-17,17 17,-17 0,17 0,-35-18,18 18,-1-18,1 18,0 0,-1 0,1-17,0-1,-1 18,-17-18,18 18,-1-17,-17-1,0 1,0-1,0 0,0 1,0-1,0 0,0 1,0-1,0 0,0 1,-17-1,17 1,-18 17,1-18,-1 18,0 0,1 0,-1 0,0 0,1 0,-1 0,0 0,1 0,-1 0</inkml:trace>
  <inkml:trace contextRef="#ctx0" brushRef="#br0" timeOffset="383094.5237">14429 13917,'17'0</inkml:trace>
  <inkml:trace contextRef="#ctx0" brushRef="#br0" timeOffset="400766.7654">14129 14693,'-18'0,"18"-17,0-19,0 19,0-19,0 19,0-1,0 0,0 1,18 17,-1 0,1 0,0 0,-1-18,1 18,0 0,-1 0,1 0,0 0,-18 18,0-1,0 1,0 0,17-1,-17 1,0 0,0-1,0 1,0 0,0-1,0 1,0-1,0 1,0 0,0-1,0 19,-17-36,-1 17,18 1,0 0,0-1,-18 1,18-1,-35 19,17-19,-17 1,35 0,-18-18,18 17,-17-17,-1 36,0-36,1 17,-1-17,1 36,-1-36,0 0,1 17,-19-17,19 18,-19 17,19-35,-1 0,1 0,-1 0,0 0,1 0,17-18,0-17,0 18,0-36,0 35,17 18,-17-18,18 18,17-17,-17 17,-1 0,1 0,0 0,-1 0,1 0,0 17,-1-17,19 0,-36 18,17 0,1-1,-18 1,17 0,1-18,0 0,-1 0,1 17,-18 1,18-18,-1 17,1 1,0-18,-1 18,1-1,0-17,-1 0,1 0,-1 0,1 0,0 0,-18-17,17 17,1 0,-18-18,18 0</inkml:trace>
  <inkml:trace contextRef="#ctx0" brushRef="#br0" timeOffset="413383.4846">15804 11589,'0'35,"-17"-17,-1-1,1 1,-1 0,0 17,1-35,17 18,-18-18,18 17,-18 1,18-1,0 1,-17-18,-1 18,18-1,0 1,-18-18,18 18</inkml:trace>
  <inkml:trace contextRef="#ctx0" brushRef="#br0" timeOffset="417782.9169">15434 14570,'0'-18,"-18"0,1 1,-1 17,18-18,-35 1,17-1,1 18,-1 0,0 0,1 0,-1 0,-17 0,17 0,0 0,-17 18,18-18,-1 17,0 18,18-17,0 0,0-1,-17 19,17-19,-18 1,18 0,0-1,0 1,0 17,0-17,0-1,0 1,0 17,0-17,0 17,0-17,0-1,0 1,0 0,0 17,0-17,0-1,0 1,18 0,-18-1,0 1,17 0,1-18,0 0,-1 0,1 0,-1 0,1 0,0 0,-1 0,1 0,0 0,17 0,-17 0,-1 0,1 0,-1-18,1 18,0-18,-18 1,17 17,-17-18,18 0,17 1,-35-1,18-17,-18 17,18 18,-18-18,0 1,0-1,0-17,0 17,0 1,0-1,0 0,0 1,0-1,0 0,0 1,0-1,0 1,-18-1,0 18,18-18,-17 18,17-17,0-1,-18 0,0 1</inkml:trace>
  <inkml:trace contextRef="#ctx0" brushRef="#br0" timeOffset="437902.9053">17515 13458,'0'18,"0"17,0-17,0 17,0-17,0 0,0-1,0 1,0-1,0 1,0 0,0-1,0 1,0 0,0-1,0 1,0 0,18-36,0 18,-18-18,0 1,17 17,-17-18,18 18,-18-18,18 18,-1 0,1 0,0 0,-18-17,17 17,1 0,-1 0,1 17,-18 1,0 0,18 17,-1-17,-17-1,0 1,0 0,0 17,0-18,0 19,0-19,-17 1,17 0,-18-1,0 1,18 0,-17-18,-1 17,1 1,-1-1,0-17,1 0,17 18,-18-18,0 0,1 0,-1 0,0 0,1 0,-1 0,0 0,1 0,-1 0,1 0,-19 0,36-18,-17 1,-1-1,18 1</inkml:trace>
  <inkml:trace contextRef="#ctx0" brushRef="#br0" timeOffset="439782.8989">17515 13423,'18'0,"0"0,-1 0,1 0,17 0,-17 0,0 0,17 0,0 0,-17 0,-1 0,1 0,17 0,-17 0,0 0,-1 0,1 0</inkml:trace>
  <inkml:trace contextRef="#ctx0" brushRef="#br0" timeOffset="482655.4147">15487 15452,'-35'-36,"17"36,0 0,1 0,-1 0,0 0,-17 0,18 0,-36 0,35 0,-17 0,-1 0,36 18,-17-18,-1 35,18-17,-17 0,-1 17,0 0,18-17,0-1,0 1,0 0,0-1,0 1,0 0,0-1,18-17,-18 18,0 0,35-1,-17-17,17 0,-17 0,-1 0,1 0,0 0,-1 0,1 0,0 0,-1 0,1 0,-1 0,1 0,0 0,17-17,-17 17,-1-18,-17 0,18 18,0 0,-1-17,-17-1,0 0,18 1,0-1,-18-17,0 17,0-17,0 17,0 1,0-1,-18 0,0 18,1 0</inkml:trace>
  <inkml:trace contextRef="#ctx0" brushRef="#br0" timeOffset="486894.6383">14146 15505,'18'-36,"35"19,-35 17,17 0,-17 0,17 0,-35 17,17-17,-17 18,0 17,0-17,-17 0,17-1,-18 18,1-35,-1 18,0 0,-17-1,17 1,1 0,-1-1,-17 19,17-19,-17 1,17-18,1 35,-19-17,19-18,-1 0,0 17,1-17,-1 18,36-18,17 0,0 0,18 0,-35 0,-1 0,1 0,0 0,-1 0,1 18,0-18,-1 17,1-17,0 18,-18 0,35-18,0 0,-17 0,-1 0,1 0</inkml:trace>
  <inkml:trace contextRef="#ctx0" brushRef="#br0" timeOffset="489368.9096">14817 15399,'-36'0,"19"0,-1 0,0 0,1 17,-1-17,1 18,-1 17,0-35,1 18,17 0,0-1,-18 1,18 17,-35 0,35-17,0 0,0-1,0 1,0 0,0-1,0 1,0 17,0-17,0-1,0 1,0 0,0-1,17-17,-17 18,18 0,0-1,-1-17,1 36,0-36,-1 0,1 0,-1 0,1 0,0 0,-1 0,1 0,17-18,-17 0,0 1,-1-1,1-17,-18 17,0 0,0 1,-35-1,-1 18,19 0,-19 0,19 0,-19 0,19 0,-1 0,1 0,-1 0,0 0</inkml:trace>
  <inkml:trace contextRef="#ctx0" brushRef="#br0" timeOffset="491335.4855">13388 15469,'18'0,"-1"0,1 0,17 0,-17 0,-1 0,19 0,-1 0,-17 0,17 0</inkml:trace>
  <inkml:trace contextRef="#ctx0" brushRef="#br0" timeOffset="493366.7804">13635 16087,'-18'0,"53"-18,-17 18,0 0,17 0,-17-18,-1 18,54-17,-36 17,-17 0,35 0,0 0,-18 0,0 0,0 0,1 0,17 0,-36 0,1 0,17 0,1 0,-19 0,18 0,18 0,-35 0,35 0,-18 0,18 0,0 0,-18 0,1 0,16 0,-34 0,35 0,-18 0,1 0,16 0,-34 0,35 0,-18 0,18 0,-17 0,16 0,-16 0,-1 0,0 0,18 0,-18 0,-17 0,17 0,-17 0,35 0,-35 0,-1 0,1 0,35 0,-36 0,19 0,-19 0,36 0,-17 0,-19 0,1 0,17 0,-17 0,17-18</inkml:trace>
  <inkml:trace contextRef="#ctx0" brushRef="#br0" timeOffset="496422.6882">15416 16210,'0'-18,"-17"18,-1 0,0 0,-17 0,18 18,-1-18,0 18,1-1,17 1,-18-18,0 18,18-1,0 1,0 17,0-17,0 17,0-17,0 17,0-17,0 17,0-17,0-1,18-17,0 18,-18 0,17-18,1 0,0 17,-1-17,1 0,-1 0,1 0,0 0,-1 0,19-35,-19 17,-17 1,18-1,0 18,-18-18,17 1,-17-1,0-17,18 35,-18-18,0-17,0 17,0 1,0-1,0 0,0 1,0-1,-18 18,18-18,-17 18,-1 0,18-17,-18 17,1 0,-19 0</inkml:trace>
  <inkml:trace contextRef="#ctx0" brushRef="#br0" timeOffset="503270.2325">14799 16245,'0'-17,"0"-1,0 0,0 1,0-1,0 1,18-1,-1 0,1 18,0 0,-1 0,1 0,-1 0,1 0,-18 18,0 0,18-18,-18 17,0 1,0-1,0 1,0 0,0-1,0 1,0 0,0-1,0 1,-18 0,0-18,1 35,-1-17,1-1,-19 1,1-1,17-17,18 18,-17 0,-1-18,0 17,1 1,-1 0,1-18,-1 17,0-17,1 18,-19-18,19 0,52 0,-17 0,35 0,-36 0,1 0,-1 0,1 0,0 0,-1 0,19 18,-19-18,1 0,0 17,-1-17,1 0,-1 0,19 18,-1-18,-17 0,-1 0,1 0,0 0,-1 0,1 0,0 0,-1 0,-17-18,18 1</inkml:trace>
  <inkml:trace contextRef="#ctx0" brushRef="#br0" timeOffset="506430.5353">14305 16316,'0'-18,"0"1,0-1,0 0,0 1,-17 17,-1 0,-17 0,17 0,0 0,1 0,-1 0,-17 0,17 0,0 17,1 1,-1 0,1-18,-1 35,0-17,18-1,0 1,0 0,0-1,0 1,0-1,0 1,0 0,0-1,0 1,0 0,0-1,0 1,0 17,0-17,0-1,18-17,0 36,-1-36,18 0,-35 17,0 1,18-18,0 0,-1 0,19-18,-36 1,17-1,1 18,0 0,-18-18,17 1,1-1,0 18,-18-17,0-1,17 0,-17 1,0-1,18 18,-18-18,0-17,0 17,0 1,0-1,0 1,0-1,0 0,0 1,0-1,0 0</inkml:trace>
  <inkml:trace contextRef="#ctx0" brushRef="#br0" timeOffset="509247.0548">16387 11553,'-18'0,"18"18,0 0,-18 35,1-53,-1 17,18 1,-18 17,1-35,17 18,0 0,-18-1,18 1,-18-1</inkml:trace>
  <inkml:trace contextRef="#ctx0" brushRef="#br0" timeOffset="512967.3084">15998 16228,'0'-18,"0"0,0 1,0-1,0 1,0-1,-17 18,-1 0,1 0,-1 18,18-1,-18 1,18-1,0 1,0 0,-35-1,35 1,0 0,0-1,0 1,0 0,0-1,18 1,-1 0,1-18,0 0,-1 0,1 0,-1 17,1 18,0 1,-18-19,17-17,-17 18,18 17,17-17,-35 0,0-1,0 1,0-1,0 1,0 0,0 17,0-17,0-1,-17-17,-1 0,0 0,1 0,17-17,-18-1,0 0,18 1,-17-1,17 0,0 1,-18-1,18 1,0-1,-17 0,17 1,0-1,0 0,0 1,0-1,0 0,0 1,0-1,0 1,17-1,1 0,-1 1,1-1,0 0,-1 1,1-19,-18 19,0-19,0 19</inkml:trace>
  <inkml:trace contextRef="#ctx0" brushRef="#br0" timeOffset="521046.5577">18450 13564,'0'18,"-17"-18,-1 0,-35 0,18 0,17 0,1 18,-1-18,-17 35,-18-35,35 17,0-17,-17 18,0 0,17-18,-17 17,0-17,-1 18,19-18,-1 18,36-18,-1 0,19 0,-19 0,1 0,17 0,-17 0,17 0,-17 0,17 17,0-17,1 18,-19-18,19 0,-19 0,1 0,-1 0,1 0,35 0,-18 0,18 0,-35 0,17 0,-17 0</inkml:trace>
  <inkml:trace contextRef="#ctx0" brushRef="#br0" timeOffset="522319.5433">18468 13529,'-18'0,"18"35,0 1,0-1,0-18,0 19,0-1,0 0,0 1,0-1,0-17,0 17,0 0,0 0,0 1,0-19,0 1,0 0,0-1,0 18,0-17,-35 0,35-1,0 1,0 0,0-1</inkml:trace>
  <inkml:trace contextRef="#ctx0" brushRef="#br0" timeOffset="527351.515">16192 16880,'-17'0,"-1"-17,1 17,-1 0,0-18,1 18,-1 0,0 0,1 0,-1 0,0 0,1 0,-1 0,18 18,0-1,0 1,0 0,18-1,-18 1,35 0,-17-18,17 35,-17-35,17 18,0 17,0 0,-17-35,-18 18,18-18,-1 0,1 17,-18 1,18 0,-18-1,0 1,0 0,0-1,0 1,0-1,-18 1,0-18,1 0,-1 0,0 0,1 0,-1-18,1 1,17-1,0 1,0-1,0 0,-18 1,18-1,0 0,0 1,0-1,0 0,0-17,0 18,18-1,-18 0,17 18,-17-17,18-1,-1 18,1 0,-18-18,0 1,0-1</inkml:trace>
  <inkml:trace contextRef="#ctx0" brushRef="#br0" timeOffset="534792.0214">14711 16969,'0'-18,"0"0,17 1,1 17,-18-18,18-17,-1 17,1 1,0-1,17 0,-17 18,-18 18,0 0,0-1,0 1,0-1,0 1,0 0,0-1,0 1,0 0,0-1,0 1,0 0,0-1,0 1,0 17,-18-35,18 18,0-1,-18 1,1 0,-1 17,-17-17,17 17,-17-18,0 1,-1 0,19-1,-36-17,35 0,36 0,-1-17,1 17,0 0,-1 0,1 0,0 0,-1 0,1 0,-1 0,1 0,0 0,-1 17,19-17,-19 0,1 0,0 0,-1 0,18 0,-17 0,17 0,-17 0,0-17,17 17,0-18,-17 0,0 1,-1 17,-17-18,0 1,0-1,18 18</inkml:trace>
  <inkml:trace contextRef="#ctx0" brushRef="#br0" timeOffset="536911.3592">15575 16810,'-17'0,"-1"0,0 0,1 0,-1 0,0 0,-17 0,0 0,17 0,0 0,1 0,-1 0,1 0,-19 0,36 18,-17-18,-1 17,0 1,1-1,-1 1,18 17,0-17,-18 17,18 1,0-19,0 18,0-17,0 17,0-17,0 17,0-17,0 17,0-17,18-18,-18 35,18-35,-1 18,1-18,0 0,-1 0,1 0,0 0,-1 0,1 0,-1 0,1 0,0 0,-1 0,1 0,17 0,-17 0,17 0,-17 0,-18-18,18 0,-1 18,1-17,-18-1,0 1,0-1,0 0,0 1,0-1,17 0,-17 1,0-1,0 0,0 1,0-1,0 1,0-1,0 0,0 1,0-1,0 0,-17 18,17-17,0-1,-18 0,1 18,-1-17,0-1,18 1,-35 17</inkml:trace>
  <inkml:trace contextRef="#ctx0" brushRef="#br0" timeOffset="538975.4939">14482 17445,'17'0,"1"0,-1 0,1 0,0 0,-1 0,1 0,0 0,-18 17,17-17,-17 18,18-18,0 0,-1 0,1 0,17 0,-17 0,35 0,-18 18,-17-18,-1 0,18 0,-17 0,17 0,-17 0,17 0,1 0,-19 0,19 0,-19 0,18 0,1 0,-19 0,1 0,17 0,-17 0,17 0,-17 0,17 0,0 0,-17 0,0 0,17 0,18 0,-18 0,0 0,-17 0,17 0,18 0,-35 0,35 0,0 0,0 0,-36 0,36 0,-18 0,18 0,0 0,0 0,18 0,-1 0,-17 0,0 0,18 0,-36 0,36 0,-19 0,19 0,-36 0,1 0,17 0,-36 0,18 0,1 0,-1 0,0-18,-17 18</inkml:trace>
  <inkml:trace contextRef="#ctx0" brushRef="#br0" timeOffset="542550.9301">16351 17709,'0'-17,"-17"17,-1 0,0 0,1 0,-1-18,0 18,1 0,-1 0,0 0,1 0,-1 0,1 0,-1 0,0 0,1 0,-1 18,0-18,1 17,17 19,-18-36,18 17,-18-17,1 36,17-19,0 1,0 0,0-1,0 1,0-1,0 1,0 0,0-1,0 1,0 0,0-1,0 1,0 0,0-1,35 1,-17-18,-1 0,1 0,0 0,-1 0,1 0,0 0,-1 0,1 0,-1-18,-17 1,18 17,0-18,-1 18,-17-18,18 1,-18-1,18 0,-1 1,-17-1,18-17,-18 17,0 1,0-1,0 0,0 1,0-1,0 0,0 1,0-1,0 0,0 1,0-1</inkml:trace>
  <inkml:trace contextRef="#ctx0" brushRef="#br0" timeOffset="546695.5795">15522 17727,'-35'0,"17"0,1 0,-1 0,0 0,1 18,-1-1,0-17,1 0,-1 0,18 18,-35-18,17 18,1-1,17 19,-18-36,18 17,-18-17,1 18,17-1,0 1,0 0,0-1,0 1,0 0,0-1,0 19,0-19,0 1,0 0,0 17,17-35,-17 17,0 1,18 0,-18-1,18-17,17 18,-17 0,-1-18,1 0,-1 0,1 0,0 0,-1 0,1 0,0 0,-1 0,1 0,0-18,-1 18,1-18,0 18,-18-17,17-1,1 0,-1-17,-17 18,18-19,-18 19,0-1,0 0,0 1,0-1,0 0,0 1,0-1,0 0,0 1,0-1,0 1,0-1,0 0,0 1,-18 17,1-18,17 0,-18 18,1 0,-1-17,0 17,1 0,-1 0</inkml:trace>
  <inkml:trace contextRef="#ctx0" brushRef="#br0" timeOffset="613383.3542">26264 6421,'0'-18,"-17"18,-19 0,36 18,-17-1,-1-17,0 18,1 17,-1-17,18-1,-17-17,17 18,-18 0,0-18,18 17,0 1,-17 0,-19 17,36-17,-17-1</inkml:trace>
  <inkml:trace contextRef="#ctx0" brushRef="#br0" timeOffset="623830.5829">28434 8678,'18'-17,"-18"-1,17 0,-17 1,18-19,17 36,-17 0,-1 0,19 0,-19 18,1-18,-18 35,35-17,0 17,-17-17,0 0,-1 35,19-36,-36 18,0-17,0 0,0-1,0 1,-36 17,19-35,-19 0,19 0,-1 0,1 0,17 18,-18-18,0 0,1 0,-36 0,17 0,1 0,18 0,-19 35,19-35,-1 0,53 0,1 0,-19 0,18 0,-17 0,17 0,-17 0,0 18,-1-18,19 0,-36 17,35 1,-18-18,1 0,0 18,-1-1,19 1,-19 0,36 35,-35-36,-1 1,19 0,-19 17,19-35,-36 17,17 1,-17 0,18-18,-18 17,18-17,-1 18,-17 0,0-1,0 1,0 0,0-1,0 1,-17 17,-1-17,0-1,1-17,-1 18,0-18,18 18,-17-18,17 17,-18-17,0 0,1 0,-1 18,1-18,-1 18,0-18,1 0,-1 0,0 0,-17 17,17-17,-17 0,18 0,-1 0,0 0,1 0,-1 0,0 0,1 0,-19 0,19 0,-18-17,17-1,0 18,1 0,-1-18,0 18,18-17,-17 17,-1-36,-17 19,17-1,1 18,17-18,-18 1,0-1,1 18,17-17,0-1,0 0</inkml:trace>
  <inkml:trace contextRef="#ctx0" brushRef="#br0" timeOffset="648390.9107">26211 8220,'0'17,"0"1,-17 0,17-1,-36 1,19 0,-1-1,18 1,-17-18,17 17,-18 1,0 0,1-18,17 35,-36 0,19-35,-19 36,1-36,-53 35,35 0,0-17,36-18,-19 0,19 17,34-17,1 0,0 0,-1 0,1 0,-1-17,1 17,0 0,-1-18,1 18,17 0,-17 0,17 0,18 0,-18 0,54 0,-19 0,54 0,-72 0,54 0,-53 0,-35 0,17 18,-17-1</inkml:trace>
  <inkml:trace contextRef="#ctx0" brushRef="#br0" timeOffset="650718.6604">26247 8237,'0'36,"0"-1,0-17,0-1,0 18,0 1,0-1,0-17,0 17,0-17,0 34,0-34,0 17,0-17,0 0,0 17,0-17,0 17,0 0,0 0,0-17,0 0,0-1,0 19,0-19,0 1,0 0,0-1,0 1,17-1,-17 1,0 0,0-1</inkml:trace>
  <inkml:trace contextRef="#ctx0" brushRef="#br0" timeOffset="663511.6199">24306 8625,'18'-17,"0"-1,-18 0,17 1,1-1,0 18,-18-35,35 35,-35-18,18 1,-18-1,17-17,1 17,-1 0,1-17,-18 18,0-1,35 0,-35 36,0 17,0-17,0-1,0 36,-17-17,17-19,0 19,0-19,0 1,0-1,0 19,0-19,0 19,0-19,0 1,0 17,-18 1,18-1,0 0,0 0,-35 1,35-1,0-17,0-1,-18 18,18-17,0 17,0-17,18-36,-1 18</inkml:trace>
  <inkml:trace contextRef="#ctx0" brushRef="#br0" timeOffset="665214.4553">25224 8290,'-18'0,"0"18,1 0,-1-1,0 1,1-1,-1 1,0 0,18-1,-17 1,-1 0,1-18,-1 35,0-17,1 17,-1-18,0 1,1 0,-1-1,0-17,18 18,-17-18,-1 0,53 18,1-18,-1 0,0 17,1-17,16 18,1-18,18 18,-36-18,1 0,-1 17,-18-17,1 0,0 0,-1 0</inkml:trace>
  <inkml:trace contextRef="#ctx0" brushRef="#br0" timeOffset="666542.9947">25241 8290,'0'18,"0"0,0 17,0-18,0 19,0-1,0 18,0-18,0 0,0 18,0-35,0 17,0 1,0-1,0-17,0-1,0 1,0-1,0 19,0-19,0 1,0 0,0-1,0 1,0 17,0-17,0-1,0 1,-17 17,17-17,0 0,0-1</inkml:trace>
  <inkml:trace contextRef="#ctx0" brushRef="#br0" timeOffset="668647.0351">24059 9278,'0'-18,"36"18,-19 0,19 0,34 18,1 35,-36-53,18 0,18 18,-54-18,71 17,-35 19,-17-36,16 0,-16 0,-1 17,0-17,1 0,-19 0,18 0,-35 18,18-18,17 0,1 0,17 0,-53 17,35-17,-18 18,19-18,-19 0,1 0,0 0,-1 0,19 0,-19 0,19 0,-1 0,0 0,-17 0,17 0,-17 0,35 0,-18 0,-18 0,19 0,-19 0,19 0,-19 0,1 0,17 0,-17 0,0 0,17 0,0 0,-17 0,-1 0,19 0,-19 0,1 0,0 0,-1 0,1 0,17 0,-17 0,17 0,0 0,1 0,-19 0,18 0,1 0,-1 0,18 0,-35 0,-1 0,1 0,-1 0,1 0,0 0,-1 0,1 0,0 0,-1 0,19 0,-19 0,19 0,-19 0,18 0</inkml:trace>
  <inkml:trace contextRef="#ctx0" brushRef="#br0" timeOffset="677342.7922">26123 9648,'0'18,"0"0,0-1,-17 1,-1 0,0-18,18 17,-17 1,-1-18,0 18,1-18,17 17,-18-17,0 0,1 0,-1 18,-17-1,17-17,1 18,-1-18,0 0,1 0,17 18,-36-18,19 0,-1 0,1 0,-1 17,36-17,17 0,-18 0,19 0,-19 0,1 0,17 0,-17 0,17 0,0 0,1 0,17 0,-36 0,19 0,-19 0,18 0,-17 0,17 0,-17 0</inkml:trace>
  <inkml:trace contextRef="#ctx0" brushRef="#br0" timeOffset="679478.479">26123 9578,'18'0,"-18"18,17 17,-17-18,0 19,18-36,-18 17,0 1,0 0,0-1,0 1,0 0,0-1,0 1,0-1,0 1,18 0,-18 17,17 18,-17-35,0 17,18-35,0 35,-18-17,0-1,0 1,0 0,0-1,17 1,-17 0,0-1,0 1,0 0,0-1,0 1,0-1,0 1,0 0,0-1,0 19</inkml:trace>
  <inkml:trace contextRef="#ctx0" brushRef="#br0" timeOffset="688687.5226">25188 9737,'0'-18,"18"-17,0 35,17 0,-17 0,17 0,0 0,-17 0,-1 0,1 0,0 0,-1 0,1 0,-18 17,0 1,0 0,0-1,0 1,0 0,0-1,0 18,0-17,-18 17,18-17,-17 0,17-1,-18-17,0 0,18 36,-17-36,-1 17,0-17,1 36,-1-36,1 17,-1 1,0-18,1 0,17 17,-18-17,-17 0,17 18,36-18,-1-35,1 35,0 0,-1 0,1 0,0 0,-1 0,1 0,-1 0,1 0,0 0,-1 0,1 0,0 0,-1 0,1 0,0 0,-1 0,1 0,-18 17,0 1,17 0,1 17,-18-17,0-1,0 19,0-19,18 1,-18-1,0 1,0 0,0-1,0 1,0 0,0-1,0 1,0 0,0-1,-18 1,0 0,1-18,-1 17,1-17,-1 0,0 0,1 0,-1 0,0 0,1 0,-19 0,19 0,-1 0,1 0,-1 0,0 0,1 0,-1 0,-17 0,-18 0,17 0,1 0,18 0,-1 0,-17 0,-1 0,1 0,35-17,0-1,0 0,0 1</inkml:trace>
  <inkml:trace contextRef="#ctx0" brushRef="#br0" timeOffset="694326.8289">27270 6191,'-18'0,"0"36,1-36,-1 35,1-18,-19 1,36 17,-35-17,35 0,-18-18,1 35,-1-35,18 18,-18 17,1-18,-1 1,1-18,17 35,-18-17,18 0,-18-18,1 17</inkml:trace>
  <inkml:trace contextRef="#ctx0" brushRef="#br0" timeOffset="698295.1022">26635 9666,'0'-18,"0"1,0-18,0 17,17 18,-17-18,36 18,-19 0,19 0,-1 0,-18 0,19 0,17 0,-36 0,1 0,0 0,-1 0,1 0,-18 18,0 0,18-18,-18 17,0 1,0-1,0 1,0 0,0-1,0 1,0 17,0-17,-18 0,0-18,1 17,17 18,-18-35,0 18,1 0,17-1,-18-17,0 18,1 0,-1-1,-17-17,17 0,1 18,-1 0,0-18,-17 17,0 19,17-36,0 0,1 17,-1-17,1 18,-1-18,18 17,0 1,-18 17,18-17,0 0,0-1,0 1,0 0,0-1,-17 1,-1-1,18 1,0 0,18-18,-18-18,17 18,1 0,0 0,-1 0,1 0,-1 0,1 0,17 0,-17 0,17 0,-17 0,0 0,17 0,-18 0,1 0,0 0,-1 0,1 0,0 0,-1 0</inkml:trace>
  <inkml:trace contextRef="#ctx0" brushRef="#br0" timeOffset="707182.2953">29228 8537,'17'0,"1"0,17 0,0 0,-17 0,0 0,17 0,0 0,1 0,-1 0,-17 0,-1 18,1-18,-1 0,1 0,-18 53,0-36,0 1,0 17,0-17,0 17,0 1,0-19,0 36,0-35,0 17,0 0,0-17,0 17,0 0,0 1,0-19,0 1,0 0,0-1,0 1,0 17,0 1,0-1,0-18,0 19,0-1,0 0,0-17,0 17,0-17,0 17,0-17,0 17,0-17,0-1,0 1,0 0,-18-1,18 1,-17-1</inkml:trace>
  <inkml:trace contextRef="#ctx0" brushRef="#br0" timeOffset="708846.2003">29439 9102,'36'-18,"-19"18,1 0,0 0,17 0,-18 0,1 0,0 0,17 0,-17 0,-1 0,1 0,0 0,17 0,-18 0,1 0,17 0,-17 0</inkml:trace>
  <inkml:trace contextRef="#ctx0" brushRef="#br0" timeOffset="714686.6323">26793 10795,'0'-18,"0"1,0-1,-17 18,-1 0,1 18,-1-18,0 17,18 1,-35 0,35-1,-18-17,18 18,-35 17,35-17,-18-18,18 35,0-17,0 17,0-17,0 17,0-17,0-1,0 1,0-1,0 19,18-1,-18-17,18-1,-1 1,1 0,0-1,-18 1,35 0,-17-1,-1 1,1-18,-1 0,1 0,0 0,-1 0,19 0,-19 0,1-18,-18 1,0-1,0 0,0 1,0-1,0 0,0 1,0-1,0 0,0 1,0-19,0 19,0-1,-18 18,1 0,-1 0,0 0,1 0,17 18,-18-18,0 17,1-17,17 18,0 0,-18 17,1-35,17 18,-18-18,-17 17,35 1,0 0,-18-18,18 17,-18-17</inkml:trace>
  <inkml:trace contextRef="#ctx0" brushRef="#br0" timeOffset="735646.9639">25347 10830,'0'-17,"0"-1,0 0,0 1,18 17,-1 0,1 0,-18-18,18 18,17 0,-17 0,17 35,-18-35,1 18,-18 0,0-1,0 1,0 17,0 0,0-17,-18 0,1-1,-1 1,-17 17,17-17,1 0,-1-18,0 17,1 18,-1-35,0 18,1-18,-1 0,1 0,34 0,18 0,-17 0,0 0,-1 0,1 0,17 0,-17 0,0 18,-18-1,17 19,1-1,-1-17,19 17,-36 0,0-17,17-18,-17 17,0 1,0 0,0 17,-17-17,17-1,-18-17,0 36,1-19,-1 1,1-18,-1 17,0-17,1 18,-1-18,0 0,1 0,-1 0,0 0,-17 0,18 0,-19 0,1 0,17 0,-35-18,53 1,-53 17,18 0,18 0,-1-18,18-17,18 35,-18-18,17 18,1-17,17-19,18 36</inkml:trace>
  <inkml:trace contextRef="#ctx0" brushRef="#br0" timeOffset="738574.5017">25982 10813,'0'-18,"0"0,0 1,0-1,0 0,0 1,18-1,-1 18,1 0,0 0,-1 0,19 0,-19 0,-17 18,18-1,-1 1,-17 0,0-1,0 1,0 0,0-1,0 1,0 0,0-1,0 18,-17-17,-1 17,1-35,-1 0,0 18,1 0,17-1,-18-17,0 0,18 18,-17-18,-1 0,0 18,1-1,-1-17,18-17,18-1,-18 0,35 18,-17 0,-1 0,1 0,17 0,1 18,-19-18,1 18,17-1,-17 1,-1-1,1 1,0 0,-18-1,0 1,0 0,17-18,-17 17,0 1,0 0,0-1,0 1,0 0,0-1,0 1,0-1,0 1,0 0,0 17,0-17,0 17,0-17,0-1,-17-17,-1 18,18-1,-18-17,18 18,-35 0,17-1,-17-17,18 0,-1 0,0 0,1 0,-1 0,0 0,1 0,17-17,-18 17,18-18,0 0,-18 1,1-18,17 17,0 0,0 1,0-1,0 0,0 1</inkml:trace>
  <inkml:trace contextRef="#ctx0" brushRef="#br0" timeOffset="740782.6672">24818 11783,'18'0,"-1"0,1 0,-1 0,1 0,0 0,-1 0,1 0,17 0,-17 0,17 0,0 0,18 0,-35 0,35 0,-18 0,18 0,-18 0,1 0,17 0,-18 0,18 35,0-35,-18 0,-17 0,17 0,0 18,1-18,16 0,-34 0,35 17,35 19,-70-36,17 0,18 0,0 0,-18 0,18 0,0 0,-35 0,35 0,-36 0,18 0,-17 0,17 0,-17 17,17 1,1-18,-19 18,1-18,0 0,17 0,0 0,0 0,-17 0,35 0,-35 0,34 0,-16 0,17 0,-18 0,0 0,1 0,-1 0,-18 0,36 0,-17 0,-1 0,0 0,18 0,-35 0,-1 0,1 0,0 0,-1 0,1-18,0 18</inkml:trace>
  <inkml:trace contextRef="#ctx0" brushRef="#br0" timeOffset="754742.5818">26917 12136,'0'-18,"0"0,-18 18,-17 0,17 0,1 0,17 18,-18-18,18 18,-18-1,1 1,-1 17,18 0,0-17,0 17,-17-35,17 18,-18 17,18-17,0-1,0 1,-18 0,18-1,0 1,-17 0,17 17,-18 0,18-17,0 0,0-1,0 1,0-1,0 1,-18-18,18 18,0-1,0 1,0 0,0-1,18-17,-18 18,18-18,-1 0,-17 18,18-1,0-17,-1 0,1 0,-1 0,1 0,0 0,-1 0,1 0,0 0,-1-17,-17-1,18 0,0 1,-18-19,0 19,0-19,0 19,0-1,0 1,0-1,0-17,0 17,0 0,0 1,0-1,0 0,0 1,-18-1,0 18,1 0,17 18,-18-18,0 17,18 19,-17-19,17 1,-18 0,18-1,0 1,-18 0,1 17,17-18,-18 19,18-19,0 1,0 0,0-1,-17-17,-1 18,18 0,-18-18</inkml:trace>
  <inkml:trace contextRef="#ctx0" brushRef="#br0" timeOffset="756742.4956">26317 11536</inkml:trace>
  <inkml:trace contextRef="#ctx0" brushRef="#br0" timeOffset="760878.6784">26229 12241,'0'-17,"0"-1,0 0,-18 18,1 0</inkml:trace>
  <inkml:trace contextRef="#ctx0" brushRef="#br0" timeOffset="767478.8623">26247 12188,'0'-17,"0"-1,0-17,-18 17,0 18,1-17,-36-1,53 0,-35 18,17 0,-17-17,17 17,0-18,-35 0,36 18,-1 0,1 0,-1 0,0 18,18 0,-17-1,-1 1,18 0,0 17,-18-35,18 18,0-1,0 18,0-17,0 17,0-17,0 17,0 1,0-1,18-18,-18 1,0 0,0 17,35-17,-35-1,0 19,18-19,0 1,-18 17,17-17,1-1,-18 1,17 0,1-1,-18 1,18 0,-18-1,35 1,-35 0,18-18,-1 35,1-18,0 1,-1 17,18-17,-35 0,18-18,0 35,-1-35,1 0,0-18,-1 1,1-19,0 1,-1 17,-17 1,0-1,18 1,-18-19,17 1,-17 0,18 35,-18-36,0 19,0-18,0 17,0-17,0 17,0 0,0-17,0 17,0 1,0-1,0 0,0 1,0-1,0 1,0-1,-18 0,18 1,-17 17,-1-18,18 0,-17 18,17-17,-36-1,36 0,-17 1,-19-18</inkml:trace>
  <inkml:trace contextRef="#ctx0" brushRef="#br0" timeOffset="773935.192">27834 6456,'-17'0,"-1"17,-17 1,35 0,-18-18,0 17,1 1,-1 0,0-18,1 17,-1 1,18 0,-18-18,1 17,-1 1,1 0,-1-18,18 17,-18-17,18 18,-17-18,17 17</inkml:trace>
  <inkml:trace contextRef="#ctx0" brushRef="#br0" timeOffset="777791.0615">27464 12206,'0'-18,"0"1,-18-1,18 1,-18-1,1 18,-1 0,1 0,-1 0,0 0,1 0,-1 0,0 0,1 0,17 18,-18-18,0 17,18 1,0-1,-17-17,17 18,-18 0,18-1,0 1,0 0,0-1,0 1,0 0,0-1,0 1,0-1,0 1,-17 17,17-17,0 0,0-1,0 1,0 17,-18 1,18-1,0-18,0 1,0 0,0-1,0 1,0 0,0-1,0 1,18-18,-1 0,1 0,-1 0,1 0,0 0,-1 0,19 0,-19 0,1 0,0 0,-1 0,1 0,-1-18,1 1,-18-1,18 18,-18-18,0 1,0-1,0 0,0 1,0-1,0 1,0-1,0 0,-18 18,0 0,1 0,-1 0,1 0,-1 0,0 0,1 0,-1 0,0 0,1 0,-1 0,0 0,1 0,-1 0,18 18,-17 0,-1-18,0 17</inkml:trace>
  <inkml:trace contextRef="#ctx0" brushRef="#br0" timeOffset="785174.7808">30074 9066,'0'-17,"0"-1,0 0,0 1,18 17,0-18,-18 1,17 17,-17-18,18 0,-18 1,0-19,17 36,1-17,-18-19,0 19,18 17,-18-18,17 1,-17-19,18 36,-18-17,0-1,0 0,18 18,-1-17,1-19,-18 19,0-1,18 0,-1 1,-17-1,0 1,18-1,-18 0,0 1,0-1,0 0,0 36,0 0,0 17,0-17,0 34,-18-34,18 17,0-17,0 35,0-35,-17 17,17-17,0 17,0 0,-18 0,18-17,0 17,0-17,-18 17,18-17,0-1,0 1,0 0,0 17,0-17,0 17,-17-35,17 18,0 17,0-17,0 17,0-18,0 1,0 17,0-17,0 17,0-17,-36 0,36 17,0-18,0 1,0 0,0 17,0-17,0 17,0-17,-17-18,17 35,0-18,0 19,0-19,-18-17</inkml:trace>
  <inkml:trace contextRef="#ctx0" brushRef="#br0" timeOffset="790966.9397">27358 13035,'0'-17,"-18"17,1 0,-1 0,0 0,1 0,-1 17,18 1,0-1,0 1,-18-18,18 18,0-1,-17 1,17 0,0-1,0 1,0 0,0-1,0 1,0-1,0 1,0 0,17 17,1-17,0-1,-18 1,0 0,17-1,1 1,0-1,-1 1,1 0,17 17,-17-17,-1-1,-17 1,18-18,-18 18,0-1,0 1,0-1,0 1,0 0,0-1,0 1,0 0,-18-18,1 17,-1-17,1 0,-1 0,-17 0,-1 0,19 0,-1 0,-17 0,0-17,17-1,0-17,18 17,0-17,0 17,0-17,0 17,18 1,-18-1,18 0,-1 1,1-1,-1 18,-17-18,18 1,0-1,-1 18,1-17,-18-1,18 18,-1-18,1 1,0-1,-18 0,0 1,17-1,-17 0,18-17,-18 18,0-1,17 18,-17-18,0 1,0-1,0 0,0 1,0-1,0 0,-17 1</inkml:trace>
  <inkml:trace contextRef="#ctx0" brushRef="#br0" timeOffset="794814.4603">26741 13018,'0'17,"0"1,-36-1,1 36,17-53,-17 36,17-19,1 1,-36 0,35-18,-17 17,0 1,17-1,-17 1,17-18,0 0,-17 35,18-35,-1 18,0 0,36-1,0-17,52 18,-35 17,18-35,18 18,-36-18,0 0,1 0,-19 0,1 0,0 0,-1 0,1 0,0 0,-1 0,1 0,17 0,-17 0,-1 0,1 0</inkml:trace>
  <inkml:trace contextRef="#ctx0" brushRef="#br0" timeOffset="795919.0358">26723 13070,'0'18,"0"0,0-1,0 1,0 0,0-1,0 19,0-1,0-18,0 1,0 0,0 17,0 0,0-17,0 17,0 0,0 1,0-19,0 19,0-19,0 1,0 0,0-1,0 1,0-1,0 1,0 0,0-1,0 1,0 0,0 17,0-17,0-1,0 1,0 0,0-1,0-52</inkml:trace>
  <inkml:trace contextRef="#ctx0" brushRef="#br0" timeOffset="797429.8833">26053 13988,'35'0,"0"0,-17 0,17 0,18 0,-18 0,18 0,0 0,-18 0,18 0,0 0,-35 0,17 0,-17 0,-1 0,19 0,-19 0,19 0,-1 0,18 0,-18 0,53 0,-52 0,17 0,-36 0,1 0,17 17,0-17,-17 0,0 18,35-18,-18 0,-18 0,1 18,35-18,-35 0,17 0,-17 0,17 0,-18 0,1 17,0-17,-1 0,1 18,17-18,-17 0,0 0,-1 0,18 0,-17 17,17-17,1 0,-19 0,1 0,0 0,17 18,-17-18,-1 0,1 0,-1 0,19 0,-19 0,19 0</inkml:trace>
  <inkml:trace contextRef="#ctx0" brushRef="#br0" timeOffset="809918.4301">27481 14323,'0'-18,"0"1,0-1,0 0,-17 1,17-1,-36 0,19 18,-18-17,17 17,0 0,1 0,-1 0,0 0,1 17,17 1,0 0,0-1,0 1,0 0,0-1,0 1,0-1,0 19,0-1,0-17,0-1,17 1,1 17,-18-17,18-18,-18 17,17 1,1 0,0 17,-1-17,-17-1,18 19,-1-19,1 1,-18-1,0 1,0 0,18-1,-18 1,17 0,-17-1,0 1,0 0,0-1,0 1,0-1,0 19,-17-36,-1 0,0 0,1 0,-1 0,1 0,17-18,-18 0,18-17,-18 35,18-17,0-1,0 0,0 1,0-1,0 0,0 1,0-1,0 0,0 1,0-1,0 1,0-19,0 19,18 17,-18-18,0 0,18 1,-1-1,1 0,-18 1,17-1,-17 1,0-1,0 0,36-17,-36 0,17 17,-17-17,0 17,18 1</inkml:trace>
  <inkml:trace contextRef="#ctx0" brushRef="#br0" timeOffset="811070.6037">26846 13776</inkml:trace>
  <inkml:trace contextRef="#ctx0" brushRef="#br0" timeOffset="815750.5898">26423 14799,'18'0,"-1"0,-17-18,18 1,0 17,-18-18,17 18,1-18,-18-17,35 18,-35-19,18 19,-1-1,-17 0,18 1,-18-19,0 1,18 35,-18-17,0-1,17 0,1-17,-18 17,18-17,-18 17,0 1,0-1,0 1,17-1,19 0,-36 1,0-1,0 0,17 1,-17-19,0 19,18 17,-18 17,0 19,0-1,0 0,0-17,0 0,0-1,0 1,0-1,0 1,0 17,0-17,0 0,17 17,-17-17,0-1,0 1,0-1,0 1,0 0,0 17,0-17,0 17,0-17,0-1,0 1,0-1,0 19,0 17,0-36,0 19,0-19,18 1,0-1,-18 1,0 0,0-1,0 1,0 0,0-1,0 1,17-18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D62458C-6CBB-49AC-A22D-FD1EFA9ED967}" type="datetimeFigureOut">
              <a:rPr lang="zh-CN" altLang="en-US" smtClean="0"/>
              <a:pPr/>
              <a:t>2021/12/20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5F11574-EF26-4E2A-AE6D-376A5D71A6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20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2021/12/20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4833620" y="2190548"/>
            <a:ext cx="752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 LỚP 4</a:t>
            </a:r>
            <a:endParaRPr lang="en-US" sz="60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Jealous" pitchFamily="50" charset="-128"/>
              <a:ea typeface="SVN-Jealous" pitchFamily="50" charset="-128"/>
              <a:cs typeface="SVN-Jealous" pitchFamily="50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FCF8DEA-484F-4A74-B45D-F5B6ABDEC8AD}"/>
              </a:ext>
            </a:extLst>
          </p:cNvPr>
          <p:cNvSpPr txBox="1"/>
          <p:nvPr/>
        </p:nvSpPr>
        <p:spPr>
          <a:xfrm>
            <a:off x="2414587" y="3362429"/>
            <a:ext cx="8592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Bài</a:t>
            </a:r>
            <a:r>
              <a:rPr lang="en-US" sz="8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: LUYỆN 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TẬP (TRANG 84)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5632" y="769358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TIỂU HỌC ÁI MỘ 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374266" y="778677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Bài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1</a:t>
            </a:r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：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Đặt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tính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rồi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tính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UTM Aristote" panose="02040603050506020204" pitchFamily="18" charset="0"/>
              <a:ea typeface="inpin heit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55" y="-262211"/>
            <a:ext cx="2997089" cy="3993621"/>
          </a:xfrm>
          <a:prstGeom prst="rect">
            <a:avLst/>
          </a:prstGeom>
        </p:spPr>
      </p:pic>
      <p:pic>
        <p:nvPicPr>
          <p:cNvPr id="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2981" y="3156355"/>
            <a:ext cx="3251835" cy="348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42DF34-5364-4D7B-998C-7761808F5673}"/>
              </a:ext>
            </a:extLst>
          </p:cNvPr>
          <p:cNvSpPr txBox="1"/>
          <p:nvPr/>
        </p:nvSpPr>
        <p:spPr>
          <a:xfrm>
            <a:off x="816067" y="2535856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4725 :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237AC7-62CA-4610-AD86-4204FA159A44}"/>
              </a:ext>
            </a:extLst>
          </p:cNvPr>
          <p:cNvSpPr txBox="1"/>
          <p:nvPr/>
        </p:nvSpPr>
        <p:spPr>
          <a:xfrm>
            <a:off x="1374266" y="3499252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4674: 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3A165F-C804-4A5B-A9EF-92532E721822}"/>
              </a:ext>
            </a:extLst>
          </p:cNvPr>
          <p:cNvSpPr txBox="1"/>
          <p:nvPr/>
        </p:nvSpPr>
        <p:spPr>
          <a:xfrm>
            <a:off x="1305743" y="4514074"/>
            <a:ext cx="27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4935: 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CD5E1B-7BE9-4AC3-A160-A57F6BBB47C8}"/>
              </a:ext>
            </a:extLst>
          </p:cNvPr>
          <p:cNvSpPr txBox="1"/>
          <p:nvPr/>
        </p:nvSpPr>
        <p:spPr>
          <a:xfrm>
            <a:off x="4913625" y="2535856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35136 :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F9CAB5-265D-4F0C-8652-A42C0BE1004F}"/>
              </a:ext>
            </a:extLst>
          </p:cNvPr>
          <p:cNvSpPr txBox="1"/>
          <p:nvPr/>
        </p:nvSpPr>
        <p:spPr>
          <a:xfrm>
            <a:off x="5452169" y="3487072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B85D1A-31A6-4B70-B75D-DBD04B8FBD17}"/>
              </a:ext>
            </a:extLst>
          </p:cNvPr>
          <p:cNvSpPr txBox="1"/>
          <p:nvPr/>
        </p:nvSpPr>
        <p:spPr>
          <a:xfrm>
            <a:off x="5367804" y="4438288"/>
            <a:ext cx="27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17826 : 48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22375" y="686435"/>
            <a:ext cx="1764665" cy="1290955"/>
            <a:chOff x="812" y="-16"/>
            <a:chExt cx="2779" cy="2033"/>
          </a:xfrm>
        </p:grpSpPr>
        <p:sp>
          <p:nvSpPr>
            <p:cNvPr id="286" name="五边形 286"/>
            <p:cNvSpPr/>
            <p:nvPr/>
          </p:nvSpPr>
          <p:spPr>
            <a:xfrm rot="5400000">
              <a:off x="1711" y="-915"/>
              <a:ext cx="981" cy="2779"/>
            </a:xfrm>
            <a:prstGeom prst="homePlate">
              <a:avLst>
                <a:gd name="adj" fmla="val 25269"/>
              </a:avLst>
            </a:prstGeom>
            <a:solidFill>
              <a:srgbClr val="E8C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直接连接符 24"/>
            <p:cNvCxnSpPr/>
            <p:nvPr/>
          </p:nvCxnSpPr>
          <p:spPr>
            <a:xfrm>
              <a:off x="889" y="2017"/>
              <a:ext cx="2625" cy="0"/>
            </a:xfrm>
            <a:prstGeom prst="line">
              <a:avLst/>
            </a:prstGeom>
            <a:ln>
              <a:solidFill>
                <a:srgbClr val="D1845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555" y="-277495"/>
            <a:ext cx="1799590" cy="1750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04EA18-2534-4BE9-9E60-E1147ABC459D}"/>
              </a:ext>
            </a:extLst>
          </p:cNvPr>
          <p:cNvSpPr txBox="1"/>
          <p:nvPr/>
        </p:nvSpPr>
        <p:spPr>
          <a:xfrm>
            <a:off x="958077" y="19016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2016B9-C8F1-4F60-A284-8119CAEBBC58}"/>
              </a:ext>
            </a:extLst>
          </p:cNvPr>
          <p:cNvCxnSpPr/>
          <p:nvPr/>
        </p:nvCxnSpPr>
        <p:spPr>
          <a:xfrm>
            <a:off x="2326229" y="2004002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D3D9B7E-6824-4877-A5C5-32D4EB872994}"/>
              </a:ext>
            </a:extLst>
          </p:cNvPr>
          <p:cNvCxnSpPr/>
          <p:nvPr/>
        </p:nvCxnSpPr>
        <p:spPr>
          <a:xfrm>
            <a:off x="2254221" y="2547943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6C28E2-980E-4220-956C-E07D9DAC04F5}"/>
              </a:ext>
            </a:extLst>
          </p:cNvPr>
          <p:cNvSpPr txBox="1"/>
          <p:nvPr/>
        </p:nvSpPr>
        <p:spPr>
          <a:xfrm>
            <a:off x="2421843" y="19016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54845D-3270-41DC-9B0C-AA55D6AF3F7E}"/>
              </a:ext>
            </a:extLst>
          </p:cNvPr>
          <p:cNvSpPr txBox="1"/>
          <p:nvPr/>
        </p:nvSpPr>
        <p:spPr>
          <a:xfrm>
            <a:off x="2455467" y="2664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C35F83-B63D-4501-9305-A2DDBAACB833}"/>
              </a:ext>
            </a:extLst>
          </p:cNvPr>
          <p:cNvSpPr txBox="1"/>
          <p:nvPr/>
        </p:nvSpPr>
        <p:spPr>
          <a:xfrm>
            <a:off x="933169" y="25527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ED747D-2711-4C74-B2A0-3D7BC5546B17}"/>
              </a:ext>
            </a:extLst>
          </p:cNvPr>
          <p:cNvSpPr txBox="1"/>
          <p:nvPr/>
        </p:nvSpPr>
        <p:spPr>
          <a:xfrm>
            <a:off x="1165752" y="3210452"/>
            <a:ext cx="447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90A761-066D-4BAE-A2DD-0D75556C74C0}"/>
              </a:ext>
            </a:extLst>
          </p:cNvPr>
          <p:cNvSpPr txBox="1"/>
          <p:nvPr/>
        </p:nvSpPr>
        <p:spPr>
          <a:xfrm>
            <a:off x="2758278" y="26600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2613DAB-8FD1-46DF-971F-3065FF8B8D74}"/>
              </a:ext>
            </a:extLst>
          </p:cNvPr>
          <p:cNvSpPr txBox="1"/>
          <p:nvPr/>
        </p:nvSpPr>
        <p:spPr>
          <a:xfrm>
            <a:off x="1156615" y="3811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692724-62E4-4E15-829E-C8BFE9DC29B8}"/>
              </a:ext>
            </a:extLst>
          </p:cNvPr>
          <p:cNvSpPr txBox="1"/>
          <p:nvPr/>
        </p:nvSpPr>
        <p:spPr>
          <a:xfrm>
            <a:off x="1493740" y="45132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BDD0A60-1A18-488B-AEAA-096A5275A3AF}"/>
              </a:ext>
            </a:extLst>
          </p:cNvPr>
          <p:cNvCxnSpPr/>
          <p:nvPr/>
        </p:nvCxnSpPr>
        <p:spPr>
          <a:xfrm>
            <a:off x="932072" y="3160256"/>
            <a:ext cx="9361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1E39D07-3E9D-4F18-85E6-85789003BFFB}"/>
              </a:ext>
            </a:extLst>
          </p:cNvPr>
          <p:cNvCxnSpPr/>
          <p:nvPr/>
        </p:nvCxnSpPr>
        <p:spPr>
          <a:xfrm>
            <a:off x="777497" y="4503113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A03B86F-BC4D-462C-B672-A7F004556752}"/>
              </a:ext>
            </a:extLst>
          </p:cNvPr>
          <p:cNvSpPr txBox="1"/>
          <p:nvPr/>
        </p:nvSpPr>
        <p:spPr>
          <a:xfrm>
            <a:off x="1475062" y="3210452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A2C14D5-D9B6-4681-81C9-94E3240AA90F}"/>
              </a:ext>
            </a:extLst>
          </p:cNvPr>
          <p:cNvSpPr txBox="1"/>
          <p:nvPr/>
        </p:nvSpPr>
        <p:spPr>
          <a:xfrm>
            <a:off x="4853316" y="20519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C839901-95E1-45C3-AF61-60EA6110422B}"/>
              </a:ext>
            </a:extLst>
          </p:cNvPr>
          <p:cNvCxnSpPr/>
          <p:nvPr/>
        </p:nvCxnSpPr>
        <p:spPr>
          <a:xfrm>
            <a:off x="6221468" y="2154302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C261647-0118-4957-97AC-ABA4EBA2389F}"/>
              </a:ext>
            </a:extLst>
          </p:cNvPr>
          <p:cNvCxnSpPr/>
          <p:nvPr/>
        </p:nvCxnSpPr>
        <p:spPr>
          <a:xfrm>
            <a:off x="6149460" y="2698243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1EB4B08-24DA-434C-9594-B98AA5AA83D9}"/>
              </a:ext>
            </a:extLst>
          </p:cNvPr>
          <p:cNvSpPr txBox="1"/>
          <p:nvPr/>
        </p:nvSpPr>
        <p:spPr>
          <a:xfrm>
            <a:off x="6317082" y="20519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F966817-AECF-455B-B923-1650125F5A4A}"/>
              </a:ext>
            </a:extLst>
          </p:cNvPr>
          <p:cNvSpPr txBox="1"/>
          <p:nvPr/>
        </p:nvSpPr>
        <p:spPr>
          <a:xfrm>
            <a:off x="6350706" y="276688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3A2452A-2740-4280-A5D6-6A650E97B307}"/>
              </a:ext>
            </a:extLst>
          </p:cNvPr>
          <p:cNvSpPr txBox="1"/>
          <p:nvPr/>
        </p:nvSpPr>
        <p:spPr>
          <a:xfrm>
            <a:off x="6672926" y="276688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4EA46D-BC6C-4E4F-A983-3B1766B065AF}"/>
              </a:ext>
            </a:extLst>
          </p:cNvPr>
          <p:cNvSpPr txBox="1"/>
          <p:nvPr/>
        </p:nvSpPr>
        <p:spPr>
          <a:xfrm>
            <a:off x="5131569" y="391873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34B0969-B32F-4857-8313-1A9D244851E3}"/>
              </a:ext>
            </a:extLst>
          </p:cNvPr>
          <p:cNvSpPr txBox="1"/>
          <p:nvPr/>
        </p:nvSpPr>
        <p:spPr>
          <a:xfrm>
            <a:off x="5635001" y="457559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8EF861-40BA-419B-8B6E-8A631BFAF626}"/>
              </a:ext>
            </a:extLst>
          </p:cNvPr>
          <p:cNvSpPr txBox="1"/>
          <p:nvPr/>
        </p:nvSpPr>
        <p:spPr>
          <a:xfrm>
            <a:off x="4840459" y="26542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D7A93F7-7F10-4758-927E-3C660C161512}"/>
              </a:ext>
            </a:extLst>
          </p:cNvPr>
          <p:cNvSpPr txBox="1"/>
          <p:nvPr/>
        </p:nvSpPr>
        <p:spPr>
          <a:xfrm>
            <a:off x="5131569" y="3261869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C1C18E36-B630-4434-AEA3-D37D1B64451D}"/>
              </a:ext>
            </a:extLst>
          </p:cNvPr>
          <p:cNvCxnSpPr/>
          <p:nvPr/>
        </p:nvCxnSpPr>
        <p:spPr>
          <a:xfrm>
            <a:off x="4805524" y="3239152"/>
            <a:ext cx="9361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213C9CD-745C-4658-95EB-3546D81DC9DC}"/>
              </a:ext>
            </a:extLst>
          </p:cNvPr>
          <p:cNvCxnSpPr/>
          <p:nvPr/>
        </p:nvCxnSpPr>
        <p:spPr>
          <a:xfrm>
            <a:off x="4992071" y="4546069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534BD80-71BE-47D5-972E-9A5615DA9ED5}"/>
              </a:ext>
            </a:extLst>
          </p:cNvPr>
          <p:cNvSpPr txBox="1"/>
          <p:nvPr/>
        </p:nvSpPr>
        <p:spPr>
          <a:xfrm>
            <a:off x="5625251" y="3250511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28D732D-916D-4D54-B655-AADE645769B9}"/>
              </a:ext>
            </a:extLst>
          </p:cNvPr>
          <p:cNvSpPr txBox="1"/>
          <p:nvPr/>
        </p:nvSpPr>
        <p:spPr>
          <a:xfrm>
            <a:off x="8757709" y="19566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4935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677AAC0C-4891-4F6A-8DEA-814ECE0A3AE2}"/>
              </a:ext>
            </a:extLst>
          </p:cNvPr>
          <p:cNvCxnSpPr/>
          <p:nvPr/>
        </p:nvCxnSpPr>
        <p:spPr>
          <a:xfrm>
            <a:off x="10125861" y="2059001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5F5D36B-1524-4EA6-89DA-F97F03D2A2BF}"/>
              </a:ext>
            </a:extLst>
          </p:cNvPr>
          <p:cNvCxnSpPr/>
          <p:nvPr/>
        </p:nvCxnSpPr>
        <p:spPr>
          <a:xfrm>
            <a:off x="10053853" y="2602942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B558F09-1FBE-4F3A-82AE-5C379B283FEA}"/>
              </a:ext>
            </a:extLst>
          </p:cNvPr>
          <p:cNvSpPr txBox="1"/>
          <p:nvPr/>
        </p:nvSpPr>
        <p:spPr>
          <a:xfrm>
            <a:off x="10221475" y="195661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E42125E-E70D-424E-8AB5-5651182C8687}"/>
              </a:ext>
            </a:extLst>
          </p:cNvPr>
          <p:cNvSpPr txBox="1"/>
          <p:nvPr/>
        </p:nvSpPr>
        <p:spPr>
          <a:xfrm>
            <a:off x="10255099" y="26715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42B3F81-CF3D-4DFA-AA43-6A55A7A8035F}"/>
              </a:ext>
            </a:extLst>
          </p:cNvPr>
          <p:cNvSpPr txBox="1"/>
          <p:nvPr/>
        </p:nvSpPr>
        <p:spPr>
          <a:xfrm>
            <a:off x="10557910" y="266710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E7A7248-0D74-4258-B435-B4CD9C3C05C7}"/>
              </a:ext>
            </a:extLst>
          </p:cNvPr>
          <p:cNvSpPr txBox="1"/>
          <p:nvPr/>
        </p:nvSpPr>
        <p:spPr>
          <a:xfrm>
            <a:off x="9297657" y="45611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4237ECA-2B28-4039-9D1E-58DB2D23A237}"/>
              </a:ext>
            </a:extLst>
          </p:cNvPr>
          <p:cNvSpPr txBox="1"/>
          <p:nvPr/>
        </p:nvSpPr>
        <p:spPr>
          <a:xfrm>
            <a:off x="8744004" y="25454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D50FB9-2DA4-49CB-AC1A-7DB3405DB2F3}"/>
              </a:ext>
            </a:extLst>
          </p:cNvPr>
          <p:cNvSpPr txBox="1"/>
          <p:nvPr/>
        </p:nvSpPr>
        <p:spPr>
          <a:xfrm>
            <a:off x="8983141" y="3155210"/>
            <a:ext cx="45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5D0AA77-8D44-4C6A-BA91-E07A15D7339D}"/>
              </a:ext>
            </a:extLst>
          </p:cNvPr>
          <p:cNvSpPr txBox="1"/>
          <p:nvPr/>
        </p:nvSpPr>
        <p:spPr>
          <a:xfrm>
            <a:off x="9253896" y="3153999"/>
            <a:ext cx="4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598B97D-8042-4DAF-AE8A-E3B32DD8E811}"/>
              </a:ext>
            </a:extLst>
          </p:cNvPr>
          <p:cNvCxnSpPr/>
          <p:nvPr/>
        </p:nvCxnSpPr>
        <p:spPr>
          <a:xfrm>
            <a:off x="8708820" y="3249715"/>
            <a:ext cx="9361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51DF7980-86CD-4928-9261-4F8BC7C83BA9}"/>
              </a:ext>
            </a:extLst>
          </p:cNvPr>
          <p:cNvCxnSpPr/>
          <p:nvPr/>
        </p:nvCxnSpPr>
        <p:spPr>
          <a:xfrm>
            <a:off x="8776474" y="4561145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9E0B46A-8116-41E0-8F7D-6FEBAFBF96BA}"/>
              </a:ext>
            </a:extLst>
          </p:cNvPr>
          <p:cNvSpPr txBox="1"/>
          <p:nvPr/>
        </p:nvSpPr>
        <p:spPr>
          <a:xfrm>
            <a:off x="8985620" y="37805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F204274-09D5-4340-93E4-7BF4AF8FEF47}"/>
              </a:ext>
            </a:extLst>
          </p:cNvPr>
          <p:cNvSpPr txBox="1"/>
          <p:nvPr/>
        </p:nvSpPr>
        <p:spPr>
          <a:xfrm>
            <a:off x="9588958" y="456855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3A40C59-41BB-4CB6-9DD3-017D5DD7BCBF}"/>
              </a:ext>
            </a:extLst>
          </p:cNvPr>
          <p:cNvSpPr txBox="1"/>
          <p:nvPr/>
        </p:nvSpPr>
        <p:spPr>
          <a:xfrm>
            <a:off x="10850491" y="266263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2CE7D9E-A661-4116-811B-E895CD68986E}"/>
              </a:ext>
            </a:extLst>
          </p:cNvPr>
          <p:cNvSpPr txBox="1"/>
          <p:nvPr/>
        </p:nvSpPr>
        <p:spPr>
          <a:xfrm>
            <a:off x="9328090" y="50735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E28817E2-6E19-4428-B031-73FAC6DFA645}"/>
              </a:ext>
            </a:extLst>
          </p:cNvPr>
          <p:cNvCxnSpPr/>
          <p:nvPr/>
        </p:nvCxnSpPr>
        <p:spPr>
          <a:xfrm>
            <a:off x="8896464" y="5705487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20242AD-43D5-4C38-A399-DA0E0E3A99DA}"/>
              </a:ext>
            </a:extLst>
          </p:cNvPr>
          <p:cNvSpPr txBox="1"/>
          <p:nvPr/>
        </p:nvSpPr>
        <p:spPr>
          <a:xfrm>
            <a:off x="9612707" y="570548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6FEF167-06B2-40BD-9424-7E1388A99E5C}"/>
              </a:ext>
            </a:extLst>
          </p:cNvPr>
          <p:cNvSpPr txBox="1"/>
          <p:nvPr/>
        </p:nvSpPr>
        <p:spPr>
          <a:xfrm>
            <a:off x="690777" y="1175866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4725 : 15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DC7B864-8DFA-47D0-9B03-42CFBB735E2A}"/>
              </a:ext>
            </a:extLst>
          </p:cNvPr>
          <p:cNvSpPr txBox="1"/>
          <p:nvPr/>
        </p:nvSpPr>
        <p:spPr>
          <a:xfrm>
            <a:off x="4788335" y="1150034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4674: 82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7199469-442A-4227-9164-F259B0AA70CC}"/>
              </a:ext>
            </a:extLst>
          </p:cNvPr>
          <p:cNvSpPr txBox="1"/>
          <p:nvPr/>
        </p:nvSpPr>
        <p:spPr>
          <a:xfrm>
            <a:off x="8631425" y="1139495"/>
            <a:ext cx="278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4935: 44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5DB8248-F182-4E8D-AC86-D898E3FF05BE}"/>
              </a:ext>
            </a:extLst>
          </p:cNvPr>
          <p:cNvSpPr txBox="1"/>
          <p:nvPr/>
        </p:nvSpPr>
        <p:spPr>
          <a:xfrm>
            <a:off x="2984288" y="26600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8BC8EAD-F86D-4B87-AF54-6590474F8601}"/>
              </a:ext>
            </a:extLst>
          </p:cNvPr>
          <p:cNvSpPr txBox="1"/>
          <p:nvPr/>
        </p:nvSpPr>
        <p:spPr>
          <a:xfrm>
            <a:off x="1751253" y="448800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8B4677A-40DE-4C69-A8B3-08CD415AF8B6}"/>
              </a:ext>
            </a:extLst>
          </p:cNvPr>
          <p:cNvSpPr txBox="1"/>
          <p:nvPr/>
        </p:nvSpPr>
        <p:spPr>
          <a:xfrm>
            <a:off x="1479500" y="496706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3B0C7765-71C6-4170-A037-A7217FD4B2D2}"/>
              </a:ext>
            </a:extLst>
          </p:cNvPr>
          <p:cNvCxnSpPr/>
          <p:nvPr/>
        </p:nvCxnSpPr>
        <p:spPr>
          <a:xfrm>
            <a:off x="1156615" y="5613394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B5AFCA1-1DA0-4443-AE6E-0D068EE9C20E}"/>
              </a:ext>
            </a:extLst>
          </p:cNvPr>
          <p:cNvSpPr txBox="1"/>
          <p:nvPr/>
        </p:nvSpPr>
        <p:spPr>
          <a:xfrm>
            <a:off x="1751253" y="56073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9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5" grpId="0"/>
      <p:bldP spid="59" grpId="0"/>
      <p:bldP spid="60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22375" y="686435"/>
            <a:ext cx="1764665" cy="1290955"/>
            <a:chOff x="812" y="-16"/>
            <a:chExt cx="2779" cy="2033"/>
          </a:xfrm>
        </p:grpSpPr>
        <p:sp>
          <p:nvSpPr>
            <p:cNvPr id="286" name="五边形 286"/>
            <p:cNvSpPr/>
            <p:nvPr/>
          </p:nvSpPr>
          <p:spPr>
            <a:xfrm rot="5400000">
              <a:off x="1711" y="-915"/>
              <a:ext cx="981" cy="2779"/>
            </a:xfrm>
            <a:prstGeom prst="homePlate">
              <a:avLst>
                <a:gd name="adj" fmla="val 25269"/>
              </a:avLst>
            </a:prstGeom>
            <a:solidFill>
              <a:srgbClr val="E8C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直接连接符 24"/>
            <p:cNvCxnSpPr/>
            <p:nvPr/>
          </p:nvCxnSpPr>
          <p:spPr>
            <a:xfrm>
              <a:off x="889" y="2017"/>
              <a:ext cx="2625" cy="0"/>
            </a:xfrm>
            <a:prstGeom prst="line">
              <a:avLst/>
            </a:prstGeom>
            <a:ln>
              <a:solidFill>
                <a:srgbClr val="D1845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555" y="-277495"/>
            <a:ext cx="1799590" cy="175069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69601E8-0933-48C9-89D2-272EC7CEBA79}"/>
              </a:ext>
            </a:extLst>
          </p:cNvPr>
          <p:cNvSpPr txBox="1"/>
          <p:nvPr/>
        </p:nvSpPr>
        <p:spPr>
          <a:xfrm>
            <a:off x="1273220" y="249714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35136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3A43A8A1-F209-40AB-BAF9-D309E3C1D411}"/>
              </a:ext>
            </a:extLst>
          </p:cNvPr>
          <p:cNvCxnSpPr/>
          <p:nvPr/>
        </p:nvCxnSpPr>
        <p:spPr>
          <a:xfrm>
            <a:off x="2641372" y="2599538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5E8E6C82-E287-461D-875B-A31B3CB4C4CB}"/>
              </a:ext>
            </a:extLst>
          </p:cNvPr>
          <p:cNvCxnSpPr/>
          <p:nvPr/>
        </p:nvCxnSpPr>
        <p:spPr>
          <a:xfrm>
            <a:off x="2569364" y="3143479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90F058A-0F8E-4E53-BCDA-87DA20C2D335}"/>
              </a:ext>
            </a:extLst>
          </p:cNvPr>
          <p:cNvSpPr txBox="1"/>
          <p:nvPr/>
        </p:nvSpPr>
        <p:spPr>
          <a:xfrm>
            <a:off x="2736986" y="24971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CF55F58-6811-4644-A70D-A33AA7809D6A}"/>
              </a:ext>
            </a:extLst>
          </p:cNvPr>
          <p:cNvSpPr txBox="1"/>
          <p:nvPr/>
        </p:nvSpPr>
        <p:spPr>
          <a:xfrm>
            <a:off x="2770610" y="326003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6289252-B3F3-4335-87F2-7AB964C4231C}"/>
              </a:ext>
            </a:extLst>
          </p:cNvPr>
          <p:cNvSpPr txBox="1"/>
          <p:nvPr/>
        </p:nvSpPr>
        <p:spPr>
          <a:xfrm>
            <a:off x="1271535" y="3054378"/>
            <a:ext cx="80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8BC1AC9-DD2F-440F-9463-56F0DEF705EB}"/>
              </a:ext>
            </a:extLst>
          </p:cNvPr>
          <p:cNvSpPr txBox="1"/>
          <p:nvPr/>
        </p:nvSpPr>
        <p:spPr>
          <a:xfrm>
            <a:off x="3073421" y="32555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0B00BC4-93C7-4F21-92CB-24D1C72A2244}"/>
              </a:ext>
            </a:extLst>
          </p:cNvPr>
          <p:cNvSpPr txBox="1"/>
          <p:nvPr/>
        </p:nvSpPr>
        <p:spPr>
          <a:xfrm>
            <a:off x="1801346" y="35947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5CE336F-9B56-4EE5-9DB9-434E02A145A5}"/>
              </a:ext>
            </a:extLst>
          </p:cNvPr>
          <p:cNvSpPr txBox="1"/>
          <p:nvPr/>
        </p:nvSpPr>
        <p:spPr>
          <a:xfrm>
            <a:off x="1759731" y="3052414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D1A3D02-0050-493C-97DC-0B021DCAE826}"/>
              </a:ext>
            </a:extLst>
          </p:cNvPr>
          <p:cNvSpPr txBox="1"/>
          <p:nvPr/>
        </p:nvSpPr>
        <p:spPr>
          <a:xfrm>
            <a:off x="5006807" y="252492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45179687-46BA-4004-BAA7-5A283828B0C7}"/>
              </a:ext>
            </a:extLst>
          </p:cNvPr>
          <p:cNvCxnSpPr/>
          <p:nvPr/>
        </p:nvCxnSpPr>
        <p:spPr>
          <a:xfrm>
            <a:off x="6466501" y="2627314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C58540D6-811A-4327-8CD0-E23439F3AD76}"/>
              </a:ext>
            </a:extLst>
          </p:cNvPr>
          <p:cNvCxnSpPr/>
          <p:nvPr/>
        </p:nvCxnSpPr>
        <p:spPr>
          <a:xfrm>
            <a:off x="6470573" y="3146950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E4B3E2B-9CD9-4070-83CA-A4A4DC739B14}"/>
              </a:ext>
            </a:extLst>
          </p:cNvPr>
          <p:cNvSpPr txBox="1"/>
          <p:nvPr/>
        </p:nvSpPr>
        <p:spPr>
          <a:xfrm>
            <a:off x="6470573" y="25249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3F0FE34-51CF-4014-9FE0-67FF83843597}"/>
              </a:ext>
            </a:extLst>
          </p:cNvPr>
          <p:cNvSpPr txBox="1"/>
          <p:nvPr/>
        </p:nvSpPr>
        <p:spPr>
          <a:xfrm>
            <a:off x="6504197" y="323989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D1CD117-66DC-4C6F-9369-ED0592EB0017}"/>
              </a:ext>
            </a:extLst>
          </p:cNvPr>
          <p:cNvSpPr txBox="1"/>
          <p:nvPr/>
        </p:nvSpPr>
        <p:spPr>
          <a:xfrm>
            <a:off x="6807008" y="323542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98FB8C-9E2B-4C4A-A77C-B43BDA65ABB3}"/>
              </a:ext>
            </a:extLst>
          </p:cNvPr>
          <p:cNvSpPr txBox="1"/>
          <p:nvPr/>
        </p:nvSpPr>
        <p:spPr>
          <a:xfrm>
            <a:off x="5478638" y="36565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3D16DA7-3718-484F-A45B-EBEA85C94C81}"/>
              </a:ext>
            </a:extLst>
          </p:cNvPr>
          <p:cNvSpPr txBox="1"/>
          <p:nvPr/>
        </p:nvSpPr>
        <p:spPr>
          <a:xfrm>
            <a:off x="6011333" y="420694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6588DB4A-584B-4BE7-8280-104B6E8474FA}"/>
              </a:ext>
            </a:extLst>
          </p:cNvPr>
          <p:cNvSpPr txBox="1"/>
          <p:nvPr/>
        </p:nvSpPr>
        <p:spPr>
          <a:xfrm>
            <a:off x="5229525" y="3087805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DDD2192-1010-4494-9ECB-84DB4CB57D94}"/>
              </a:ext>
            </a:extLst>
          </p:cNvPr>
          <p:cNvSpPr txBox="1"/>
          <p:nvPr/>
        </p:nvSpPr>
        <p:spPr>
          <a:xfrm>
            <a:off x="5758293" y="3106796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ED437678-4674-4C5C-87C4-AD1534EC6525}"/>
              </a:ext>
            </a:extLst>
          </p:cNvPr>
          <p:cNvSpPr txBox="1"/>
          <p:nvPr/>
        </p:nvSpPr>
        <p:spPr>
          <a:xfrm>
            <a:off x="9014509" y="2334926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17826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93C21CCD-4E27-47B9-8FDF-C2D5A689A56E}"/>
              </a:ext>
            </a:extLst>
          </p:cNvPr>
          <p:cNvCxnSpPr/>
          <p:nvPr/>
        </p:nvCxnSpPr>
        <p:spPr>
          <a:xfrm>
            <a:off x="10382661" y="2437316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377868BD-7862-4252-8C09-2467030D1FD7}"/>
              </a:ext>
            </a:extLst>
          </p:cNvPr>
          <p:cNvCxnSpPr/>
          <p:nvPr/>
        </p:nvCxnSpPr>
        <p:spPr>
          <a:xfrm>
            <a:off x="10310653" y="2958473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51373AB-6825-4058-9DD3-89B404ACE3E2}"/>
              </a:ext>
            </a:extLst>
          </p:cNvPr>
          <p:cNvSpPr txBox="1"/>
          <p:nvPr/>
        </p:nvSpPr>
        <p:spPr>
          <a:xfrm>
            <a:off x="10478275" y="23349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23EE9C0-AF0D-4653-9914-1912792EBBE7}"/>
              </a:ext>
            </a:extLst>
          </p:cNvPr>
          <p:cNvSpPr txBox="1"/>
          <p:nvPr/>
        </p:nvSpPr>
        <p:spPr>
          <a:xfrm>
            <a:off x="10511899" y="304990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D5E704A-E69A-409F-8E43-1DB5B841756D}"/>
              </a:ext>
            </a:extLst>
          </p:cNvPr>
          <p:cNvSpPr txBox="1"/>
          <p:nvPr/>
        </p:nvSpPr>
        <p:spPr>
          <a:xfrm>
            <a:off x="10814710" y="304542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2D2A38E-4B3C-4A6B-9172-1443900842F3}"/>
              </a:ext>
            </a:extLst>
          </p:cNvPr>
          <p:cNvSpPr txBox="1"/>
          <p:nvPr/>
        </p:nvSpPr>
        <p:spPr>
          <a:xfrm>
            <a:off x="9788210" y="35297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ACF1FC7-EEAB-4445-80FC-FCC0F80960E6}"/>
              </a:ext>
            </a:extLst>
          </p:cNvPr>
          <p:cNvSpPr txBox="1"/>
          <p:nvPr/>
        </p:nvSpPr>
        <p:spPr>
          <a:xfrm>
            <a:off x="9219266" y="2900373"/>
            <a:ext cx="69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D902D71-232F-40C0-8338-85361084BF28}"/>
              </a:ext>
            </a:extLst>
          </p:cNvPr>
          <p:cNvSpPr txBox="1"/>
          <p:nvPr/>
        </p:nvSpPr>
        <p:spPr>
          <a:xfrm>
            <a:off x="9747677" y="2892964"/>
            <a:ext cx="4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56BFE15-D3B5-4DD5-9C87-0BA51AA742C3}"/>
              </a:ext>
            </a:extLst>
          </p:cNvPr>
          <p:cNvSpPr txBox="1"/>
          <p:nvPr/>
        </p:nvSpPr>
        <p:spPr>
          <a:xfrm>
            <a:off x="10051167" y="35418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1D01B906-162F-4E56-BAB2-B065EF0C3B07}"/>
              </a:ext>
            </a:extLst>
          </p:cNvPr>
          <p:cNvSpPr txBox="1"/>
          <p:nvPr/>
        </p:nvSpPr>
        <p:spPr>
          <a:xfrm>
            <a:off x="11107291" y="304094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C15A67E-1FC1-4F62-A89E-076EEB5152C4}"/>
              </a:ext>
            </a:extLst>
          </p:cNvPr>
          <p:cNvSpPr txBox="1"/>
          <p:nvPr/>
        </p:nvSpPr>
        <p:spPr>
          <a:xfrm>
            <a:off x="9788210" y="41518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E927DA6-9A9D-4AC6-9488-0478A8A598C7}"/>
              </a:ext>
            </a:extLst>
          </p:cNvPr>
          <p:cNvSpPr txBox="1"/>
          <p:nvPr/>
        </p:nvSpPr>
        <p:spPr>
          <a:xfrm>
            <a:off x="3299431" y="32555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B25E1A1F-FE09-4FB4-AAAE-D6863D628DD4}"/>
              </a:ext>
            </a:extLst>
          </p:cNvPr>
          <p:cNvSpPr txBox="1"/>
          <p:nvPr/>
        </p:nvSpPr>
        <p:spPr>
          <a:xfrm>
            <a:off x="2056777" y="359172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D104D9F-E49A-4845-8CE6-19B19D252BCE}"/>
              </a:ext>
            </a:extLst>
          </p:cNvPr>
          <p:cNvSpPr txBox="1"/>
          <p:nvPr/>
        </p:nvSpPr>
        <p:spPr>
          <a:xfrm>
            <a:off x="2076454" y="416055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1CE95DD-CCB4-4749-BBAD-6499A4BD81E4}"/>
              </a:ext>
            </a:extLst>
          </p:cNvPr>
          <p:cNvSpPr txBox="1"/>
          <p:nvPr/>
        </p:nvSpPr>
        <p:spPr>
          <a:xfrm>
            <a:off x="699380" y="1499032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35136 : 18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49B5CA6-E3E2-4F5A-B92D-2E5D9F85366E}"/>
              </a:ext>
            </a:extLst>
          </p:cNvPr>
          <p:cNvSpPr txBox="1"/>
          <p:nvPr/>
        </p:nvSpPr>
        <p:spPr>
          <a:xfrm>
            <a:off x="4796938" y="147320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32DFE0-2C7B-4F2E-A5A7-F36A59D60E1A}"/>
              </a:ext>
            </a:extLst>
          </p:cNvPr>
          <p:cNvSpPr txBox="1"/>
          <p:nvPr/>
        </p:nvSpPr>
        <p:spPr>
          <a:xfrm>
            <a:off x="8788445" y="1473200"/>
            <a:ext cx="278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17826 : 48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519DC1C7-DCBA-41CE-A476-D79BED44AD02}"/>
              </a:ext>
            </a:extLst>
          </p:cNvPr>
          <p:cNvSpPr txBox="1"/>
          <p:nvPr/>
        </p:nvSpPr>
        <p:spPr>
          <a:xfrm>
            <a:off x="2341103" y="416055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F75DC584-7E59-4ADF-870D-0A6AEC953177}"/>
              </a:ext>
            </a:extLst>
          </p:cNvPr>
          <p:cNvSpPr txBox="1"/>
          <p:nvPr/>
        </p:nvSpPr>
        <p:spPr>
          <a:xfrm>
            <a:off x="2336554" y="470411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047BE26A-C920-4F90-AB66-A99AAE14784B}"/>
              </a:ext>
            </a:extLst>
          </p:cNvPr>
          <p:cNvSpPr txBox="1"/>
          <p:nvPr/>
        </p:nvSpPr>
        <p:spPr>
          <a:xfrm>
            <a:off x="3564999" y="32497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D355710D-C3B1-4944-8F72-14DC29330BA7}"/>
              </a:ext>
            </a:extLst>
          </p:cNvPr>
          <p:cNvSpPr txBox="1"/>
          <p:nvPr/>
        </p:nvSpPr>
        <p:spPr>
          <a:xfrm>
            <a:off x="7061074" y="323542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E715696C-1B5C-407D-91BF-C11C3435CA04}"/>
              </a:ext>
            </a:extLst>
          </p:cNvPr>
          <p:cNvSpPr txBox="1"/>
          <p:nvPr/>
        </p:nvSpPr>
        <p:spPr>
          <a:xfrm>
            <a:off x="5984939" y="36565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84640" y="2228760"/>
              <a:ext cx="6737760" cy="433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5280" y="2219400"/>
                <a:ext cx="6756480" cy="43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1" grpId="0"/>
      <p:bldP spid="102" grpId="0"/>
      <p:bldP spid="10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BF1A8A9-B599-4DBE-87CB-856A5E1AAEAF}"/>
                  </a:ext>
                </a:extLst>
              </p:cNvPr>
              <p:cNvSpPr txBox="1"/>
              <p:nvPr/>
            </p:nvSpPr>
            <p:spPr>
              <a:xfrm>
                <a:off x="672106" y="891608"/>
                <a:ext cx="10962640" cy="1768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1050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24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6" y="891608"/>
                <a:ext cx="10962640" cy="1768241"/>
              </a:xfrm>
              <a:prstGeom prst="rect">
                <a:avLst/>
              </a:prstGeom>
              <a:blipFill>
                <a:blip r:embed="rId3"/>
                <a:stretch>
                  <a:fillRect l="-1390" t="-2414" r="-1390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18448D3-9A57-412E-B3B6-EA1E671F3459}"/>
                  </a:ext>
                </a:extLst>
              </p:cNvPr>
              <p:cNvSpPr txBox="1"/>
              <p:nvPr/>
            </p:nvSpPr>
            <p:spPr>
              <a:xfrm>
                <a:off x="817439" y="3135183"/>
                <a:ext cx="4446987" cy="165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</a:rPr>
                  <a:t>Tóm </a:t>
                </a:r>
                <a:r>
                  <a:rPr lang="en-US" sz="3200" b="1" dirty="0" err="1">
                    <a:solidFill>
                      <a:srgbClr val="00B050"/>
                    </a:solidFill>
                  </a:rPr>
                  <a:t>tắt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</a:rPr>
                  <a:t>25 </a:t>
                </a:r>
                <a:r>
                  <a:rPr lang="en-US" sz="3200" b="1" dirty="0" err="1">
                    <a:solidFill>
                      <a:srgbClr val="00B050"/>
                    </a:solidFill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: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1050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: …?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9" y="3135183"/>
                <a:ext cx="4446987" cy="1654940"/>
              </a:xfrm>
              <a:prstGeom prst="rect">
                <a:avLst/>
              </a:prstGeom>
              <a:blipFill>
                <a:blip r:embed="rId4"/>
                <a:stretch>
                  <a:fillRect l="-3425" t="-4779" b="-9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36C8AF9-6C51-4EF9-A99A-520B55C3A309}"/>
                  </a:ext>
                </a:extLst>
              </p:cNvPr>
              <p:cNvSpPr txBox="1"/>
              <p:nvPr/>
            </p:nvSpPr>
            <p:spPr>
              <a:xfrm>
                <a:off x="5396506" y="3178175"/>
                <a:ext cx="6238240" cy="257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u="sng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i="1" u="sng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b="1" i="1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1050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lát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1050 : 25 =  42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C8AF9-6C51-4EF9-A99A-520B55C3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06" y="3178175"/>
                <a:ext cx="6238240" cy="2576859"/>
              </a:xfrm>
              <a:prstGeom prst="rect">
                <a:avLst/>
              </a:prstGeom>
              <a:blipFill>
                <a:blip r:embed="rId5"/>
                <a:stretch>
                  <a:fillRect l="-2051" t="-3310" r="-1953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33CEF53-711C-48CC-B326-B0C72816FBA8}"/>
              </a:ext>
            </a:extLst>
          </p:cNvPr>
          <p:cNvCxnSpPr/>
          <p:nvPr/>
        </p:nvCxnSpPr>
        <p:spPr>
          <a:xfrm>
            <a:off x="5234222" y="2688604"/>
            <a:ext cx="0" cy="355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621" y="-553280"/>
            <a:ext cx="1799590" cy="17506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-955085" y="4852643"/>
            <a:ext cx="4229189" cy="2653548"/>
            <a:chOff x="1652956" y="-308918"/>
            <a:chExt cx="5139669" cy="3632184"/>
          </a:xfrm>
        </p:grpSpPr>
        <p:pic>
          <p:nvPicPr>
            <p:cNvPr id="28" name="Picture 9" descr="C:\Users\Administrator\Desktop\新作卡通用图\113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56" y="-308918"/>
              <a:ext cx="5139669" cy="363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我图PPT\00001PNG素材\儿童卡通\fty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8" y="48132"/>
              <a:ext cx="1245105" cy="178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54D598-7E51-4B16-A235-FC1274EA0206}"/>
              </a:ext>
            </a:extLst>
          </p:cNvPr>
          <p:cNvSpPr txBox="1"/>
          <p:nvPr/>
        </p:nvSpPr>
        <p:spPr>
          <a:xfrm>
            <a:off x="614680" y="753143"/>
            <a:ext cx="10962640" cy="232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855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920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1350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13536B5-FD03-4D82-8298-3039155CDC41}"/>
              </a:ext>
            </a:extLst>
          </p:cNvPr>
          <p:cNvCxnSpPr/>
          <p:nvPr/>
        </p:nvCxnSpPr>
        <p:spPr>
          <a:xfrm>
            <a:off x="5427980" y="1338404"/>
            <a:ext cx="1503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3B5080D-3965-4A49-BB1B-F533CD8ECFD5}"/>
              </a:ext>
            </a:extLst>
          </p:cNvPr>
          <p:cNvCxnSpPr>
            <a:cxnSpLocks/>
          </p:cNvCxnSpPr>
          <p:nvPr/>
        </p:nvCxnSpPr>
        <p:spPr>
          <a:xfrm>
            <a:off x="690174" y="193814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61065AF-03CC-472B-AC5A-871B90ED39B6}"/>
              </a:ext>
            </a:extLst>
          </p:cNvPr>
          <p:cNvCxnSpPr>
            <a:cxnSpLocks/>
          </p:cNvCxnSpPr>
          <p:nvPr/>
        </p:nvCxnSpPr>
        <p:spPr>
          <a:xfrm>
            <a:off x="6697980" y="191400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DD3AF3B-57AD-41F2-90B9-5D85660DBB85}"/>
              </a:ext>
            </a:extLst>
          </p:cNvPr>
          <p:cNvCxnSpPr>
            <a:cxnSpLocks/>
          </p:cNvCxnSpPr>
          <p:nvPr/>
        </p:nvCxnSpPr>
        <p:spPr>
          <a:xfrm>
            <a:off x="1732915" y="2507546"/>
            <a:ext cx="2762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F566EED-87D2-417F-B7F0-B0165C02EA36}"/>
              </a:ext>
            </a:extLst>
          </p:cNvPr>
          <p:cNvCxnSpPr>
            <a:cxnSpLocks/>
          </p:cNvCxnSpPr>
          <p:nvPr/>
        </p:nvCxnSpPr>
        <p:spPr>
          <a:xfrm>
            <a:off x="9433560" y="2507546"/>
            <a:ext cx="2143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C701E32-2AC8-420F-A5BE-3D3EA61EEB66}"/>
              </a:ext>
            </a:extLst>
          </p:cNvPr>
          <p:cNvSpPr txBox="1"/>
          <p:nvPr/>
        </p:nvSpPr>
        <p:spPr>
          <a:xfrm>
            <a:off x="179444" y="2975189"/>
            <a:ext cx="118331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855 + 920 + 1350 = 3125 (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3125 : 25 = 125 (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125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203200" y="287338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400" b="1" u="sng">
                <a:solidFill>
                  <a:srgbClr val="CC0000"/>
                </a:solidFill>
                <a:cs typeface="Times New Roman" pitchFamily="18" charset="0"/>
              </a:rPr>
              <a:t>Bài 4: </a:t>
            </a:r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Sai ở đâu?</a:t>
            </a:r>
          </a:p>
        </p:txBody>
      </p:sp>
      <p:sp>
        <p:nvSpPr>
          <p:cNvPr id="60425" name="Rectangle 2"/>
          <p:cNvSpPr>
            <a:spLocks noChangeArrowheads="1"/>
          </p:cNvSpPr>
          <p:nvPr/>
        </p:nvSpPr>
        <p:spPr bwMode="auto">
          <a:xfrm>
            <a:off x="673100" y="1819275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95  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1828800" y="11826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828800" y="15827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Rectangle 2"/>
          <p:cNvSpPr>
            <a:spLocks noChangeArrowheads="1"/>
          </p:cNvSpPr>
          <p:nvPr/>
        </p:nvSpPr>
        <p:spPr bwMode="auto">
          <a:xfrm>
            <a:off x="241300" y="1220788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12345     67  </a:t>
            </a:r>
          </a:p>
        </p:txBody>
      </p:sp>
      <p:sp>
        <p:nvSpPr>
          <p:cNvPr id="60429" name="Rectangle 2"/>
          <p:cNvSpPr>
            <a:spLocks noChangeArrowheads="1"/>
          </p:cNvSpPr>
          <p:nvPr/>
        </p:nvSpPr>
        <p:spPr bwMode="auto">
          <a:xfrm>
            <a:off x="364067" y="1430338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564 </a:t>
            </a:r>
          </a:p>
        </p:txBody>
      </p:sp>
      <p:sp>
        <p:nvSpPr>
          <p:cNvPr id="60430" name="Rectangle 2"/>
          <p:cNvSpPr>
            <a:spLocks noChangeArrowheads="1"/>
          </p:cNvSpPr>
          <p:nvPr/>
        </p:nvSpPr>
        <p:spPr bwMode="auto">
          <a:xfrm>
            <a:off x="609600" y="2065338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285  </a:t>
            </a:r>
          </a:p>
        </p:txBody>
      </p:sp>
      <p:sp>
        <p:nvSpPr>
          <p:cNvPr id="60431" name="Rectangle 2"/>
          <p:cNvSpPr>
            <a:spLocks noChangeArrowheads="1"/>
          </p:cNvSpPr>
          <p:nvPr/>
        </p:nvSpPr>
        <p:spPr bwMode="auto">
          <a:xfrm>
            <a:off x="812800" y="2427288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17 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7893051" y="139223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7893051" y="17732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Rectangle 2"/>
          <p:cNvSpPr>
            <a:spLocks noChangeArrowheads="1"/>
          </p:cNvSpPr>
          <p:nvPr/>
        </p:nvSpPr>
        <p:spPr bwMode="auto">
          <a:xfrm>
            <a:off x="6400800" y="1316038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12345   67</a:t>
            </a:r>
          </a:p>
        </p:txBody>
      </p:sp>
      <p:sp>
        <p:nvSpPr>
          <p:cNvPr id="60449" name="Rectangle 2"/>
          <p:cNvSpPr>
            <a:spLocks noChangeArrowheads="1"/>
          </p:cNvSpPr>
          <p:nvPr/>
        </p:nvSpPr>
        <p:spPr bwMode="auto">
          <a:xfrm>
            <a:off x="4315884" y="3529013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12345   67  </a:t>
            </a:r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5689600" y="36163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>
            <a:off x="5689600" y="3997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2" name="Rectangle 2"/>
          <p:cNvSpPr>
            <a:spLocks noChangeArrowheads="1"/>
          </p:cNvSpPr>
          <p:nvPr/>
        </p:nvSpPr>
        <p:spPr bwMode="auto">
          <a:xfrm>
            <a:off x="4572000" y="39211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564 </a:t>
            </a:r>
          </a:p>
        </p:txBody>
      </p:sp>
      <p:sp>
        <p:nvSpPr>
          <p:cNvPr id="60453" name="Rectangle 2"/>
          <p:cNvSpPr>
            <a:spLocks noChangeArrowheads="1"/>
          </p:cNvSpPr>
          <p:nvPr/>
        </p:nvSpPr>
        <p:spPr bwMode="auto">
          <a:xfrm>
            <a:off x="4775200" y="42259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285 </a:t>
            </a:r>
          </a:p>
        </p:txBody>
      </p:sp>
      <p:sp>
        <p:nvSpPr>
          <p:cNvPr id="60457" name="Rectangle 2"/>
          <p:cNvSpPr>
            <a:spLocks noChangeArrowheads="1"/>
          </p:cNvSpPr>
          <p:nvPr/>
        </p:nvSpPr>
        <p:spPr bwMode="auto">
          <a:xfrm>
            <a:off x="1524000" y="1430338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1714 </a:t>
            </a:r>
          </a:p>
        </p:txBody>
      </p:sp>
      <p:sp>
        <p:nvSpPr>
          <p:cNvPr id="60458" name="Rectangle 2"/>
          <p:cNvSpPr>
            <a:spLocks noChangeArrowheads="1"/>
          </p:cNvSpPr>
          <p:nvPr/>
        </p:nvSpPr>
        <p:spPr bwMode="auto">
          <a:xfrm>
            <a:off x="6502400" y="1620838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564 </a:t>
            </a:r>
          </a:p>
        </p:txBody>
      </p:sp>
      <p:sp>
        <p:nvSpPr>
          <p:cNvPr id="60459" name="Rectangle 2"/>
          <p:cNvSpPr>
            <a:spLocks noChangeArrowheads="1"/>
          </p:cNvSpPr>
          <p:nvPr/>
        </p:nvSpPr>
        <p:spPr bwMode="auto">
          <a:xfrm>
            <a:off x="6756400" y="1931988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285  </a:t>
            </a:r>
          </a:p>
        </p:txBody>
      </p:sp>
      <p:sp>
        <p:nvSpPr>
          <p:cNvPr id="60460" name="Rectangle 2"/>
          <p:cNvSpPr>
            <a:spLocks noChangeArrowheads="1"/>
          </p:cNvSpPr>
          <p:nvPr/>
        </p:nvSpPr>
        <p:spPr bwMode="auto">
          <a:xfrm>
            <a:off x="6881284" y="2311400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47  </a:t>
            </a:r>
          </a:p>
        </p:txBody>
      </p:sp>
      <p:sp>
        <p:nvSpPr>
          <p:cNvPr id="60461" name="Rectangle 2"/>
          <p:cNvSpPr>
            <a:spLocks noChangeArrowheads="1"/>
          </p:cNvSpPr>
          <p:nvPr/>
        </p:nvSpPr>
        <p:spPr bwMode="auto">
          <a:xfrm>
            <a:off x="7721600" y="1697038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184  </a:t>
            </a:r>
          </a:p>
        </p:txBody>
      </p:sp>
      <p:sp>
        <p:nvSpPr>
          <p:cNvPr id="60462" name="Rectangle 2"/>
          <p:cNvSpPr>
            <a:spLocks noChangeArrowheads="1"/>
          </p:cNvSpPr>
          <p:nvPr/>
        </p:nvSpPr>
        <p:spPr bwMode="auto">
          <a:xfrm>
            <a:off x="673100" y="182086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95</a:t>
            </a:r>
            <a:r>
              <a:rPr lang="en-US" altLang="en-US" sz="2400" b="1">
                <a:cs typeface="Times New Roman" pitchFamily="18" charset="0"/>
              </a:rPr>
              <a:t>  </a:t>
            </a:r>
          </a:p>
        </p:txBody>
      </p:sp>
      <p:sp>
        <p:nvSpPr>
          <p:cNvPr id="60463" name="Rectangle 2"/>
          <p:cNvSpPr>
            <a:spLocks noChangeArrowheads="1"/>
          </p:cNvSpPr>
          <p:nvPr/>
        </p:nvSpPr>
        <p:spPr bwMode="auto">
          <a:xfrm>
            <a:off x="6881284" y="2311400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47</a:t>
            </a:r>
            <a:r>
              <a:rPr lang="en-US" altLang="en-US" sz="2400" b="1">
                <a:cs typeface="Times New Roman" pitchFamily="18" charset="0"/>
              </a:rPr>
              <a:t>  </a:t>
            </a:r>
          </a:p>
        </p:txBody>
      </p:sp>
      <p:sp>
        <p:nvSpPr>
          <p:cNvPr id="60464" name="Rectangle 2"/>
          <p:cNvSpPr>
            <a:spLocks noChangeArrowheads="1"/>
          </p:cNvSpPr>
          <p:nvPr/>
        </p:nvSpPr>
        <p:spPr bwMode="auto">
          <a:xfrm>
            <a:off x="4876800" y="45307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17 </a:t>
            </a:r>
          </a:p>
        </p:txBody>
      </p:sp>
      <p:sp>
        <p:nvSpPr>
          <p:cNvPr id="60465" name="Rectangle 2"/>
          <p:cNvSpPr>
            <a:spLocks noChangeArrowheads="1"/>
          </p:cNvSpPr>
          <p:nvPr/>
        </p:nvSpPr>
        <p:spPr bwMode="auto">
          <a:xfrm>
            <a:off x="5535084" y="39814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184</a:t>
            </a: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0466" name="Rectangle 2"/>
          <p:cNvSpPr>
            <a:spLocks noChangeArrowheads="1"/>
          </p:cNvSpPr>
          <p:nvPr/>
        </p:nvSpPr>
        <p:spPr bwMode="auto">
          <a:xfrm>
            <a:off x="3556000" y="3044825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Phép tính đúng: </a:t>
            </a:r>
          </a:p>
        </p:txBody>
      </p:sp>
    </p:spTree>
    <p:extLst>
      <p:ext uri="{BB962C8B-B14F-4D97-AF65-F5344CB8AC3E}">
        <p14:creationId xmlns:p14="http://schemas.microsoft.com/office/powerpoint/2010/main" val="1716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0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7" grpId="0" animBg="1"/>
      <p:bldP spid="60434" grpId="0" animBg="1"/>
      <p:bldP spid="60435" grpId="0" animBg="1"/>
      <p:bldP spid="60450" grpId="0" animBg="1"/>
      <p:bldP spid="60451" grpId="0" animBg="1"/>
      <p:bldP spid="60452" grpId="0"/>
      <p:bldP spid="60453" grpId="0"/>
      <p:bldP spid="60464" grpId="0"/>
      <p:bldP spid="60465" grpId="0"/>
      <p:bldP spid="60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1860550"/>
            <a:ext cx="7841532" cy="3136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72906" y="2356688"/>
            <a:ext cx="710463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con </a:t>
            </a:r>
          </a:p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tốt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!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inpin heiti" charset="-122"/>
              <a:cs typeface="inpin heiti" charset="-122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4605" y="2314347"/>
            <a:ext cx="2705876" cy="3169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5" y="1064895"/>
            <a:ext cx="217805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392</Words>
  <Application>Microsoft Office PowerPoint</Application>
  <PresentationFormat>Custom</PresentationFormat>
  <Paragraphs>121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vuminhhieucp59@gmail.com</cp:lastModifiedBy>
  <cp:revision>67</cp:revision>
  <dcterms:created xsi:type="dcterms:W3CDTF">2017-05-18T14:26:00Z</dcterms:created>
  <dcterms:modified xsi:type="dcterms:W3CDTF">2021-12-20T04:06:12Z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