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18" r:id="rId2"/>
    <p:sldId id="257" r:id="rId3"/>
    <p:sldId id="452" r:id="rId4"/>
    <p:sldId id="748" r:id="rId5"/>
    <p:sldId id="871" r:id="rId6"/>
    <p:sldId id="855" r:id="rId7"/>
    <p:sldId id="874" r:id="rId8"/>
    <p:sldId id="872" r:id="rId9"/>
    <p:sldId id="856" r:id="rId10"/>
    <p:sldId id="859" r:id="rId11"/>
    <p:sldId id="875" r:id="rId12"/>
    <p:sldId id="876" r:id="rId13"/>
    <p:sldId id="877" r:id="rId14"/>
    <p:sldId id="287" r:id="rId15"/>
    <p:sldId id="288" r:id="rId16"/>
    <p:sldId id="301" r:id="rId17"/>
    <p:sldId id="870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916F1-99DF-4277-BDA7-BC823E0020AF}" type="datetimeFigureOut">
              <a:rPr lang="vi-VN" smtClean="0"/>
              <a:t>18/12/2022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54152-21B7-4EE1-8423-A7AD09EB4F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757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624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31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626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83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0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91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15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06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9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8D11-07A8-8AA9-99AF-CB08F9CF7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F2289-8B57-BD59-40BA-AA7B1737B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98E98-D8A5-5241-5D91-78D58AF6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9526-D80F-4903-A51B-C95752A9B097}" type="datetimeFigureOut">
              <a:rPr lang="vi-VN" smtClean="0"/>
              <a:t>18/12/2022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F6830-E03C-F5AB-0FFB-7C989834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4EC51-2C05-563E-E9FB-8EC13978C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A92-6677-4520-BB89-F6C7FDB078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695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F72F2-FA20-FDA7-AE2D-3654234F8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FEC7C-3DB9-C2CC-BCFD-2E6487819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904C4-01D2-2F8E-DB95-A0AB5F37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9526-D80F-4903-A51B-C95752A9B097}" type="datetimeFigureOut">
              <a:rPr lang="vi-VN" smtClean="0"/>
              <a:t>18/12/2022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73121-FB0D-EC5A-2939-331BAAE8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7B8C3-C6AF-EA2D-9EB7-1A57521B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A92-6677-4520-BB89-F6C7FDB078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421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EC99E7-C366-3FE9-4422-0E6E39774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BE722-A733-EB79-78A9-053DB51B4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B176-2861-7687-0145-424731265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9526-D80F-4903-A51B-C95752A9B097}" type="datetimeFigureOut">
              <a:rPr lang="vi-VN" smtClean="0"/>
              <a:t>18/12/2022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EFAAE-D240-4064-2EE9-633D93F4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3436D-4FFC-14B5-0A52-DF70F5ED9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A92-6677-4520-BB89-F6C7FDB078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011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6399E-8E37-76E4-56E1-CD1BB5DAF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F715B-A0FC-8505-BEF6-BB16AC693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2190C-FD38-A878-54AB-FC81754E0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9526-D80F-4903-A51B-C95752A9B097}" type="datetimeFigureOut">
              <a:rPr lang="vi-VN" smtClean="0"/>
              <a:t>18/12/2022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CB770-B9E4-1D65-B14F-A5D5230C1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BA5A4-D43B-C863-F38A-51DF637A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A92-6677-4520-BB89-F6C7FDB078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783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DE13-9937-E77E-D570-8888311C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CAE9B-E7E0-2143-1C41-8057EF25B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DA7A9-B6A6-9D7C-97AB-42E275DAB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9526-D80F-4903-A51B-C95752A9B097}" type="datetimeFigureOut">
              <a:rPr lang="vi-VN" smtClean="0"/>
              <a:t>18/12/2022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0A623-D7DD-28A2-2027-BA14D007D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E196-74EC-6EF3-6AED-25ED3FE6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A92-6677-4520-BB89-F6C7FDB078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61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17C52-1684-E609-4196-E832C5AD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BC213-5EE0-1F85-B7DC-2082A2963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104F4-EA86-1DB8-3B46-1551556DC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47D68-ADEC-864D-526E-F8BEDF5D0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9526-D80F-4903-A51B-C95752A9B097}" type="datetimeFigureOut">
              <a:rPr lang="vi-VN" smtClean="0"/>
              <a:t>18/12/2022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24588-A742-421A-B2D5-124BF9A0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B42B6-FD4A-5EFD-C582-FDC9D589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A92-6677-4520-BB89-F6C7FDB078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158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E6FC2-2B1B-EE05-BE8F-E1B09E6B1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7C365-DC39-FB75-A513-98E79C5A6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CC317-3953-DB60-078D-956B867AB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FF9F8C-D18B-7374-0C93-968E9DEED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0A809E-194C-7CEF-86C2-63A585D57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DD9EA1-AC9F-A564-E758-E6D6CB4F6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9526-D80F-4903-A51B-C95752A9B097}" type="datetimeFigureOut">
              <a:rPr lang="vi-VN" smtClean="0"/>
              <a:t>18/12/2022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F6FDEF-62D3-7F6D-1CEE-33CC3654B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524852-1323-842A-18BE-6226C10C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A92-6677-4520-BB89-F6C7FDB078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227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7A1C2-B870-B0D2-C543-7A83128E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9FD611-CF29-F2B8-E05F-99EEE256B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9526-D80F-4903-A51B-C95752A9B097}" type="datetimeFigureOut">
              <a:rPr lang="vi-VN" smtClean="0"/>
              <a:t>18/12/2022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A71C4B-0CCC-0A90-8BF2-16FB95DA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CF5FB-D033-2023-2E10-D5B07259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A92-6677-4520-BB89-F6C7FDB078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53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289159-C4E8-78AE-1616-D86647C6A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9526-D80F-4903-A51B-C95752A9B097}" type="datetimeFigureOut">
              <a:rPr lang="vi-VN" smtClean="0"/>
              <a:t>18/12/2022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42A41-4FE1-2BFE-304C-7152F211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F831D-6D7C-EB49-7CDB-CB95BD5A0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A92-6677-4520-BB89-F6C7FDB078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165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6FCA3-E856-42AA-2162-5F7068D7E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006CA-57E6-C35E-1BFF-F0FCDF639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21F46-CDE5-9FDA-3531-688A30BE2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0C5EA-E8F4-DE28-4061-6704C182C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9526-D80F-4903-A51B-C95752A9B097}" type="datetimeFigureOut">
              <a:rPr lang="vi-VN" smtClean="0"/>
              <a:t>18/12/2022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D1353-F1A5-9B29-8868-DD87D356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8902B-8365-2097-10E6-2D356F168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A92-6677-4520-BB89-F6C7FDB078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656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FC5F5-1E01-8E2F-B0FC-C68F8F63D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F26477-9CF7-CDF4-D066-198F285B85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D75AC-72A1-F759-881E-AF3CDECE9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816FA-2B16-34D9-564E-2239F8C1A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9526-D80F-4903-A51B-C95752A9B097}" type="datetimeFigureOut">
              <a:rPr lang="vi-VN" smtClean="0"/>
              <a:t>18/12/2022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B1659-3A03-D24C-3D62-F89769F3E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2BEC3-97E0-1847-FE8B-E2ECF58F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A92-6677-4520-BB89-F6C7FDB078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843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83A40F-F284-ADD9-6D8E-AFD94D1BB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CA108-C25D-201F-FFEB-A9990A311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90BD4-97F7-3EF6-2E61-D71F7193A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49526-D80F-4903-A51B-C95752A9B097}" type="datetimeFigureOut">
              <a:rPr lang="vi-VN" smtClean="0"/>
              <a:t>18/12/2022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6B581-2409-8807-2E29-0946557B4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E4DBD-D20F-C3E5-8CAC-C6260E62C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93A92-6677-4520-BB89-F6C7FDB078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291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file:///C:\Users\My%20PC\Downloads\sai-roi-ban-oi-.mp3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2.png"/><Relationship Id="rId2" Type="http://schemas.openxmlformats.org/officeDocument/2006/relationships/audio" Target="file:///C:\Users\My%20PC\Downloads\%5bnhacaucuchay%5dwin.mp3" TargetMode="Externa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11" Type="http://schemas.openxmlformats.org/officeDocument/2006/relationships/slide" Target="slide14.xml"/><Relationship Id="rId5" Type="http://schemas.openxmlformats.org/officeDocument/2006/relationships/audio" Target="../media/audio1.wav"/><Relationship Id="rId10" Type="http://schemas.openxmlformats.org/officeDocument/2006/relationships/image" Target="../media/image27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file:///C:\Users\My%20PC\Downloads\sai-roi-ban-oi-.mp3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2.png"/><Relationship Id="rId2" Type="http://schemas.openxmlformats.org/officeDocument/2006/relationships/audio" Target="file:///C:\Users\My%20PC\Downloads\%5bnhacaucuchay%5dwin.mp3" TargetMode="External"/><Relationship Id="rId1" Type="http://schemas.openxmlformats.org/officeDocument/2006/relationships/tags" Target="../tags/tag5.xml"/><Relationship Id="rId6" Type="http://schemas.openxmlformats.org/officeDocument/2006/relationships/audio" Target="../media/audio2.wav"/><Relationship Id="rId11" Type="http://schemas.openxmlformats.org/officeDocument/2006/relationships/slide" Target="slide14.xml"/><Relationship Id="rId5" Type="http://schemas.openxmlformats.org/officeDocument/2006/relationships/audio" Target="../media/audio1.wav"/><Relationship Id="rId10" Type="http://schemas.openxmlformats.org/officeDocument/2006/relationships/image" Target="../media/image27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file:///C:\Users\My%20PC\Downloads\sai-roi-ban-oi-.mp3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2.png"/><Relationship Id="rId2" Type="http://schemas.openxmlformats.org/officeDocument/2006/relationships/audio" Target="file:///C:\Users\My%20PC\Downloads\%5bnhacaucuchay%5dwin.mp3" TargetMode="External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11" Type="http://schemas.openxmlformats.org/officeDocument/2006/relationships/slide" Target="slide14.xml"/><Relationship Id="rId5" Type="http://schemas.openxmlformats.org/officeDocument/2006/relationships/audio" Target="../media/audio1.wav"/><Relationship Id="rId10" Type="http://schemas.openxmlformats.org/officeDocument/2006/relationships/image" Target="../media/image27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1683D30-2311-43E1-8E31-6B1C1E05D8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6AE785C-094B-42F1-B355-FFFAE32E0917}"/>
              </a:ext>
            </a:extLst>
          </p:cNvPr>
          <p:cNvSpPr/>
          <p:nvPr/>
        </p:nvSpPr>
        <p:spPr>
          <a:xfrm>
            <a:off x="7723006" y="4797262"/>
            <a:ext cx="1937084" cy="923330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5c322f8dced45">
            <a:hlinkClick r:id="" action="ppaction://media"/>
            <a:extLst>
              <a:ext uri="{FF2B5EF4-FFF2-40B4-BE49-F238E27FC236}">
                <a16:creationId xmlns:a16="http://schemas.microsoft.com/office/drawing/2014/main" id="{06E53AFC-0781-4DA1-988E-6ED49CB138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1026694"/>
            <a:ext cx="609600" cy="6096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A8E5421-35F7-4468-893C-4135BC3F1FCA}"/>
              </a:ext>
            </a:extLst>
          </p:cNvPr>
          <p:cNvSpPr/>
          <p:nvPr/>
        </p:nvSpPr>
        <p:spPr>
          <a:xfrm>
            <a:off x="898491" y="711200"/>
            <a:ext cx="10395017" cy="5797984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407C69DB-8F1E-442C-9C52-430516AB7C9F}"/>
              </a:ext>
            </a:extLst>
          </p:cNvPr>
          <p:cNvSpPr/>
          <p:nvPr/>
        </p:nvSpPr>
        <p:spPr>
          <a:xfrm rot="368053">
            <a:off x="1801663" y="1175483"/>
            <a:ext cx="8952081" cy="4896202"/>
          </a:xfrm>
          <a:prstGeom prst="cloud">
            <a:avLst/>
          </a:prstGeom>
          <a:solidFill>
            <a:schemeClr val="lt1">
              <a:alpha val="68000"/>
            </a:schemeClr>
          </a:solidFill>
          <a:ln w="38100"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FB3767-F554-4D61-9A2F-075F80A44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4587" y="1750231"/>
            <a:ext cx="4500545" cy="2021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7BD818-63B9-4FB5-A3EA-9DE28EB06E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8760" y="3346257"/>
            <a:ext cx="8114479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45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DE98B66-0556-46E0-86BE-130726FB5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" y="1419225"/>
            <a:ext cx="5045905" cy="320992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80B23D-F136-4C0F-9424-5194EAC4CD1E}"/>
              </a:ext>
            </a:extLst>
          </p:cNvPr>
          <p:cNvSpPr/>
          <p:nvPr/>
        </p:nvSpPr>
        <p:spPr>
          <a:xfrm>
            <a:off x="4800600" y="1857375"/>
            <a:ext cx="7029450" cy="15906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B47BA7-DB7C-4FBD-97D1-0E9863819EF3}"/>
              </a:ext>
            </a:extLst>
          </p:cNvPr>
          <p:cNvSpPr txBox="1"/>
          <p:nvPr/>
        </p:nvSpPr>
        <p:spPr>
          <a:xfrm>
            <a:off x="4848225" y="2038350"/>
            <a:ext cx="6905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Chu vi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(10 + 4) x 2 = 28 (cm)</a:t>
            </a:r>
          </a:p>
        </p:txBody>
      </p:sp>
    </p:spTree>
    <p:extLst>
      <p:ext uri="{BB962C8B-B14F-4D97-AF65-F5344CB8AC3E}">
        <p14:creationId xmlns:p14="http://schemas.microsoft.com/office/powerpoint/2010/main" val="17556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45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80B23D-F136-4C0F-9424-5194EAC4CD1E}"/>
              </a:ext>
            </a:extLst>
          </p:cNvPr>
          <p:cNvSpPr/>
          <p:nvPr/>
        </p:nvSpPr>
        <p:spPr>
          <a:xfrm>
            <a:off x="4800600" y="1857375"/>
            <a:ext cx="7029450" cy="15906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B47BA7-DB7C-4FBD-97D1-0E9863819EF3}"/>
              </a:ext>
            </a:extLst>
          </p:cNvPr>
          <p:cNvSpPr txBox="1"/>
          <p:nvPr/>
        </p:nvSpPr>
        <p:spPr>
          <a:xfrm>
            <a:off x="4848225" y="2038350"/>
            <a:ext cx="6905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Chu vi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(60 + 40) x 2 = 200 (dm)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75A69-0E72-4A04-BC26-96C81C17A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1438275"/>
            <a:ext cx="42100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4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45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80B23D-F136-4C0F-9424-5194EAC4CD1E}"/>
              </a:ext>
            </a:extLst>
          </p:cNvPr>
          <p:cNvSpPr/>
          <p:nvPr/>
        </p:nvSpPr>
        <p:spPr>
          <a:xfrm>
            <a:off x="4800600" y="1857375"/>
            <a:ext cx="7029450" cy="15906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B47BA7-DB7C-4FBD-97D1-0E9863819EF3}"/>
              </a:ext>
            </a:extLst>
          </p:cNvPr>
          <p:cNvSpPr txBox="1"/>
          <p:nvPr/>
        </p:nvSpPr>
        <p:spPr>
          <a:xfrm>
            <a:off x="4848225" y="2038350"/>
            <a:ext cx="6905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Chu vi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7 x 4 = 28 (m)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467FB-5337-48F4-90EB-1A3009542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" y="1338262"/>
            <a:ext cx="39147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b="491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65" y="-191770"/>
            <a:ext cx="6131560" cy="8583930"/>
          </a:xfrm>
          <a:prstGeom prst="rect">
            <a:avLst/>
          </a:prstGeom>
        </p:spPr>
      </p:pic>
      <p:pic>
        <p:nvPicPr>
          <p:cNvPr id="9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60" y="165100"/>
            <a:ext cx="6507480" cy="6022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D9E147-F2B2-42FC-A002-8CD9B0D68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6997" y="1577956"/>
            <a:ext cx="4291956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7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7">
            <a:extLst>
              <a:ext uri="{FF2B5EF4-FFF2-40B4-BE49-F238E27FC236}">
                <a16:creationId xmlns:a16="http://schemas.microsoft.com/office/drawing/2014/main" id="{AEA2EBB4-C954-42F3-BC28-4BB61F9E6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4" y="1393825"/>
            <a:ext cx="5768975" cy="9540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9459" name="Group 51">
            <a:extLst>
              <a:ext uri="{FF2B5EF4-FFF2-40B4-BE49-F238E27FC236}">
                <a16:creationId xmlns:a16="http://schemas.microsoft.com/office/drawing/2014/main" id="{FD9E9E50-06E3-4AF3-B9E1-730FF7F64387}"/>
              </a:ext>
            </a:extLst>
          </p:cNvPr>
          <p:cNvGrpSpPr>
            <a:grpSpLocks/>
          </p:cNvGrpSpPr>
          <p:nvPr/>
        </p:nvGrpSpPr>
        <p:grpSpPr bwMode="auto">
          <a:xfrm>
            <a:off x="1782764" y="222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93A7C1-2B65-49F3-9691-402F609F82F2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500" name="Rectangle 10">
              <a:extLst>
                <a:ext uri="{FF2B5EF4-FFF2-40B4-BE49-F238E27FC236}">
                  <a16:creationId xmlns:a16="http://schemas.microsoft.com/office/drawing/2014/main" id="{9A2508FA-3D3C-47B4-A598-54385018D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2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BE67C5-6665-4E65-983A-08BAB70FF97D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414112C0-4DF0-4E17-8AF1-BD7F20242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2459038"/>
            <a:ext cx="7221538" cy="131445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endParaRPr lang="vi-VN" altLang="vi-VN" sz="2400" b="1" dirty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F1420357-59F4-489C-93DA-34D8E7CF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F5CE49F1-EED5-4A86-9A4C-0DAB82527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013" y="2809876"/>
            <a:ext cx="817562" cy="612775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2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16EE4902-3F80-421A-A470-610AEA8582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E108EED1-744F-4D4C-BEFE-1FD1D8F8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4" y="4191001"/>
            <a:ext cx="6796087" cy="936625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614F1B31-1860-490E-B652-1568240BF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9" y="4398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26">
            <a:extLst>
              <a:ext uri="{FF2B5EF4-FFF2-40B4-BE49-F238E27FC236}">
                <a16:creationId xmlns:a16="http://schemas.microsoft.com/office/drawing/2014/main" id="{E20A52ED-281B-470E-B27A-1237B62CD6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1251" y="4378325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65F2352D-D5A7-4CAC-8192-36E50510A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137" y="5518150"/>
            <a:ext cx="6749513" cy="95885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A26568D2-DE05-4CC4-A3F6-EFE314301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567848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226">
            <a:extLst>
              <a:ext uri="{FF2B5EF4-FFF2-40B4-BE49-F238E27FC236}">
                <a16:creationId xmlns:a16="http://schemas.microsoft.com/office/drawing/2014/main" id="{4350A70E-46D1-4F86-8F7D-A87BFBD884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1251" y="56197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1814B5DD-2F64-403F-9722-5C824CAF46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5539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24E255FC-C609-45B9-A095-7AB10B8D5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1295400"/>
            <a:ext cx="1543050" cy="1358900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18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432B6F49-AC21-4174-A0E6-9EF6DB0722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63800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 1</a:t>
            </a:r>
          </a:p>
        </p:txBody>
      </p:sp>
      <p:pic>
        <p:nvPicPr>
          <p:cNvPr id="19473" name="Picture 31" descr="people008">
            <a:extLst>
              <a:ext uri="{FF2B5EF4-FFF2-40B4-BE49-F238E27FC236}">
                <a16:creationId xmlns:a16="http://schemas.microsoft.com/office/drawing/2014/main" id="{01A7B1B7-AA35-4852-872C-C84837A7BE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A4A4483-B249-4EEE-9197-383B850ECB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id="{3B05ED9C-799A-43F4-90C8-4CA49B2D2412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914400"/>
            <a:ext cx="1752600" cy="1752600"/>
            <a:chOff x="4320" y="2928"/>
            <a:chExt cx="1104" cy="1104"/>
          </a:xfrm>
        </p:grpSpPr>
        <p:sp>
          <p:nvSpPr>
            <p:cNvPr id="23" name="AutoShape 34">
              <a:extLst>
                <a:ext uri="{FF2B5EF4-FFF2-40B4-BE49-F238E27FC236}">
                  <a16:creationId xmlns:a16="http://schemas.microsoft.com/office/drawing/2014/main" id="{0A3535C3-CCC7-490D-9CA8-1816ADB0D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vi-VN" sz="60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498" name="WordArt 35">
              <a:extLst>
                <a:ext uri="{FF2B5EF4-FFF2-40B4-BE49-F238E27FC236}">
                  <a16:creationId xmlns:a16="http://schemas.microsoft.com/office/drawing/2014/main" id="{19AA3A81-4198-4BE1-9693-A0F1EEBA4B3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16345B13-7C49-409C-8BED-1205AFE887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E42F476B-B5CE-428C-ACE1-741581E066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59EFD2C9-DA70-4C73-8655-3E6A08EAD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67BE7DF9-AD5A-4174-975D-B9EB531479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969E9D0C-D730-426D-9EBB-14BF776322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3ED61E7F-8B56-4DD9-A5F4-4D17E6A373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E522F77F-C1AE-454F-AEC7-D5F159935A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566F0E67-9621-4034-934B-D9554DA3A0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5048D660-627B-4DAD-8C8A-8EF70BC96A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DD503465-1E5B-4702-8464-2D9FAF5E86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913D2392-77E1-4AF4-8C11-B6160B57DB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6191" name="WordArt 47">
            <a:extLst>
              <a:ext uri="{FF2B5EF4-FFF2-40B4-BE49-F238E27FC236}">
                <a16:creationId xmlns:a16="http://schemas.microsoft.com/office/drawing/2014/main" id="{B5BD4966-49B4-404B-BD28-98576ECFDD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6192" name="WordArt 48">
            <a:extLst>
              <a:ext uri="{FF2B5EF4-FFF2-40B4-BE49-F238E27FC236}">
                <a16:creationId xmlns:a16="http://schemas.microsoft.com/office/drawing/2014/main" id="{43E2A69F-DF0B-4FC8-8EEB-549762E4C6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93" name="WordArt 49">
            <a:extLst>
              <a:ext uri="{FF2B5EF4-FFF2-40B4-BE49-F238E27FC236}">
                <a16:creationId xmlns:a16="http://schemas.microsoft.com/office/drawing/2014/main" id="{3205C057-AB78-4322-895F-A1EC8BE2B4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6194" name="WordArt 50">
            <a:extLst>
              <a:ext uri="{FF2B5EF4-FFF2-40B4-BE49-F238E27FC236}">
                <a16:creationId xmlns:a16="http://schemas.microsoft.com/office/drawing/2014/main" id="{E236A82A-D64F-4F83-93F6-DC0D9246A1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6195" name="WordArt 51">
            <a:extLst>
              <a:ext uri="{FF2B5EF4-FFF2-40B4-BE49-F238E27FC236}">
                <a16:creationId xmlns:a16="http://schemas.microsoft.com/office/drawing/2014/main" id="{002FA271-B728-47D7-886B-2233CEE117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5" name="Action Button: Home 24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B1437EAE-E7FB-42B0-8700-5F201C36C68B}"/>
              </a:ext>
            </a:extLst>
          </p:cNvPr>
          <p:cNvSpPr/>
          <p:nvPr/>
        </p:nvSpPr>
        <p:spPr>
          <a:xfrm>
            <a:off x="9196388" y="6311900"/>
            <a:ext cx="500062" cy="4699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[nhacaucuchay]win.mp3">
            <a:hlinkClick r:id="" action="ppaction://media"/>
            <a:extLst>
              <a:ext uri="{FF2B5EF4-FFF2-40B4-BE49-F238E27FC236}">
                <a16:creationId xmlns:a16="http://schemas.microsoft.com/office/drawing/2014/main" id="{0C8A9420-609A-441F-BB19-10D972684925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6408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E3A7994E-0C04-4F0E-A2DE-6583BCE75DEF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63928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BD564944-52C2-4F04-BA5E-8F17C80B12B7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6396038"/>
            <a:ext cx="487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6" name="WordArt 12">
            <a:extLst>
              <a:ext uri="{FF2B5EF4-FFF2-40B4-BE49-F238E27FC236}">
                <a16:creationId xmlns:a16="http://schemas.microsoft.com/office/drawing/2014/main" id="{5E6851BF-1812-4BA4-BD24-7917647A6D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5526" y="274639"/>
            <a:ext cx="5599113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 nodeType="clickPar">
                      <p:stCondLst>
                        <p:cond delay="0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audio>
              <p:cMediaNode vol="80000">
                <p:cTn id="2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 nodeType="clickPar">
                      <p:stCondLst>
                        <p:cond delay="0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3" grpId="0" animBg="1"/>
      <p:bldP spid="3" grpId="0" animBg="1"/>
      <p:bldP spid="1043" grpId="0" animBg="1"/>
      <p:bldP spid="6171" grpId="0" animBg="1"/>
      <p:bldP spid="617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7">
            <a:extLst>
              <a:ext uri="{FF2B5EF4-FFF2-40B4-BE49-F238E27FC236}">
                <a16:creationId xmlns:a16="http://schemas.microsoft.com/office/drawing/2014/main" id="{DF3C0AA0-F080-46E6-A544-948BB2D30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4" y="1393825"/>
            <a:ext cx="5768975" cy="95410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bơi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15 m,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m?</a:t>
            </a:r>
          </a:p>
        </p:txBody>
      </p:sp>
      <p:grpSp>
        <p:nvGrpSpPr>
          <p:cNvPr id="20483" name="Group 51">
            <a:extLst>
              <a:ext uri="{FF2B5EF4-FFF2-40B4-BE49-F238E27FC236}">
                <a16:creationId xmlns:a16="http://schemas.microsoft.com/office/drawing/2014/main" id="{3F2598CA-CC02-4EA9-B634-FB9A3E396969}"/>
              </a:ext>
            </a:extLst>
          </p:cNvPr>
          <p:cNvGrpSpPr>
            <a:grpSpLocks/>
          </p:cNvGrpSpPr>
          <p:nvPr/>
        </p:nvGrpSpPr>
        <p:grpSpPr bwMode="auto">
          <a:xfrm>
            <a:off x="1782764" y="222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B4AEF4-D924-4830-9A1E-AD902CCC8DAC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524" name="Rectangle 10">
              <a:extLst>
                <a:ext uri="{FF2B5EF4-FFF2-40B4-BE49-F238E27FC236}">
                  <a16:creationId xmlns:a16="http://schemas.microsoft.com/office/drawing/2014/main" id="{A472FE62-7F15-4B6E-9D4A-7B2646F04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2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F390434-111D-4701-A686-CFD4BF232940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1A87147A-0A2D-4D80-86D7-9A42D6EF3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2679700"/>
            <a:ext cx="5527675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25 m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08D65310-1038-488A-AF96-0665BF330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>
            <a:extLst>
              <a:ext uri="{FF2B5EF4-FFF2-40B4-BE49-F238E27FC236}">
                <a16:creationId xmlns:a16="http://schemas.microsoft.com/office/drawing/2014/main" id="{3363447A-BE02-40E1-959E-E03DD592BF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832FE11-F5C7-4DA0-B78D-9A570C1C4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192" y="3892550"/>
            <a:ext cx="5449888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50 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2DC4902-DB06-4559-9940-631031A1D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41211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49392B71-325E-4684-B978-2848299A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163" y="3949701"/>
            <a:ext cx="817562" cy="612775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2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C42B2-C87F-4B8C-8A13-C5EE548868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5539" y="4024313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6783A842-9585-4A7A-AB23-3153B7B91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114" y="5012322"/>
            <a:ext cx="5565775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35 m</a:t>
            </a:r>
            <a:endParaRPr lang="en-US" altLang="vi-VN" sz="1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867F5376-B32F-4F58-B6E8-BC3005CE6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5278438"/>
            <a:ext cx="593725" cy="3492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226">
            <a:extLst>
              <a:ext uri="{FF2B5EF4-FFF2-40B4-BE49-F238E27FC236}">
                <a16:creationId xmlns:a16="http://schemas.microsoft.com/office/drawing/2014/main" id="{53CA9B69-9218-4201-8613-D477C02F26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20939" y="52514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89F4D304-EF67-4ECB-88A0-359B14A3D9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5539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B87FC83E-6284-43A6-BA43-B738C6C26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1295400"/>
            <a:ext cx="1543050" cy="1358900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18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576F0246-446B-4744-A669-6812B997AF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63800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 2</a:t>
            </a:r>
          </a:p>
        </p:txBody>
      </p:sp>
      <p:pic>
        <p:nvPicPr>
          <p:cNvPr id="20497" name="Picture 31" descr="people008">
            <a:extLst>
              <a:ext uri="{FF2B5EF4-FFF2-40B4-BE49-F238E27FC236}">
                <a16:creationId xmlns:a16="http://schemas.microsoft.com/office/drawing/2014/main" id="{9C3BAD17-4913-4DC7-A143-78B15E7488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FF9DFB-BC87-48EF-89E0-25DB693458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id="{9DC82E73-129C-4560-811E-C415EF7ED4D7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1447800"/>
            <a:ext cx="1752600" cy="1752600"/>
            <a:chOff x="4320" y="2928"/>
            <a:chExt cx="1104" cy="1104"/>
          </a:xfrm>
        </p:grpSpPr>
        <p:sp>
          <p:nvSpPr>
            <p:cNvPr id="23" name="AutoShape 34">
              <a:extLst>
                <a:ext uri="{FF2B5EF4-FFF2-40B4-BE49-F238E27FC236}">
                  <a16:creationId xmlns:a16="http://schemas.microsoft.com/office/drawing/2014/main" id="{F3D0F73E-8742-4332-B440-E28E689FA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vi-VN" sz="60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522" name="WordArt 35">
              <a:extLst>
                <a:ext uri="{FF2B5EF4-FFF2-40B4-BE49-F238E27FC236}">
                  <a16:creationId xmlns:a16="http://schemas.microsoft.com/office/drawing/2014/main" id="{5CC9660B-DC2F-40E0-AB7D-AF8C08672E8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B515A9B9-DB94-4833-83C1-44EF1F0AF6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75251959-DD9D-4E27-BD7D-58B2031B42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38810A12-7979-4E58-B76A-3F7B29FCF6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31348657-8EB7-4806-A422-78A14A6303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E56B5883-85C4-4ED4-8B6B-616E13FADB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94636589-0BE8-4178-A906-43E395EEEA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B63A6797-0D4F-4DA2-90B8-D25D950E68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B5BEBEAE-F2E3-4C42-87E4-FF7B0BD503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F406831D-0EEA-41C8-804B-C20B8A9831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18C9905A-52F9-48BA-B97D-5FDF6E55DD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7A1BC18D-637C-44A1-984D-2C765BDEEE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6191" name="WordArt 47">
            <a:extLst>
              <a:ext uri="{FF2B5EF4-FFF2-40B4-BE49-F238E27FC236}">
                <a16:creationId xmlns:a16="http://schemas.microsoft.com/office/drawing/2014/main" id="{67A59599-A341-4039-82BB-C37C25C9A2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6192" name="WordArt 48">
            <a:extLst>
              <a:ext uri="{FF2B5EF4-FFF2-40B4-BE49-F238E27FC236}">
                <a16:creationId xmlns:a16="http://schemas.microsoft.com/office/drawing/2014/main" id="{62C3D043-DEF5-446D-A866-E3A9BF6EA4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93" name="WordArt 49">
            <a:extLst>
              <a:ext uri="{FF2B5EF4-FFF2-40B4-BE49-F238E27FC236}">
                <a16:creationId xmlns:a16="http://schemas.microsoft.com/office/drawing/2014/main" id="{2A781029-BA2A-42F6-838B-714A941931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6194" name="WordArt 50">
            <a:extLst>
              <a:ext uri="{FF2B5EF4-FFF2-40B4-BE49-F238E27FC236}">
                <a16:creationId xmlns:a16="http://schemas.microsoft.com/office/drawing/2014/main" id="{FD23E2D6-D659-4F69-BC4C-5A68CE372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6195" name="WordArt 51">
            <a:extLst>
              <a:ext uri="{FF2B5EF4-FFF2-40B4-BE49-F238E27FC236}">
                <a16:creationId xmlns:a16="http://schemas.microsoft.com/office/drawing/2014/main" id="{FDBCA117-D48C-482A-BDA2-96C97E6A10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67850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5" name="Action Button: Home 24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F60E7728-E590-4D9A-9211-2FA4BCD42114}"/>
              </a:ext>
            </a:extLst>
          </p:cNvPr>
          <p:cNvSpPr/>
          <p:nvPr/>
        </p:nvSpPr>
        <p:spPr>
          <a:xfrm>
            <a:off x="9196388" y="6311900"/>
            <a:ext cx="500062" cy="4699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[nhacaucuchay]win.mp3">
            <a:hlinkClick r:id="" action="ppaction://media"/>
            <a:extLst>
              <a:ext uri="{FF2B5EF4-FFF2-40B4-BE49-F238E27FC236}">
                <a16:creationId xmlns:a16="http://schemas.microsoft.com/office/drawing/2014/main" id="{33942192-F374-4866-BBAA-2E2DC876FAC5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6" y="63230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79B61330-2859-4008-BF8C-EE8E7AB06F96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88" y="63230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17F9E6D7-27AA-43C2-8105-363135DBFC7B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6311901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0" name="WordArt 12">
            <a:extLst>
              <a:ext uri="{FF2B5EF4-FFF2-40B4-BE49-F238E27FC236}">
                <a16:creationId xmlns:a16="http://schemas.microsoft.com/office/drawing/2014/main" id="{46F19CB8-41FE-41F4-8D17-9726FEDF0F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152401"/>
            <a:ext cx="4724400" cy="944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AI NHANH HƠN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 nodeType="clickPar">
                      <p:stCondLst>
                        <p:cond delay="0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 nodeType="clickPar">
                      <p:stCondLst>
                        <p:cond delay="0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audio>
              <p:cMediaNode vol="80000">
                <p:cTn id="2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 nodeType="clickPar">
                      <p:stCondLst>
                        <p:cond delay="0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3" grpId="0" animBg="1"/>
      <p:bldP spid="7" grpId="0" animBg="1"/>
      <p:bldP spid="6171" grpId="0" animBg="1"/>
      <p:bldP spid="617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7">
            <a:extLst>
              <a:ext uri="{FF2B5EF4-FFF2-40B4-BE49-F238E27FC236}">
                <a16:creationId xmlns:a16="http://schemas.microsoft.com/office/drawing/2014/main" id="{BA709C46-14FE-412F-8EDB-C5006CF6E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4" y="1393825"/>
            <a:ext cx="5768975" cy="95410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</a:t>
            </a:r>
            <a:r>
              <a:rPr lang="vi-VN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vườn rau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lang="vi-VN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m,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m?</a:t>
            </a:r>
          </a:p>
        </p:txBody>
      </p:sp>
      <p:grpSp>
        <p:nvGrpSpPr>
          <p:cNvPr id="21507" name="Group 51">
            <a:extLst>
              <a:ext uri="{FF2B5EF4-FFF2-40B4-BE49-F238E27FC236}">
                <a16:creationId xmlns:a16="http://schemas.microsoft.com/office/drawing/2014/main" id="{11A3EFD4-3196-4C8B-8F72-7A58C3C0BD29}"/>
              </a:ext>
            </a:extLst>
          </p:cNvPr>
          <p:cNvGrpSpPr>
            <a:grpSpLocks/>
          </p:cNvGrpSpPr>
          <p:nvPr/>
        </p:nvGrpSpPr>
        <p:grpSpPr bwMode="auto">
          <a:xfrm>
            <a:off x="1782764" y="222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757CA9-170E-48FF-A2FE-E812DDD9C98E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548" name="Rectangle 10">
              <a:extLst>
                <a:ext uri="{FF2B5EF4-FFF2-40B4-BE49-F238E27FC236}">
                  <a16:creationId xmlns:a16="http://schemas.microsoft.com/office/drawing/2014/main" id="{8A8F19CB-FDA6-4CE4-BD00-B999E4302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2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D6A926A-FD23-44EC-A2CD-01E26A467C9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AE3B1FB5-AC1C-4DBF-8145-0F07268E4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2679700"/>
            <a:ext cx="5527675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</a:t>
            </a: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311AE033-D47E-47AF-AAE3-F8668960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>
            <a:extLst>
              <a:ext uri="{FF2B5EF4-FFF2-40B4-BE49-F238E27FC236}">
                <a16:creationId xmlns:a16="http://schemas.microsoft.com/office/drawing/2014/main" id="{951CA970-1E87-4AA6-B90C-BC61F97B97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A09AE3C-9302-49C5-A712-26435184F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192" y="3892550"/>
            <a:ext cx="5449888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32</a:t>
            </a: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A34D941-5218-4AE3-8156-23BAD3CD4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41211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813E7A46-DB28-4AB6-8D05-D96160EF7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163" y="3949701"/>
            <a:ext cx="817562" cy="612775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2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7E62EA3F-4D3A-4CB1-BE9B-D56D0151A4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5539" y="4024313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31419D89-76D3-4011-B1BE-434D78796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114" y="5012322"/>
            <a:ext cx="5565775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</a:t>
            </a: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</a:t>
            </a:r>
            <a:endParaRPr lang="en-US" altLang="vi-VN" sz="1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A66DB467-AEF7-4F44-B14E-A4B639EF4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5278438"/>
            <a:ext cx="593725" cy="3492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226">
            <a:extLst>
              <a:ext uri="{FF2B5EF4-FFF2-40B4-BE49-F238E27FC236}">
                <a16:creationId xmlns:a16="http://schemas.microsoft.com/office/drawing/2014/main" id="{0FF6B921-A716-4CFD-83F3-4E25FFCF00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20939" y="52514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DB4767CC-8B89-4251-AB61-50E2C01702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5539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DFD66905-C049-470F-A25E-921ED9A10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1295400"/>
            <a:ext cx="1543050" cy="1358900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18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E61E650E-A41F-4DE0-9281-A054B83681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1" y="1676400"/>
            <a:ext cx="773113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 3</a:t>
            </a:r>
          </a:p>
        </p:txBody>
      </p:sp>
      <p:pic>
        <p:nvPicPr>
          <p:cNvPr id="21521" name="Picture 31" descr="people008">
            <a:extLst>
              <a:ext uri="{FF2B5EF4-FFF2-40B4-BE49-F238E27FC236}">
                <a16:creationId xmlns:a16="http://schemas.microsoft.com/office/drawing/2014/main" id="{C47064D2-7B59-41E8-A21B-34FC83AA27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83257FD-5404-467B-BC4D-51607BE2E5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id="{0888B9FE-D2AE-4F7A-8AEA-F4853C84C5AB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1447800"/>
            <a:ext cx="1752600" cy="1752600"/>
            <a:chOff x="4320" y="2928"/>
            <a:chExt cx="1104" cy="1104"/>
          </a:xfrm>
        </p:grpSpPr>
        <p:sp>
          <p:nvSpPr>
            <p:cNvPr id="23" name="AutoShape 34">
              <a:extLst>
                <a:ext uri="{FF2B5EF4-FFF2-40B4-BE49-F238E27FC236}">
                  <a16:creationId xmlns:a16="http://schemas.microsoft.com/office/drawing/2014/main" id="{44F31AED-FE3D-4FEB-B123-B0E6E12D1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vi-VN" sz="60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546" name="WordArt 35">
              <a:extLst>
                <a:ext uri="{FF2B5EF4-FFF2-40B4-BE49-F238E27FC236}">
                  <a16:creationId xmlns:a16="http://schemas.microsoft.com/office/drawing/2014/main" id="{F8CB0E5B-4CBF-4EC3-B1A8-B2EC7DEE156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8BDCD551-9013-4224-838C-D49B7A644A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BA0F8586-3FB9-493C-B14A-677EABA0BC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D7ABE3F8-C968-4FDD-8A67-62C9E3A899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F755A206-0772-4C1D-9D67-731CA9E1AA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DB07E43A-6320-4EF9-BE69-7D43B6C0E6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AFD2A296-D2F5-43B0-863B-B6651CAFAB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C5A2EEAD-3026-47EA-887E-2DF1ACFFC1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42D53149-7DA4-46A5-84EA-3D583290D4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9368DAA5-6CEE-4CB0-A39A-41EF0895AB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2ACA8CFD-36FD-4161-AC93-988B3FA892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FC04AF5F-68FA-4207-B202-00203C2E30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6191" name="WordArt 47">
            <a:extLst>
              <a:ext uri="{FF2B5EF4-FFF2-40B4-BE49-F238E27FC236}">
                <a16:creationId xmlns:a16="http://schemas.microsoft.com/office/drawing/2014/main" id="{18FDBEB7-C54E-4858-B828-4168BF895F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6192" name="WordArt 48">
            <a:extLst>
              <a:ext uri="{FF2B5EF4-FFF2-40B4-BE49-F238E27FC236}">
                <a16:creationId xmlns:a16="http://schemas.microsoft.com/office/drawing/2014/main" id="{462252A0-C394-4403-9F18-7CA923C5D5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93" name="WordArt 49">
            <a:extLst>
              <a:ext uri="{FF2B5EF4-FFF2-40B4-BE49-F238E27FC236}">
                <a16:creationId xmlns:a16="http://schemas.microsoft.com/office/drawing/2014/main" id="{2E188F0B-22AB-4873-B564-18F751DD6B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6194" name="WordArt 50">
            <a:extLst>
              <a:ext uri="{FF2B5EF4-FFF2-40B4-BE49-F238E27FC236}">
                <a16:creationId xmlns:a16="http://schemas.microsoft.com/office/drawing/2014/main" id="{136CE1C0-4508-492D-9ACD-93D33E257E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6195" name="WordArt 51">
            <a:extLst>
              <a:ext uri="{FF2B5EF4-FFF2-40B4-BE49-F238E27FC236}">
                <a16:creationId xmlns:a16="http://schemas.microsoft.com/office/drawing/2014/main" id="{EA60571C-155A-42C0-8F6F-7C626230B5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5" name="Action Button: Home 24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3D95211-074D-4DCB-9362-3326B9B27213}"/>
              </a:ext>
            </a:extLst>
          </p:cNvPr>
          <p:cNvSpPr/>
          <p:nvPr/>
        </p:nvSpPr>
        <p:spPr>
          <a:xfrm>
            <a:off x="9196388" y="6311900"/>
            <a:ext cx="500062" cy="4699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[nhacaucuchay]win.mp3">
            <a:hlinkClick r:id="" action="ppaction://media"/>
            <a:extLst>
              <a:ext uri="{FF2B5EF4-FFF2-40B4-BE49-F238E27FC236}">
                <a16:creationId xmlns:a16="http://schemas.microsoft.com/office/drawing/2014/main" id="{AADC8670-07E0-431C-A55A-E29FA4CFEE10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6" y="63230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C15FB126-AD12-46E9-8343-2579D1E2CB07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88" y="63230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67116D08-9C48-423F-B1BF-9E3AEF3F94A1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6311901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4" name="WordArt 12">
            <a:extLst>
              <a:ext uri="{FF2B5EF4-FFF2-40B4-BE49-F238E27FC236}">
                <a16:creationId xmlns:a16="http://schemas.microsoft.com/office/drawing/2014/main" id="{33438D36-792A-43A2-981C-0DFA5B0F76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152401"/>
            <a:ext cx="4724400" cy="944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AI NHANH HƠN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 nodeType="clickPar">
                      <p:stCondLst>
                        <p:cond delay="0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 nodeType="clickPar">
                      <p:stCondLst>
                        <p:cond delay="0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audio>
              <p:cMediaNode vol="80000">
                <p:cTn id="2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 nodeType="clickPar">
                      <p:stCondLst>
                        <p:cond delay="0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3" grpId="0" animBg="1"/>
      <p:bldP spid="7" grpId="0" animBg="1"/>
      <p:bldP spid="6171" grpId="0" animBg="1"/>
      <p:bldP spid="617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b="491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6600" y="-2411730"/>
            <a:ext cx="11682095" cy="116820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196" y="4447382"/>
            <a:ext cx="4500000" cy="25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020" y="0"/>
            <a:ext cx="6953885" cy="6302375"/>
          </a:xfrm>
          <a:prstGeom prst="rect">
            <a:avLst/>
          </a:prstGeom>
        </p:spPr>
      </p:pic>
      <p:pic>
        <p:nvPicPr>
          <p:cNvPr id="4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r="89667" b="49147"/>
          <a:stretch>
            <a:fillRect/>
          </a:stretch>
        </p:blipFill>
        <p:spPr>
          <a:xfrm>
            <a:off x="0" y="635"/>
            <a:ext cx="125984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F89318-B073-4D1B-9AD3-EB24ABDD44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4626" y="2199885"/>
            <a:ext cx="5139373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5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CBEE254-F431-4167-8641-2442002848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/>
          <a:stretch/>
        </p:blipFill>
        <p:spPr>
          <a:xfrm>
            <a:off x="0" y="-1"/>
            <a:ext cx="12973378" cy="6858001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046EF372-D0F7-438C-991A-8A6167F47968}"/>
              </a:ext>
            </a:extLst>
          </p:cNvPr>
          <p:cNvSpPr/>
          <p:nvPr/>
        </p:nvSpPr>
        <p:spPr>
          <a:xfrm rot="920767">
            <a:off x="4113440" y="1340867"/>
            <a:ext cx="4746496" cy="45590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B3A468-069C-4283-B4C3-5A3D00F7EEC2}"/>
              </a:ext>
            </a:extLst>
          </p:cNvPr>
          <p:cNvSpPr txBox="1"/>
          <p:nvPr/>
        </p:nvSpPr>
        <p:spPr>
          <a:xfrm>
            <a:off x="4187056" y="2558550"/>
            <a:ext cx="44711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小单纯体" panose="02010601030101010101" pitchFamily="2" charset="-122"/>
                <a:cs typeface="+mn-cs"/>
              </a:rPr>
              <a:t>KHỞI ĐỘNG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52400">
                  <a:prstClr val="white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iny" panose="02000903060500060000" pitchFamily="2" charset="0"/>
              <a:ea typeface="小单纯体" panose="02010601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0CD6521-23D5-48FC-BC72-5B2A2B9333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 b="12019"/>
          <a:stretch/>
        </p:blipFill>
        <p:spPr>
          <a:xfrm rot="20009610">
            <a:off x="1420388" y="3161571"/>
            <a:ext cx="3941052" cy="275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8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45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WordArt 4">
            <a:extLst>
              <a:ext uri="{FF2B5EF4-FFF2-40B4-BE49-F238E27FC236}">
                <a16:creationId xmlns:a16="http://schemas.microsoft.com/office/drawing/2014/main" id="{2B07724A-37B8-4BF3-9BD7-8E3CDED5A4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28121" y="-149087"/>
            <a:ext cx="5410200" cy="1447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FA0DA034-B51D-4F12-B8FA-A63087B53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143" y="632791"/>
            <a:ext cx="929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728D6294-AAAE-4138-9623-F2CA9B9D9E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2443" y="1699591"/>
            <a:ext cx="838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75E3150E-818B-4ECD-BEBB-2558B12A47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8418" y="1699591"/>
            <a:ext cx="1600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31F0134A-34BD-4A5F-8093-17968F01C5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0218" y="2699716"/>
            <a:ext cx="2438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52595393-9B8D-4619-B7D7-D88584FCF4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0043" y="1547191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3C95956E-D241-4ACA-9D0A-FAB0E6969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0043" y="1547191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E469CB98-36AD-4D00-A340-F0E47AE388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0043" y="2461591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Line 12">
            <a:extLst>
              <a:ext uri="{FF2B5EF4-FFF2-40B4-BE49-F238E27FC236}">
                <a16:creationId xmlns:a16="http://schemas.microsoft.com/office/drawing/2014/main" id="{1018C036-7620-4FBA-AE3E-B694FD83F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3043" y="1547191"/>
            <a:ext cx="914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3FE7B748-475E-4A60-9D48-C86B67E5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2643" y="3071191"/>
            <a:ext cx="22860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78419EBC-706E-4674-851D-6F96E2A0D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443" y="3452191"/>
            <a:ext cx="1219200" cy="1066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5" name="Picture 17" descr="0034-1">
            <a:extLst>
              <a:ext uri="{FF2B5EF4-FFF2-40B4-BE49-F238E27FC236}">
                <a16:creationId xmlns:a16="http://schemas.microsoft.com/office/drawing/2014/main" id="{72AEF264-9EA9-498A-BEFD-A121DED4BD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31" y="2159966"/>
            <a:ext cx="590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8" descr="0034-1">
            <a:extLst>
              <a:ext uri="{FF2B5EF4-FFF2-40B4-BE49-F238E27FC236}">
                <a16:creationId xmlns:a16="http://schemas.microsoft.com/office/drawing/2014/main" id="{7D7437AE-7356-44BC-AC4C-5DC4B79166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43" y="3756991"/>
            <a:ext cx="381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9" descr="0034-1">
            <a:extLst>
              <a:ext uri="{FF2B5EF4-FFF2-40B4-BE49-F238E27FC236}">
                <a16:creationId xmlns:a16="http://schemas.microsoft.com/office/drawing/2014/main" id="{4F78BDD3-0E90-420F-BE93-87330EC4AC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643" y="3452191"/>
            <a:ext cx="381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0" descr="0034-1">
            <a:extLst>
              <a:ext uri="{FF2B5EF4-FFF2-40B4-BE49-F238E27FC236}">
                <a16:creationId xmlns:a16="http://schemas.microsoft.com/office/drawing/2014/main" id="{C029DB84-E185-4877-BA2E-216E481080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43" y="1775791"/>
            <a:ext cx="381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84C869F8-E108-4C97-9649-E7A52E170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4843" y="2918791"/>
            <a:ext cx="1752600" cy="533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kumimoji="0" lang="vi-VN" alt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ình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endParaRPr kumimoji="0" lang="en-US" altLang="vi-V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095EA5FA-527C-4719-B4F4-B032C68D0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243" y="2613991"/>
            <a:ext cx="1524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kumimoji="0" lang="vi-VN" altLang="vi-VN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ình</a:t>
            </a:r>
            <a:r>
              <a:rPr kumimoji="0" lang="en-US" altLang="vi-VN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Tứ giác</a:t>
            </a:r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81BA63AE-DDC3-4BDB-9DA4-DB514F9D0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043" y="4595191"/>
            <a:ext cx="1524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vuông</a:t>
            </a: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26F2CF9E-1D5E-4752-8820-D9A08D319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843" y="4366591"/>
            <a:ext cx="1828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kumimoji="0" lang="vi-VN" altLang="vi-VN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ình</a:t>
            </a:r>
            <a:r>
              <a:rPr kumimoji="0" lang="en-US" altLang="vi-VN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Chữ nhật</a:t>
            </a:r>
            <a:r>
              <a:rPr kumimoji="0" lang="en-US" altLang="vi-VN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/>
      <p:bldP spid="20" grpId="0" animBg="1"/>
      <p:bldP spid="24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b="491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65" y="-191770"/>
            <a:ext cx="6131560" cy="8583930"/>
          </a:xfrm>
          <a:prstGeom prst="rect">
            <a:avLst/>
          </a:prstGeom>
        </p:spPr>
      </p:pic>
      <p:pic>
        <p:nvPicPr>
          <p:cNvPr id="9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60" y="165100"/>
            <a:ext cx="6507480" cy="6022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6A451C-9F7F-436A-ADDF-E0C3B1F4C8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262" y="1957095"/>
            <a:ext cx="5224725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45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382077A-76B7-4FA2-ABB3-E1FFC1778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542925"/>
            <a:ext cx="1102042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3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45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5F7B34E-5DE6-4D37-BE72-BAFDD6FA8737}"/>
              </a:ext>
            </a:extLst>
          </p:cNvPr>
          <p:cNvSpPr/>
          <p:nvPr/>
        </p:nvSpPr>
        <p:spPr>
          <a:xfrm>
            <a:off x="3790949" y="285750"/>
            <a:ext cx="5048251" cy="990600"/>
          </a:xfrm>
          <a:prstGeom prst="rect">
            <a:avLst/>
          </a:prstGeom>
          <a:solidFill>
            <a:srgbClr val="F6C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7D145E-E6EF-49C2-802C-2DB05D0D0351}"/>
              </a:ext>
            </a:extLst>
          </p:cNvPr>
          <p:cNvSpPr txBox="1"/>
          <p:nvPr/>
        </p:nvSpPr>
        <p:spPr>
          <a:xfrm>
            <a:off x="4143375" y="476250"/>
            <a:ext cx="4667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Chu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D3412-D3D1-4408-8A72-240E9B015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1857375"/>
            <a:ext cx="4833154" cy="249555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98B6B7-7046-44A8-A687-2C8D683960F3}"/>
              </a:ext>
            </a:extLst>
          </p:cNvPr>
          <p:cNvSpPr/>
          <p:nvPr/>
        </p:nvSpPr>
        <p:spPr>
          <a:xfrm>
            <a:off x="5734050" y="1990725"/>
            <a:ext cx="5981700" cy="22288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2566F-005B-4EA2-93D8-119F9EB51BC4}"/>
              </a:ext>
            </a:extLst>
          </p:cNvPr>
          <p:cNvSpPr txBox="1"/>
          <p:nvPr/>
        </p:nvSpPr>
        <p:spPr>
          <a:xfrm>
            <a:off x="6029325" y="2171700"/>
            <a:ext cx="5610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 vi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ABCD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+ 2 + 5 + 2 = 14 (cm)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(5 + 2 ) x 2 = 14 (cm)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88943A-2C78-4B99-8292-AF6F35E4D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575" y="4762500"/>
            <a:ext cx="88392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7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  <p:bldP spid="6" grpId="0" animBg="1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45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5F7B34E-5DE6-4D37-BE72-BAFDD6FA8737}"/>
              </a:ext>
            </a:extLst>
          </p:cNvPr>
          <p:cNvSpPr/>
          <p:nvPr/>
        </p:nvSpPr>
        <p:spPr>
          <a:xfrm>
            <a:off x="3790949" y="285750"/>
            <a:ext cx="5048251" cy="990600"/>
          </a:xfrm>
          <a:prstGeom prst="rect">
            <a:avLst/>
          </a:prstGeom>
          <a:solidFill>
            <a:srgbClr val="F6C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7D145E-E6EF-49C2-802C-2DB05D0D0351}"/>
              </a:ext>
            </a:extLst>
          </p:cNvPr>
          <p:cNvSpPr txBox="1"/>
          <p:nvPr/>
        </p:nvSpPr>
        <p:spPr>
          <a:xfrm>
            <a:off x="4143375" y="476250"/>
            <a:ext cx="4667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Chu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98B6B7-7046-44A8-A687-2C8D683960F3}"/>
              </a:ext>
            </a:extLst>
          </p:cNvPr>
          <p:cNvSpPr/>
          <p:nvPr/>
        </p:nvSpPr>
        <p:spPr>
          <a:xfrm>
            <a:off x="4686300" y="1990725"/>
            <a:ext cx="7029450" cy="22288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2566F-005B-4EA2-93D8-119F9EB51BC4}"/>
              </a:ext>
            </a:extLst>
          </p:cNvPr>
          <p:cNvSpPr txBox="1"/>
          <p:nvPr/>
        </p:nvSpPr>
        <p:spPr>
          <a:xfrm>
            <a:off x="4733925" y="2171700"/>
            <a:ext cx="6905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 vi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MNPQ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+ 3 + 3 + 3 = 12 (cm)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3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4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12 (cm)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92150C-E466-4FA6-9A55-963352232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71612"/>
            <a:ext cx="2705100" cy="3125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B0D121-640D-4FAF-BDD6-5F0F7579C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0" y="4852987"/>
            <a:ext cx="88582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2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  <p:bldP spid="6" grpId="0" animBg="1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b="491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65" y="-191770"/>
            <a:ext cx="6131560" cy="8583930"/>
          </a:xfrm>
          <a:prstGeom prst="rect">
            <a:avLst/>
          </a:prstGeom>
        </p:spPr>
      </p:pic>
      <p:pic>
        <p:nvPicPr>
          <p:cNvPr id="9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60" y="165100"/>
            <a:ext cx="6507480" cy="6022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93627A-7DCA-4369-B940-A29271D787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4865" y="1539856"/>
            <a:ext cx="5060119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1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137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2" name="Text Box 421"/>
          <p:cNvSpPr txBox="1"/>
          <p:nvPr/>
        </p:nvSpPr>
        <p:spPr>
          <a:xfrm>
            <a:off x="1351280" y="462560"/>
            <a:ext cx="9201150" cy="6438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6" name="图片 3" descr="图片包含 物体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715" y="-849630"/>
            <a:ext cx="3448685" cy="3448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68759A-7DFF-4474-B616-5313F3B1C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49" y="1958778"/>
            <a:ext cx="10868025" cy="31097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25DF52-2654-1DFB-714A-F1EDF26E69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7" t="1780" r="92138" b="85201"/>
          <a:stretch/>
        </p:blipFill>
        <p:spPr>
          <a:xfrm>
            <a:off x="438531" y="443924"/>
            <a:ext cx="884809" cy="92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5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387</Words>
  <Application>Microsoft Office PowerPoint</Application>
  <PresentationFormat>Widescreen</PresentationFormat>
  <Paragraphs>107</Paragraphs>
  <Slides>17</Slides>
  <Notes>10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等线</vt:lpstr>
      <vt:lpstr>Arial</vt:lpstr>
      <vt:lpstr>Calibri</vt:lpstr>
      <vt:lpstr>Calibri Light</vt:lpstr>
      <vt:lpstr>Cambria</vt:lpstr>
      <vt:lpstr>Coiny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3</cp:revision>
  <dcterms:created xsi:type="dcterms:W3CDTF">2022-12-18T09:51:04Z</dcterms:created>
  <dcterms:modified xsi:type="dcterms:W3CDTF">2022-12-18T09:56:49Z</dcterms:modified>
</cp:coreProperties>
</file>