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59" r:id="rId2"/>
    <p:sldId id="257" r:id="rId3"/>
    <p:sldId id="258" r:id="rId4"/>
    <p:sldId id="445" r:id="rId5"/>
    <p:sldId id="446" r:id="rId6"/>
    <p:sldId id="447" r:id="rId7"/>
    <p:sldId id="448" r:id="rId8"/>
    <p:sldId id="449" r:id="rId9"/>
    <p:sldId id="263" r:id="rId10"/>
    <p:sldId id="264" r:id="rId11"/>
    <p:sldId id="265" r:id="rId12"/>
    <p:sldId id="268" r:id="rId13"/>
    <p:sldId id="269" r:id="rId14"/>
    <p:sldId id="271" r:id="rId15"/>
    <p:sldId id="457" r:id="rId16"/>
    <p:sldId id="452" r:id="rId17"/>
    <p:sldId id="278" r:id="rId18"/>
    <p:sldId id="273" r:id="rId19"/>
    <p:sldId id="454" r:id="rId20"/>
    <p:sldId id="458" r:id="rId21"/>
    <p:sldId id="456" r:id="rId22"/>
    <p:sldId id="276" r:id="rId23"/>
    <p:sldId id="283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3F40-B053-40E9-A702-E58BE8E109F5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44890-E47E-4968-8AB5-F0FFEC7FD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93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9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0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3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33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77D2F-44DB-8F67-BEAB-20BA0CC0A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1FA1AD-B569-F2FF-D7E3-CA6C57229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E838C2-DADE-82C3-C7CF-A01C1B18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84B67-1C61-E3B1-6E87-871710F8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A95965-EF66-FC2C-05AC-C8D5F42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428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101AA-100A-3040-C91C-62EC3B573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5E2711-8EFD-B8FB-7FEB-5F41951C1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FEE6D5-DB18-374E-9D9E-B0ADA91A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6CBE39-9EBC-3539-F3C7-6F418FD9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130B7C-153E-DB46-D3B0-120A2AD8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99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48671D-60AB-8DD3-1352-0AAA2209C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F663B6-84DF-F785-09FA-9D175B762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BF7202-9F86-298E-C0FC-36E02284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7AD6C-632F-A6AE-52C2-0F246B6E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261CA-FC7C-A888-2FA2-4D67F858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135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6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66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DC587-FBB8-6A1B-48C1-88B2911F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5DF3DE-B686-79AE-CE28-313DCE847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175ED8-D4B2-DC85-7682-0B7D7CAF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0D092F-4B60-728D-00B0-FF6EC1E7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7FBC3-56CC-AD21-72D6-CC76D5A5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98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3314F8-B26D-18B0-D7EC-B5DBE236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6A8CDD-CC76-07D8-546A-DA4F81557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2BF021-9C93-2895-CF59-D9172FDF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F2D1A1-0ADC-919F-A2AA-EDAF3207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66CA1E-805D-A9EB-35C3-4DB3C6CA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51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C51AE-6474-5603-BB56-875C923E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788CBA-16E7-A3FC-4CA3-B682B029C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92CACC-9CFC-678C-B780-E41615389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445E7C-1B65-E415-3FDD-5C17560D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ED9D2-888D-7C4A-161A-25355ECD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A2940C-DA9F-8DDF-9565-EF5DDE30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1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661C20-83A2-A5EC-DFC6-943C14D5E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0D6D4C-1B8F-F860-7012-6238CEAF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B8B997-0D6F-DCAD-4717-F3C68B8F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7D12B0-17B7-79D4-BBD7-9299CA3CD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86EFDF-A1AC-B871-D009-0A511C0AB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EFB2A4-6958-326F-ADEB-7EF11FEF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EC5956-9FE5-CB31-AAF2-2A6A1A5D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4BBB81-91AD-BFC4-6124-24CB9254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36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1F231-06EF-AB87-979A-A8448F60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DA8C01A-610A-CBCB-4672-EC81E2E1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93E1AB-9617-069B-EE21-5F14F33E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3478FA-8427-0EBB-6CDE-52201CE9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58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D5C620-1750-2220-A517-8529FD9A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1AE0B4-5D38-B3C3-7C8C-33E50B37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88F7BA-D340-9909-BAA3-13A46708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1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B08929-E37E-97EC-55D4-9305B85A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D76BF8-F960-A2C3-509F-3441D2FF5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D3BE1A-2791-389E-A033-29349CEE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960107-7CB8-4209-E94F-495B6DE7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3E91F-1D14-A229-2946-A8F20910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2FDC54-F9BB-5E36-FAB4-3024A2C3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49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B659E-E82A-84FC-CC95-934067C5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F201F5-041D-27FE-AD36-0F6465B5C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86D6F2-91E1-52C5-CA1F-3DF550278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C554B6-2730-3706-D058-77E30BEB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CFE376-F329-C572-CB88-CDD6B6A7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4CE057-FEDD-5C73-605E-A2B6AAD5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30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DCD243-CD2F-531B-9757-A9B164D4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35A22C-1D93-4427-40CE-94157BAE6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5C8B2-2901-10AB-40FB-6C8616343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88C36-89DD-4C21-9BBC-39A446F2F7DD}" type="datetimeFigureOut">
              <a:rPr lang="vi-VN" smtClean="0"/>
              <a:t>05/12/2022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42A7E-3936-7762-1089-7058BF905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D727EE-C37B-EC23-73F4-C5CC67365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72BF-DB93-45EA-82FD-4D46A63D17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30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1.jpeg"/><Relationship Id="rId5" Type="http://schemas.openxmlformats.org/officeDocument/2006/relationships/audio" Target="../media/audio4.wav"/><Relationship Id="rId10" Type="http://schemas.openxmlformats.org/officeDocument/2006/relationships/image" Target="../media/image31.GIF"/><Relationship Id="rId4" Type="http://schemas.openxmlformats.org/officeDocument/2006/relationships/audio" Target="../media/audio3.wav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114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229103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2429568" y="2593107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774" y="1142042"/>
            <a:ext cx="958568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0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giá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trị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biểu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thức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sau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: 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47147" y="312878"/>
            <a:ext cx="198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7F68D4-B8B6-40C9-86AB-D5E790E4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47" y="1856357"/>
            <a:ext cx="11316942" cy="17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4" y="4265865"/>
            <a:ext cx="1397000" cy="2490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5C4B06-6370-4919-865B-6B55F048D474}"/>
              </a:ext>
            </a:extLst>
          </p:cNvPr>
          <p:cNvSpPr txBox="1"/>
          <p:nvPr/>
        </p:nvSpPr>
        <p:spPr>
          <a:xfrm>
            <a:off x="406400" y="653034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948 – 429 + 479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0F0921E-F062-4675-AEB9-74D67861830A}"/>
              </a:ext>
            </a:extLst>
          </p:cNvPr>
          <p:cNvSpPr txBox="1"/>
          <p:nvPr/>
        </p:nvSpPr>
        <p:spPr>
          <a:xfrm>
            <a:off x="3602212" y="673141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519 + 479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F3C6DE-487F-4A01-8060-FF2055C3E679}"/>
              </a:ext>
            </a:extLst>
          </p:cNvPr>
          <p:cNvSpPr txBox="1"/>
          <p:nvPr/>
        </p:nvSpPr>
        <p:spPr>
          <a:xfrm>
            <a:off x="3588440" y="114271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4E9B7B2-1B5C-4C07-B25F-712A04FB194E}"/>
              </a:ext>
            </a:extLst>
          </p:cNvPr>
          <p:cNvSpPr txBox="1"/>
          <p:nvPr/>
        </p:nvSpPr>
        <p:spPr>
          <a:xfrm>
            <a:off x="809212" y="2196962"/>
            <a:ext cx="296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424 : 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E0CBA4-F976-4A9A-9EAB-3B5A0CC34D82}"/>
              </a:ext>
            </a:extLst>
          </p:cNvPr>
          <p:cNvSpPr txBox="1"/>
          <p:nvPr/>
        </p:nvSpPr>
        <p:spPr>
          <a:xfrm>
            <a:off x="2714625" y="2225537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212 x 3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B71EC52-EBF4-45A2-BEBE-A2545F20E1AE}"/>
              </a:ext>
            </a:extLst>
          </p:cNvPr>
          <p:cNvSpPr txBox="1"/>
          <p:nvPr/>
        </p:nvSpPr>
        <p:spPr>
          <a:xfrm>
            <a:off x="2629730" y="2625587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636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11EE531-C779-4BAF-961E-2B431DC8264E}"/>
              </a:ext>
            </a:extLst>
          </p:cNvPr>
          <p:cNvSpPr txBox="1"/>
          <p:nvPr/>
        </p:nvSpPr>
        <p:spPr>
          <a:xfrm>
            <a:off x="6798024" y="638657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750 – 101 x 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A1A1082-6A04-4FCA-A13D-60FBB8E501AB}"/>
              </a:ext>
            </a:extLst>
          </p:cNvPr>
          <p:cNvSpPr txBox="1"/>
          <p:nvPr/>
        </p:nvSpPr>
        <p:spPr>
          <a:xfrm>
            <a:off x="9563101" y="67556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750 – 606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74E526F-E59B-45DF-BA66-6578107D04A4}"/>
              </a:ext>
            </a:extLst>
          </p:cNvPr>
          <p:cNvSpPr txBox="1"/>
          <p:nvPr/>
        </p:nvSpPr>
        <p:spPr>
          <a:xfrm>
            <a:off x="9563101" y="113107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144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BD6CAB2-13E1-48EF-8232-597CFE6B4343}"/>
              </a:ext>
            </a:extLst>
          </p:cNvPr>
          <p:cNvSpPr txBox="1"/>
          <p:nvPr/>
        </p:nvSpPr>
        <p:spPr>
          <a:xfrm>
            <a:off x="7255225" y="2116723"/>
            <a:ext cx="277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: 2 : 5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6B58316-A8E3-485C-8DC4-A244F2E8EC1C}"/>
              </a:ext>
            </a:extLst>
          </p:cNvPr>
          <p:cNvSpPr txBox="1"/>
          <p:nvPr/>
        </p:nvSpPr>
        <p:spPr>
          <a:xfrm>
            <a:off x="9066631" y="2119142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50 :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595DBEC-FE95-4AD9-89D7-D9BEB98EEC09}"/>
              </a:ext>
            </a:extLst>
          </p:cNvPr>
          <p:cNvSpPr txBox="1"/>
          <p:nvPr/>
        </p:nvSpPr>
        <p:spPr>
          <a:xfrm>
            <a:off x="8963025" y="260032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10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1BEBB06-9C8D-4DB0-BFC4-07D311FCCA10}"/>
              </a:ext>
            </a:extLst>
          </p:cNvPr>
          <p:cNvSpPr txBox="1"/>
          <p:nvPr/>
        </p:nvSpPr>
        <p:spPr>
          <a:xfrm>
            <a:off x="3911874" y="360914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998 – (302 + 685)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28F4BBD-EB10-48EA-BCA9-93A82A02B6DF}"/>
              </a:ext>
            </a:extLst>
          </p:cNvPr>
          <p:cNvSpPr txBox="1"/>
          <p:nvPr/>
        </p:nvSpPr>
        <p:spPr>
          <a:xfrm>
            <a:off x="7302774" y="358057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998 – 987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98B7103-CE45-408E-91F8-0844ED4CF4FF}"/>
              </a:ext>
            </a:extLst>
          </p:cNvPr>
          <p:cNvSpPr txBox="1"/>
          <p:nvPr/>
        </p:nvSpPr>
        <p:spPr>
          <a:xfrm>
            <a:off x="7302774" y="4063543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11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7F79C20-6FC7-4385-8487-3811523422F8}"/>
              </a:ext>
            </a:extLst>
          </p:cNvPr>
          <p:cNvSpPr txBox="1"/>
          <p:nvPr/>
        </p:nvSpPr>
        <p:spPr>
          <a:xfrm>
            <a:off x="4381500" y="4897920"/>
            <a:ext cx="346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(421 – 19) x 2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FC5D4C3-F785-4B04-AA47-C2CA2DFB4CBD}"/>
              </a:ext>
            </a:extLst>
          </p:cNvPr>
          <p:cNvSpPr txBox="1"/>
          <p:nvPr/>
        </p:nvSpPr>
        <p:spPr>
          <a:xfrm>
            <a:off x="6715125" y="4888395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402 x 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BDD5B40-A150-4D1D-B59F-AE2DF79BED73}"/>
              </a:ext>
            </a:extLst>
          </p:cNvPr>
          <p:cNvSpPr txBox="1"/>
          <p:nvPr/>
        </p:nvSpPr>
        <p:spPr>
          <a:xfrm>
            <a:off x="6613523" y="5344272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804</a:t>
            </a:r>
            <a:endParaRPr lang="pt-BR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47" grpId="0" build="p"/>
      <p:bldP spid="48" grpId="0" build="p"/>
      <p:bldP spid="49" grpId="0" build="p"/>
      <p:bldP spid="50" grpId="0" build="p"/>
      <p:bldP spid="52" grpId="0" build="p"/>
      <p:bldP spid="63" grpId="0" build="p"/>
      <p:bldP spid="71" grpId="0" build="p"/>
      <p:bldP spid="72" grpId="0" build="p"/>
      <p:bldP spid="7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itchFamily="18" charset="0"/>
                <a:cs typeface="Times New Roman" panose="02020603050405020304" pitchFamily="18" charset="0"/>
              </a:rPr>
              <a:t>a) Tính giá trị của các biểu thức sau: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BF481D-B2E3-4EF1-A3CB-106906218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747837"/>
            <a:ext cx="5300095" cy="2471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5376AD-894C-4718-9ABB-FE560896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2" y="1790699"/>
            <a:ext cx="5241369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D7039A-FBC2-45DE-BA5D-4F9F5B483A95}"/>
              </a:ext>
            </a:extLst>
          </p:cNvPr>
          <p:cNvSpPr txBox="1"/>
          <p:nvPr/>
        </p:nvSpPr>
        <p:spPr>
          <a:xfrm>
            <a:off x="406400" y="19907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(300 + 70) + 500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4D642B-FF85-48D4-8C71-FC80B1FBD6E3}"/>
              </a:ext>
            </a:extLst>
          </p:cNvPr>
          <p:cNvSpPr txBox="1"/>
          <p:nvPr/>
        </p:nvSpPr>
        <p:spPr>
          <a:xfrm>
            <a:off x="3254375" y="19812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370 + 500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D732E2-9101-4C97-A545-F8408C2946EB}"/>
              </a:ext>
            </a:extLst>
          </p:cNvPr>
          <p:cNvSpPr txBox="1"/>
          <p:nvPr/>
        </p:nvSpPr>
        <p:spPr>
          <a:xfrm>
            <a:off x="3273425" y="24669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2BF683-75A8-49E1-9FB2-4AD83A7A8384}"/>
              </a:ext>
            </a:extLst>
          </p:cNvPr>
          <p:cNvSpPr txBox="1"/>
          <p:nvPr/>
        </p:nvSpPr>
        <p:spPr>
          <a:xfrm>
            <a:off x="600076" y="323850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(70 + 500)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56F439-2AFB-4C08-A757-C496FF60FDA9}"/>
              </a:ext>
            </a:extLst>
          </p:cNvPr>
          <p:cNvSpPr txBox="1"/>
          <p:nvPr/>
        </p:nvSpPr>
        <p:spPr>
          <a:xfrm>
            <a:off x="3448051" y="32289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300 + 570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A8E93E-6A3E-4C7D-BEFF-0B1F8DCD6349}"/>
              </a:ext>
            </a:extLst>
          </p:cNvPr>
          <p:cNvSpPr txBox="1"/>
          <p:nvPr/>
        </p:nvSpPr>
        <p:spPr>
          <a:xfrm>
            <a:off x="3467101" y="37147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870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2757EB0-C861-457F-8ED3-EA29F26CD802}"/>
              </a:ext>
            </a:extLst>
          </p:cNvPr>
          <p:cNvSpPr txBox="1"/>
          <p:nvPr/>
        </p:nvSpPr>
        <p:spPr>
          <a:xfrm>
            <a:off x="6545884" y="20002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(178 + 214)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49481A-BC26-4BA2-AB5B-18AFF2756F96}"/>
              </a:ext>
            </a:extLst>
          </p:cNvPr>
          <p:cNvSpPr txBox="1"/>
          <p:nvPr/>
        </p:nvSpPr>
        <p:spPr>
          <a:xfrm>
            <a:off x="9393859" y="19907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392 + 86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48D0DCC-09B0-44F6-B050-DE643CCE3A28}"/>
              </a:ext>
            </a:extLst>
          </p:cNvPr>
          <p:cNvSpPr txBox="1"/>
          <p:nvPr/>
        </p:nvSpPr>
        <p:spPr>
          <a:xfrm>
            <a:off x="9412909" y="24479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BD165A5-B919-4A1D-AC4B-2B836023FD5E}"/>
              </a:ext>
            </a:extLst>
          </p:cNvPr>
          <p:cNvSpPr txBox="1"/>
          <p:nvPr/>
        </p:nvSpPr>
        <p:spPr>
          <a:xfrm>
            <a:off x="6545884" y="3219450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178 + (214 + 86)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FF6716-2B65-45E8-93CF-CD2E36B42308}"/>
              </a:ext>
            </a:extLst>
          </p:cNvPr>
          <p:cNvSpPr txBox="1"/>
          <p:nvPr/>
        </p:nvSpPr>
        <p:spPr>
          <a:xfrm>
            <a:off x="9393859" y="320992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178 + 300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5228264-B328-481E-859B-A75CF15D6475}"/>
              </a:ext>
            </a:extLst>
          </p:cNvPr>
          <p:cNvSpPr txBox="1"/>
          <p:nvPr/>
        </p:nvSpPr>
        <p:spPr>
          <a:xfrm>
            <a:off x="9346234" y="3686175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478</a:t>
            </a:r>
            <a:endParaRPr lang="pt-BR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8" grpId="0" build="p"/>
      <p:bldP spid="19" grpId="0" build="p"/>
      <p:bldP spid="20" grpId="0" build="p"/>
      <p:bldP spid="21" grpId="0" build="p"/>
      <p:bldP spid="23" grpId="0" build="p"/>
      <p:bldP spid="24" grpId="0" build="p"/>
      <p:bldP spid="26" grpId="0" build="p"/>
      <p:bldP spid="27" grpId="0" build="p"/>
      <p:bldP spid="28" grpId="0" build="p"/>
      <p:bldP spid="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8900"/>
            <a:r>
              <a:rPr lang="vi-VN" sz="2400">
                <a:solidFill>
                  <a:prstClr val="white"/>
                </a:solidFill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644301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 xét về giá trị của các biểu thức trong từng cột ở </a:t>
              </a:r>
              <a:r>
                <a:rPr kumimoji="0" lang="en-US" sz="3733" b="1" i="0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3305175" y="222885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768600" y="332082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324228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720030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305160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3057525" y="1672530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số hạng trong các phép tính ở từng cột giống nhau. Vị trí dấu ngoặc của các phép tính trong cột khác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740025" y="3059781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cộng,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các biểu thức</a:t>
            </a:r>
          </a:p>
          <a:p>
            <a:pPr lvl="0"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chứa dấu cộng, giá trị của biểu thức không thay đổi khi thay đổi vị trí các dấu ngoặc.</a:t>
            </a:r>
            <a:endPara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66825" y="1084109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325CBC-ABC5-4082-8A88-20AF2DC44ED0}"/>
              </a:ext>
            </a:extLst>
          </p:cNvPr>
          <p:cNvSpPr txBox="1"/>
          <p:nvPr/>
        </p:nvSpPr>
        <p:spPr>
          <a:xfrm>
            <a:off x="3276600" y="351472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 dụ: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(625 + 28) + 200 = 653 + 200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625 + (28 + 200) = 625 + 228</a:t>
            </a:r>
          </a:p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= 853</a:t>
            </a:r>
          </a:p>
        </p:txBody>
      </p:sp>
    </p:spTree>
    <p:extLst>
      <p:ext uri="{BB962C8B-B14F-4D97-AF65-F5344CB8AC3E}">
        <p14:creationId xmlns:p14="http://schemas.microsoft.com/office/powerpoint/2010/main" val="1591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0404C2-5D44-413D-AE29-DA4AC644B9D8}"/>
              </a:ext>
            </a:extLst>
          </p:cNvPr>
          <p:cNvSpPr txBox="1"/>
          <p:nvPr/>
        </p:nvSpPr>
        <p:spPr>
          <a:xfrm>
            <a:off x="2295524" y="704850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19318E-4D73-42E5-8ED8-345C5405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733550"/>
            <a:ext cx="5114925" cy="2544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9AFC74-8698-40B4-9E9E-918CEDB5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87" y="1814512"/>
            <a:ext cx="483867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7D868D-7CDB-48A8-B81F-21761CBE9455}"/>
              </a:ext>
            </a:extLst>
          </p:cNvPr>
          <p:cNvSpPr txBox="1"/>
          <p:nvPr/>
        </p:nvSpPr>
        <p:spPr>
          <a:xfrm>
            <a:off x="542925" y="1219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(2 x 6)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BE3B98-4448-46EB-8439-F4EC998ED85C}"/>
              </a:ext>
            </a:extLst>
          </p:cNvPr>
          <p:cNvSpPr txBox="1"/>
          <p:nvPr/>
        </p:nvSpPr>
        <p:spPr>
          <a:xfrm>
            <a:off x="3581400" y="12096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12 x 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9361AB-0520-4B26-B30A-EF908A6B7DE0}"/>
              </a:ext>
            </a:extLst>
          </p:cNvPr>
          <p:cNvSpPr txBox="1"/>
          <p:nvPr/>
        </p:nvSpPr>
        <p:spPr>
          <a:xfrm>
            <a:off x="3486150" y="18002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F6A893-ACF4-4C42-A972-6672C9C23774}"/>
              </a:ext>
            </a:extLst>
          </p:cNvPr>
          <p:cNvSpPr txBox="1"/>
          <p:nvPr/>
        </p:nvSpPr>
        <p:spPr>
          <a:xfrm>
            <a:off x="6838949" y="1247775"/>
            <a:ext cx="317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x (6 x 4)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A67DB44-A949-4936-9180-5768EBD48756}"/>
              </a:ext>
            </a:extLst>
          </p:cNvPr>
          <p:cNvSpPr txBox="1"/>
          <p:nvPr/>
        </p:nvSpPr>
        <p:spPr>
          <a:xfrm>
            <a:off x="9182100" y="12382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 x 24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513E77-6CC8-441C-A231-7D77A6A5B432}"/>
              </a:ext>
            </a:extLst>
          </p:cNvPr>
          <p:cNvSpPr txBox="1"/>
          <p:nvPr/>
        </p:nvSpPr>
        <p:spPr>
          <a:xfrm>
            <a:off x="9086850" y="18288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48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1FB4E27-03B9-4FA6-93C0-EECCBF885FB5}"/>
              </a:ext>
            </a:extLst>
          </p:cNvPr>
          <p:cNvSpPr txBox="1"/>
          <p:nvPr/>
        </p:nvSpPr>
        <p:spPr>
          <a:xfrm>
            <a:off x="1095374" y="2933700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(8 x 5)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52C44C-9AFA-441F-A653-ED7A1F2931C7}"/>
              </a:ext>
            </a:extLst>
          </p:cNvPr>
          <p:cNvSpPr txBox="1"/>
          <p:nvPr/>
        </p:nvSpPr>
        <p:spPr>
          <a:xfrm>
            <a:off x="3495675" y="292417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 x 2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68CC61-3EAC-436A-AD6E-991AA3E3C9E8}"/>
              </a:ext>
            </a:extLst>
          </p:cNvPr>
          <p:cNvSpPr txBox="1"/>
          <p:nvPr/>
        </p:nvSpPr>
        <p:spPr>
          <a:xfrm>
            <a:off x="3400425" y="3514725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9C6330-E2D8-4421-B0B2-2A21FB6AC223}"/>
              </a:ext>
            </a:extLst>
          </p:cNvPr>
          <p:cNvSpPr txBox="1"/>
          <p:nvPr/>
        </p:nvSpPr>
        <p:spPr>
          <a:xfrm>
            <a:off x="6877049" y="29241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x (5 x 2)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39BD54-0D56-4696-9DEA-89FE839B4E28}"/>
              </a:ext>
            </a:extLst>
          </p:cNvPr>
          <p:cNvSpPr txBox="1"/>
          <p:nvPr/>
        </p:nvSpPr>
        <p:spPr>
          <a:xfrm>
            <a:off x="9277350" y="291465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8 x 10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4BA28D5-28F7-4168-825C-CCD1468FAA36}"/>
              </a:ext>
            </a:extLst>
          </p:cNvPr>
          <p:cNvSpPr txBox="1"/>
          <p:nvPr/>
        </p:nvSpPr>
        <p:spPr>
          <a:xfrm>
            <a:off x="9182100" y="3505200"/>
            <a:ext cx="386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80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30475" y="870959"/>
            <a:ext cx="9245600" cy="1390615"/>
            <a:chOff x="2565138" y="2779523"/>
            <a:chExt cx="8711880" cy="3965126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40"/>
              <a:ext cx="8711880" cy="39157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a?</a:t>
              </a:r>
              <a:endPara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3291923" y="2298838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768600" y="3376056"/>
            <a:ext cx="9245600" cy="879699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0"/>
              <a:ext cx="8711880" cy="3242283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biểu thức này có đặc điểm gì?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3524250" y="4429125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biểu thức  đều chỉ chứa dấu nhân và đều có dấu ngoặc.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083CA4-CA28-4C43-8ECD-07635237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559" y="2123962"/>
            <a:ext cx="363353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biểu thức  đều chỉ chứa dấu cộng và đều có dấu ngoặc.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7900" y="619125"/>
            <a:ext cx="9537700" cy="733425"/>
            <a:chOff x="2565138" y="2779523"/>
            <a:chExt cx="8711880" cy="3866281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65138" y="2828938"/>
              <a:ext cx="8711880" cy="305160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điểm giống và khác nhau của 2 phép tính cùng cột?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2E4BA7-67D1-401F-A75A-B784884B97A1}"/>
              </a:ext>
            </a:extLst>
          </p:cNvPr>
          <p:cNvSpPr txBox="1"/>
          <p:nvPr/>
        </p:nvSpPr>
        <p:spPr>
          <a:xfrm>
            <a:off x="3057525" y="1571625"/>
            <a:ext cx="819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F51D437-C15B-4490-B7B8-F4942B443FC5}"/>
              </a:ext>
            </a:extLst>
          </p:cNvPr>
          <p:cNvGrpSpPr/>
          <p:nvPr/>
        </p:nvGrpSpPr>
        <p:grpSpPr>
          <a:xfrm>
            <a:off x="2740025" y="2958876"/>
            <a:ext cx="9245600" cy="1555508"/>
            <a:chOff x="2565138" y="2779523"/>
            <a:chExt cx="8711880" cy="3866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AC008C8-F294-41C8-948E-637784DD5713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7" name="Cloud 11">
                <a:extLst>
                  <a:ext uri="{FF2B5EF4-FFF2-40B4-BE49-F238E27FC236}">
                    <a16:creationId xmlns:a16="http://schemas.microsoft.com/office/drawing/2014/main" xmlns="" id="{B5AD75D3-8AAD-47FE-8928-96F5A16130A7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Cloud 3">
                <a:extLst>
                  <a:ext uri="{FF2B5EF4-FFF2-40B4-BE49-F238E27FC236}">
                    <a16:creationId xmlns:a16="http://schemas.microsoft.com/office/drawing/2014/main" xmlns="" id="{72246A5A-0901-4D42-B59F-4424F3127400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C6FF4277-1FC8-4846-87DB-E29BB3025A2B}"/>
                </a:ext>
              </a:extLst>
            </p:cNvPr>
            <p:cNvSpPr/>
            <p:nvPr/>
          </p:nvSpPr>
          <p:spPr>
            <a:xfrm>
              <a:off x="2565138" y="2828941"/>
              <a:ext cx="8711880" cy="3808681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các biểu thức chỉ chứa dấu nhân, giá trị</a:t>
              </a:r>
            </a:p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của biểu thức như thế nào khi thay đổi vị trí các dấu ngoặc?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76755-4878-49F5-93BC-03FD6971F21F}"/>
              </a:ext>
            </a:extLst>
          </p:cNvPr>
          <p:cNvSpPr txBox="1"/>
          <p:nvPr/>
        </p:nvSpPr>
        <p:spPr>
          <a:xfrm>
            <a:off x="3343274" y="4752975"/>
            <a:ext cx="8143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3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62075" y="674534"/>
            <a:ext cx="9839325" cy="2021041"/>
            <a:chOff x="1962251" y="2832185"/>
            <a:chExt cx="9856401" cy="3821135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220219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62251" y="2946758"/>
              <a:ext cx="9856401" cy="319125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Lấy ví dụ tương tự như các biểu thức ở câu a.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32E034-139D-40B8-B56F-A167A143003F}"/>
              </a:ext>
            </a:extLst>
          </p:cNvPr>
          <p:cNvSpPr txBox="1"/>
          <p:nvPr/>
        </p:nvSpPr>
        <p:spPr>
          <a:xfrm>
            <a:off x="5314950" y="3086100"/>
            <a:ext cx="7810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(4 x 9) x 6 = 36 x 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 = 216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x (9 x 6) = 4 x 54</a:t>
            </a:r>
          </a:p>
          <a:p>
            <a:pPr algn="l"/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216</a:t>
            </a:r>
          </a:p>
        </p:txBody>
      </p:sp>
    </p:spTree>
    <p:extLst>
      <p:ext uri="{BB962C8B-B14F-4D97-AF65-F5344CB8AC3E}">
        <p14:creationId xmlns:p14="http://schemas.microsoft.com/office/powerpoint/2010/main" val="36903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1454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 dụng quy tắc tính giá trị biểu thức đã học.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hhh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44" y="-193675"/>
            <a:ext cx="12706350" cy="724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649265">
            <a:off x="0" y="3251200"/>
            <a:ext cx="6384925" cy="1765300"/>
          </a:xfrm>
          <a:prstGeom prst="rect">
            <a:avLst/>
          </a:prstGeo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</a:t>
            </a:r>
            <a:r>
              <a:rPr lang="vi-VN" alt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ùng</a:t>
            </a:r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010" y="3956162"/>
            <a:ext cx="3539490" cy="29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57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3585" cy="685800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8816975" y="4304665"/>
            <a:ext cx="1967865" cy="1772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01" y="4229883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55355" y="4135755"/>
            <a:ext cx="2477770" cy="2236470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8885555" y="4399280"/>
            <a:ext cx="1800225" cy="1736725"/>
            <a:chOff x="2876885" y="1238544"/>
            <a:chExt cx="2898434" cy="4147785"/>
          </a:xfrm>
        </p:grpSpPr>
        <p:sp>
          <p:nvSpPr>
            <p:cNvPr id="9" name="Rectangle 8"/>
            <p:cNvSpPr/>
            <p:nvPr/>
          </p:nvSpPr>
          <p:spPr>
            <a:xfrm>
              <a:off x="2876885" y="1238544"/>
              <a:ext cx="2898434" cy="414778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9368" y="4085907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87130" y="4419600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8189612" y="2681321"/>
            <a:ext cx="2991485" cy="111823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124923" y="2745105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49" y="140990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286465" y="-1719986"/>
            <a:ext cx="15403343" cy="8654186"/>
            <a:chOff x="9076381" y="66643"/>
            <a:chExt cx="12206360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076381" y="66643"/>
              <a:ext cx="12206360" cy="6857999"/>
              <a:chOff x="9076381" y="66643"/>
              <a:chExt cx="12206360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076381" y="460038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Hàn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2932043" y="609167"/>
            <a:ext cx="70369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– 17 + 20 = ...?</a:t>
            </a:r>
            <a:endParaRPr kumimoji="0" lang="vi-V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D1E60D2-B065-4DE7-A31F-B18245F6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083" y="418754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5B3ED4B-CE04-41E0-818B-65396B9BEE60}"/>
              </a:ext>
            </a:extLst>
          </p:cNvPr>
          <p:cNvGrpSpPr/>
          <p:nvPr/>
        </p:nvGrpSpPr>
        <p:grpSpPr>
          <a:xfrm>
            <a:off x="4552413" y="4093210"/>
            <a:ext cx="2390140" cy="2348865"/>
            <a:chOff x="2334491" y="533400"/>
            <a:chExt cx="3990109" cy="5334000"/>
          </a:xfrm>
          <a:solidFill>
            <a:srgbClr val="FFC000"/>
          </a:solidFill>
        </p:grpSpPr>
        <p:sp>
          <p:nvSpPr>
            <p:cNvPr id="41" name="Snip  11">
              <a:extLst>
                <a:ext uri="{FF2B5EF4-FFF2-40B4-BE49-F238E27FC236}">
                  <a16:creationId xmlns:a16="http://schemas.microsoft.com/office/drawing/2014/main" xmlns="" id="{E8C00EAA-8460-4831-9C7F-70077A87EB7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xmlns="" id="{B38EB44D-CFBE-4A26-9787-0CBC19E5C7D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Snip  13">
              <a:extLst>
                <a:ext uri="{FF2B5EF4-FFF2-40B4-BE49-F238E27FC236}">
                  <a16:creationId xmlns:a16="http://schemas.microsoft.com/office/drawing/2014/main" xmlns="" id="{77415240-4F90-4068-98FC-B6D306CFF6D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sai">
            <a:extLst>
              <a:ext uri="{FF2B5EF4-FFF2-40B4-BE49-F238E27FC236}">
                <a16:creationId xmlns:a16="http://schemas.microsoft.com/office/drawing/2014/main" xmlns="" id="{CFBCD72F-6304-49EC-8A98-10DA6EA92406}"/>
              </a:ext>
            </a:extLst>
          </p:cNvPr>
          <p:cNvGrpSpPr/>
          <p:nvPr/>
        </p:nvGrpSpPr>
        <p:grpSpPr>
          <a:xfrm>
            <a:off x="4853676" y="4425534"/>
            <a:ext cx="1771015" cy="1681480"/>
            <a:chOff x="2982190" y="1219200"/>
            <a:chExt cx="2732809" cy="3962400"/>
          </a:xfrm>
          <a:solidFill>
            <a:srgbClr val="FFC0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D795216A-85D1-4BBA-96F5-6103B5F5162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Flowchart: Or 45">
              <a:extLst>
                <a:ext uri="{FF2B5EF4-FFF2-40B4-BE49-F238E27FC236}">
                  <a16:creationId xmlns:a16="http://schemas.microsoft.com/office/drawing/2014/main" xmlns="" id="{2832F2FD-87A4-4659-9AD7-1817D57F9BF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7" name="No">
            <a:extLst>
              <a:ext uri="{FF2B5EF4-FFF2-40B4-BE49-F238E27FC236}">
                <a16:creationId xmlns:a16="http://schemas.microsoft.com/office/drawing/2014/main" xmlns="" id="{6DC386B2-E099-4220-B271-4BF3D1756BAC}"/>
              </a:ext>
            </a:extLst>
          </p:cNvPr>
          <p:cNvSpPr txBox="1"/>
          <p:nvPr/>
        </p:nvSpPr>
        <p:spPr>
          <a:xfrm>
            <a:off x="4138581" y="2647216"/>
            <a:ext cx="3282950" cy="1090295"/>
          </a:xfrm>
          <a:prstGeom prst="flowChartAlternateProcess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99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7D65672-8C53-48C1-8924-85D0C0E1F72A}"/>
              </a:ext>
            </a:extLst>
          </p:cNvPr>
          <p:cNvGrpSpPr/>
          <p:nvPr/>
        </p:nvGrpSpPr>
        <p:grpSpPr>
          <a:xfrm>
            <a:off x="-12892889" y="110773"/>
            <a:ext cx="12629516" cy="6858000"/>
            <a:chOff x="-4038600" y="93915"/>
            <a:chExt cx="9144001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0110A3A-2A7E-48FE-B04D-B2EC1C55F7EB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5" descr="D:\background\character\577.jpg">
              <a:extLst>
                <a:ext uri="{FF2B5EF4-FFF2-40B4-BE49-F238E27FC236}">
                  <a16:creationId xmlns:a16="http://schemas.microsoft.com/office/drawing/2014/main" xmlns="" id="{33E17451-B074-47D3-A309-A2E949DDA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12801599" y="17780"/>
            <a:ext cx="12629516" cy="6858000"/>
            <a:chOff x="-4038600" y="93915"/>
            <a:chExt cx="9144001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38599" y="1555887"/>
              <a:ext cx="9144000" cy="537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01458 -0.005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01458 -0.005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2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r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4949" y="4027172"/>
            <a:ext cx="1987358" cy="1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5375" y="3306462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1320208" y="3717227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68732" y="327532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53565" y="368609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484743" y="2119780"/>
            <a:ext cx="3052400" cy="95694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4772738" y="2147319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B. 8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9755" y="5690870"/>
            <a:ext cx="391414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12809650" y="51435"/>
            <a:ext cx="12192000" cy="6858000"/>
            <a:chOff x="-4038600" y="93915"/>
            <a:chExt cx="9153575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030979" y="852805"/>
            <a:ext cx="566961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6 × 3 : 2 = ...?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35EF58D-59D2-4DE0-89D6-DB794C07E6F3}"/>
              </a:ext>
            </a:extLst>
          </p:cNvPr>
          <p:cNvGrpSpPr/>
          <p:nvPr/>
        </p:nvGrpSpPr>
        <p:grpSpPr>
          <a:xfrm>
            <a:off x="9317348" y="3319114"/>
            <a:ext cx="2389909" cy="3194844"/>
            <a:chOff x="2334491" y="533400"/>
            <a:chExt cx="3990109" cy="5334000"/>
          </a:xfrm>
        </p:grpSpPr>
        <p:sp>
          <p:nvSpPr>
            <p:cNvPr id="30" name="Snip11">
              <a:extLst>
                <a:ext uri="{FF2B5EF4-FFF2-40B4-BE49-F238E27FC236}">
                  <a16:creationId xmlns:a16="http://schemas.microsoft.com/office/drawing/2014/main" xmlns="" id="{4E2F66DC-0F36-428A-ADF0-6068EFCFC1CB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xmlns="" id="{7B54AAEE-B254-4DFE-8305-798C8513002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Snip 13">
              <a:extLst>
                <a:ext uri="{FF2B5EF4-FFF2-40B4-BE49-F238E27FC236}">
                  <a16:creationId xmlns:a16="http://schemas.microsoft.com/office/drawing/2014/main" xmlns="" id="{8D087572-54A0-4CE8-9450-E7C2FF06F21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3" name="Sai">
            <a:extLst>
              <a:ext uri="{FF2B5EF4-FFF2-40B4-BE49-F238E27FC236}">
                <a16:creationId xmlns:a16="http://schemas.microsoft.com/office/drawing/2014/main" xmlns="" id="{1493AAFA-5713-4317-91A9-62D0B54AD859}"/>
              </a:ext>
            </a:extLst>
          </p:cNvPr>
          <p:cNvGrpSpPr/>
          <p:nvPr/>
        </p:nvGrpSpPr>
        <p:grpSpPr>
          <a:xfrm>
            <a:off x="9702181" y="3729879"/>
            <a:ext cx="1636839" cy="2373313"/>
            <a:chOff x="2982190" y="1219200"/>
            <a:chExt cx="2732809" cy="3962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FEEEB2B-9144-405D-AE86-BE2BA079B336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Flowchart: Or 34">
              <a:extLst>
                <a:ext uri="{FF2B5EF4-FFF2-40B4-BE49-F238E27FC236}">
                  <a16:creationId xmlns:a16="http://schemas.microsoft.com/office/drawing/2014/main" xmlns="" id="{599709B7-55CB-4099-8ABC-DF6C23B3C48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6" name="No">
            <a:extLst>
              <a:ext uri="{FF2B5EF4-FFF2-40B4-BE49-F238E27FC236}">
                <a16:creationId xmlns:a16="http://schemas.microsoft.com/office/drawing/2014/main" xmlns="" id="{DD3C34BE-8D78-48C6-95C9-A9C150EE53FE}"/>
              </a:ext>
            </a:extLst>
          </p:cNvPr>
          <p:cNvSpPr txBox="1"/>
          <p:nvPr/>
        </p:nvSpPr>
        <p:spPr>
          <a:xfrm>
            <a:off x="8721354" y="2191104"/>
            <a:ext cx="2985903" cy="9569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8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C.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7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1B4C77D-2720-4A45-97BF-C7F18E0F5828}"/>
              </a:ext>
            </a:extLst>
          </p:cNvPr>
          <p:cNvGrpSpPr/>
          <p:nvPr/>
        </p:nvGrpSpPr>
        <p:grpSpPr>
          <a:xfrm>
            <a:off x="-12785061" y="55848"/>
            <a:ext cx="12192000" cy="6858000"/>
            <a:chOff x="-4038600" y="93915"/>
            <a:chExt cx="9153575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66174641-5A7C-4A3B-B7FE-F4E3F71CA961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9" name="Picture 5" descr="D:\background\character\577.jpg">
              <a:extLst>
                <a:ext uri="{FF2B5EF4-FFF2-40B4-BE49-F238E27FC236}">
                  <a16:creationId xmlns:a16="http://schemas.microsoft.com/office/drawing/2014/main" xmlns="" id="{1A9BD938-7DC6-472D-9F97-A8285FF4E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9025" y="1663635"/>
              <a:ext cx="9144000" cy="528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192635" y="51435"/>
            <a:ext cx="13014325" cy="68580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>
              <a:fillRect/>
            </a:stretch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 Na Hills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6"/>
              <a:ext cx="2227040" cy="23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1.05065 -0.007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1.05065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3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-83820"/>
            <a:ext cx="12166600" cy="694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899" y="4167616"/>
            <a:ext cx="1716750" cy="18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1716" y="3183721"/>
            <a:ext cx="104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98171" y="3194493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583004" y="360525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99322" y="3295011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384155" y="3705776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574725" y="2223578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90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16791" y="3595897"/>
            <a:ext cx="903909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7265" y="4744441"/>
            <a:ext cx="4891087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4860926" y="2113559"/>
            <a:ext cx="3065780" cy="9779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13646946" y="0"/>
            <a:ext cx="13420886" cy="6858000"/>
            <a:chOff x="-4114176" y="93915"/>
            <a:chExt cx="9219576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2408535" y="0"/>
            <a:ext cx="13974445" cy="694245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>
              <a:fillRect/>
            </a:stretch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928006" y="457200"/>
              <a:ext cx="3124200" cy="190872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Son Tra Coral reef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Danang Vietnam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5600" y="652268"/>
              <a:ext cx="2298700" cy="2514941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4"/>
          <p:cNvSpPr txBox="1"/>
          <p:nvPr/>
        </p:nvSpPr>
        <p:spPr>
          <a:xfrm>
            <a:off x="4329429" y="652145"/>
            <a:ext cx="4257979" cy="7683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 + 4) x 8 = 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48009E2-4252-4822-BA49-F22B84B36D8B}"/>
              </a:ext>
            </a:extLst>
          </p:cNvPr>
          <p:cNvGrpSpPr/>
          <p:nvPr/>
        </p:nvGrpSpPr>
        <p:grpSpPr>
          <a:xfrm>
            <a:off x="9178062" y="3305782"/>
            <a:ext cx="2389909" cy="3194844"/>
            <a:chOff x="2334491" y="533400"/>
            <a:chExt cx="3990109" cy="5334000"/>
          </a:xfrm>
        </p:grpSpPr>
        <p:sp>
          <p:nvSpPr>
            <p:cNvPr id="32" name="Snip11">
              <a:extLst>
                <a:ext uri="{FF2B5EF4-FFF2-40B4-BE49-F238E27FC236}">
                  <a16:creationId xmlns:a16="http://schemas.microsoft.com/office/drawing/2014/main" xmlns="" id="{EEBC33EB-9233-4B20-AD73-07CE9D869B31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xmlns="" id="{FF7B9E94-AC55-431F-ADFC-854117AFC3D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Snip 13">
              <a:extLst>
                <a:ext uri="{FF2B5EF4-FFF2-40B4-BE49-F238E27FC236}">
                  <a16:creationId xmlns:a16="http://schemas.microsoft.com/office/drawing/2014/main" xmlns="" id="{B5E93223-F6DA-4278-9E66-2DA09996948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">
            <a:extLst>
              <a:ext uri="{FF2B5EF4-FFF2-40B4-BE49-F238E27FC236}">
                <a16:creationId xmlns:a16="http://schemas.microsoft.com/office/drawing/2014/main" xmlns="" id="{FC992DD7-DCA6-4ED6-BC48-7E83E9AC0295}"/>
              </a:ext>
            </a:extLst>
          </p:cNvPr>
          <p:cNvGrpSpPr/>
          <p:nvPr/>
        </p:nvGrpSpPr>
        <p:grpSpPr>
          <a:xfrm>
            <a:off x="9562895" y="3716547"/>
            <a:ext cx="1636839" cy="2373313"/>
            <a:chOff x="2982190" y="1219200"/>
            <a:chExt cx="2732809" cy="39624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39715A8-3EA0-40C4-85C8-74FEBE1D8A2E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Flowchart: Or 36">
              <a:extLst>
                <a:ext uri="{FF2B5EF4-FFF2-40B4-BE49-F238E27FC236}">
                  <a16:creationId xmlns:a16="http://schemas.microsoft.com/office/drawing/2014/main" xmlns="" id="{E3C12938-6FFD-4BE5-90C0-D47165A0575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No">
            <a:extLst>
              <a:ext uri="{FF2B5EF4-FFF2-40B4-BE49-F238E27FC236}">
                <a16:creationId xmlns:a16="http://schemas.microsoft.com/office/drawing/2014/main" xmlns="" id="{39162B88-1C3C-4BA7-8977-8FCCCCE7D3C0}"/>
              </a:ext>
            </a:extLst>
          </p:cNvPr>
          <p:cNvSpPr txBox="1"/>
          <p:nvPr/>
        </p:nvSpPr>
        <p:spPr>
          <a:xfrm>
            <a:off x="8753465" y="2234349"/>
            <a:ext cx="3313430" cy="96837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100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FC0ABEC9-0E3B-4F22-8279-63FD46F9E1A7}"/>
              </a:ext>
            </a:extLst>
          </p:cNvPr>
          <p:cNvGrpSpPr/>
          <p:nvPr/>
        </p:nvGrpSpPr>
        <p:grpSpPr>
          <a:xfrm>
            <a:off x="-13660140" y="-97585"/>
            <a:ext cx="13420886" cy="6858000"/>
            <a:chOff x="-4114176" y="93915"/>
            <a:chExt cx="9219576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C7E867E1-B128-4619-9C1C-04568793C388}"/>
                </a:ext>
              </a:extLst>
            </p:cNvPr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Picture 5" descr="D:\background\character\577.jpg">
              <a:extLst>
                <a:ext uri="{FF2B5EF4-FFF2-40B4-BE49-F238E27FC236}">
                  <a16:creationId xmlns:a16="http://schemas.microsoft.com/office/drawing/2014/main" xmlns="" id="{BEC76205-486E-4928-BE44-64C438EC8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4176" y="1514411"/>
              <a:ext cx="9219576" cy="5437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1.025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1.025 3.7037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bldLvl="0" animBg="1"/>
      <p:bldP spid="25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1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dk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Bye bye!</a:t>
            </a: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790</Words>
  <Application>Microsoft Office PowerPoint</Application>
  <PresentationFormat>Widescreen</PresentationFormat>
  <Paragraphs>134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宋体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等线</vt:lpstr>
      <vt:lpstr>Office Theme</vt:lpstr>
      <vt:lpstr>PowerPoint Presentation</vt:lpstr>
      <vt:lpstr>PowerPoint Presentation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4</cp:revision>
  <dcterms:created xsi:type="dcterms:W3CDTF">2022-12-04T09:07:32Z</dcterms:created>
  <dcterms:modified xsi:type="dcterms:W3CDTF">2022-12-05T07:42:05Z</dcterms:modified>
</cp:coreProperties>
</file>