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3" r:id="rId1"/>
    <p:sldMasterId id="2147483932" r:id="rId2"/>
    <p:sldMasterId id="2147483984" r:id="rId3"/>
  </p:sldMasterIdLst>
  <p:notesMasterIdLst>
    <p:notesMasterId r:id="rId25"/>
  </p:notesMasterIdLst>
  <p:sldIdLst>
    <p:sldId id="319" r:id="rId4"/>
    <p:sldId id="321" r:id="rId5"/>
    <p:sldId id="322" r:id="rId6"/>
    <p:sldId id="258" r:id="rId7"/>
    <p:sldId id="286" r:id="rId8"/>
    <p:sldId id="301" r:id="rId9"/>
    <p:sldId id="259" r:id="rId10"/>
    <p:sldId id="303" r:id="rId11"/>
    <p:sldId id="304" r:id="rId12"/>
    <p:sldId id="271" r:id="rId13"/>
    <p:sldId id="260" r:id="rId14"/>
    <p:sldId id="294" r:id="rId15"/>
    <p:sldId id="273" r:id="rId16"/>
    <p:sldId id="305" r:id="rId17"/>
    <p:sldId id="275" r:id="rId18"/>
    <p:sldId id="277" r:id="rId19"/>
    <p:sldId id="278" r:id="rId20"/>
    <p:sldId id="284" r:id="rId21"/>
    <p:sldId id="306" r:id="rId22"/>
    <p:sldId id="323" r:id="rId23"/>
    <p:sldId id="300"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6600"/>
    <a:srgbClr val="FF0000"/>
    <a:srgbClr val="0000FF"/>
    <a:srgbClr val="9900CC"/>
    <a:srgbClr val="99FF99"/>
    <a:srgbClr val="FF0066"/>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772" autoAdjust="0"/>
  </p:normalViewPr>
  <p:slideViewPr>
    <p:cSldViewPr>
      <p:cViewPr varScale="1">
        <p:scale>
          <a:sx n="73" d="100"/>
          <a:sy n="73" d="100"/>
        </p:scale>
        <p:origin x="618"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543A7368-8A56-4ACA-9AB9-324C61BDD93B}" type="datetimeFigureOut">
              <a:rPr lang="en-US"/>
              <a:pPr>
                <a:defRPr/>
              </a:pPr>
              <a:t>12/9/2022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B0B22AA-DE80-42CD-87A0-1F10386F180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888AB2-7151-44FD-A972-24AA4A62329C}" type="slidenum">
              <a:rPr lang="en-US" altLang="en-US">
                <a:latin typeface="Arial" panose="020B0604020202020204" pitchFamily="34" charset="0"/>
              </a:rPr>
              <a:pPr>
                <a:spcBef>
                  <a:spcPct val="0"/>
                </a:spcBef>
              </a:pPr>
              <a:t>17</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7AD4AF-61BD-420E-B5AD-F87424D78A38}" type="slidenum">
              <a:rPr lang="en-US" altLang="en-US"/>
              <a:pPr>
                <a:spcBef>
                  <a:spcPct val="0"/>
                </a:spcBef>
              </a:pPr>
              <a:t>21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grpSp>
        <p:nvGrpSpPr>
          <p:cNvPr id="5" name="Google Shape;28;p3"/>
          <p:cNvGrpSpPr>
            <a:grpSpLocks/>
          </p:cNvGrpSpPr>
          <p:nvPr/>
        </p:nvGrpSpPr>
        <p:grpSpPr bwMode="auto">
          <a:xfrm>
            <a:off x="-349250" y="223838"/>
            <a:ext cx="12954000" cy="6807200"/>
            <a:chOff x="-261500" y="167802"/>
            <a:chExt cx="9714594" cy="5106063"/>
          </a:xfrm>
        </p:grpSpPr>
        <p:grpSp>
          <p:nvGrpSpPr>
            <p:cNvPr id="6" name="Google Shape;29;p3"/>
            <p:cNvGrpSpPr>
              <a:grpSpLocks/>
            </p:cNvGrpSpPr>
            <p:nvPr/>
          </p:nvGrpSpPr>
          <p:grpSpPr bwMode="auto">
            <a:xfrm>
              <a:off x="-261500" y="4044699"/>
              <a:ext cx="9714594" cy="1229166"/>
              <a:chOff x="-261500" y="4044699"/>
              <a:chExt cx="9714594" cy="1229166"/>
            </a:xfrm>
          </p:grpSpPr>
          <p:sp>
            <p:nvSpPr>
              <p:cNvPr id="12" name="Google Shape;30;p3"/>
              <p:cNvSpPr/>
              <p:nvPr/>
            </p:nvSpPr>
            <p:spPr>
              <a:xfrm>
                <a:off x="-261500" y="4044980"/>
                <a:ext cx="9714594" cy="1228885"/>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3" name="Google Shape;31;p3"/>
              <p:cNvSpPr>
                <a:spLocks/>
              </p:cNvSpPr>
              <p:nvPr/>
            </p:nvSpPr>
            <p:spPr bwMode="auto">
              <a:xfrm>
                <a:off x="6107296" y="4541146"/>
                <a:ext cx="696983" cy="137160"/>
              </a:xfrm>
              <a:custGeom>
                <a:avLst/>
                <a:gdLst>
                  <a:gd name="T0" fmla="*/ 2147483646 w 10407"/>
                  <a:gd name="T1" fmla="*/ 20125685 h 2048"/>
                  <a:gd name="T2" fmla="*/ 2147483646 w 10407"/>
                  <a:gd name="T3" fmla="*/ 1186860482 h 2048"/>
                  <a:gd name="T4" fmla="*/ 2147483646 w 10407"/>
                  <a:gd name="T5" fmla="*/ 2147483646 h 2048"/>
                  <a:gd name="T6" fmla="*/ 2147483646 w 10407"/>
                  <a:gd name="T7" fmla="*/ 2147483646 h 2048"/>
                  <a:gd name="T8" fmla="*/ 0 w 10407"/>
                  <a:gd name="T9" fmla="*/ 2147483646 h 2048"/>
                  <a:gd name="T10" fmla="*/ 2147483646 w 10407"/>
                  <a:gd name="T11" fmla="*/ 2147483646 h 2048"/>
                  <a:gd name="T12" fmla="*/ 2147483646 w 10407"/>
                  <a:gd name="T13" fmla="*/ 2147483646 h 2048"/>
                  <a:gd name="T14" fmla="*/ 2147483646 w 10407"/>
                  <a:gd name="T15" fmla="*/ 2147483646 h 2048"/>
                  <a:gd name="T16" fmla="*/ 2147483646 w 10407"/>
                  <a:gd name="T17" fmla="*/ 2147483646 h 2048"/>
                  <a:gd name="T18" fmla="*/ 2147483646 w 10407"/>
                  <a:gd name="T19" fmla="*/ 2147483646 h 2048"/>
                  <a:gd name="T20" fmla="*/ 2147483646 w 10407"/>
                  <a:gd name="T21" fmla="*/ 2147483646 h 2048"/>
                  <a:gd name="T22" fmla="*/ 2147483646 w 10407"/>
                  <a:gd name="T23" fmla="*/ 2147483646 h 2048"/>
                  <a:gd name="T24" fmla="*/ 2147483646 w 10407"/>
                  <a:gd name="T25" fmla="*/ 2147483646 h 2048"/>
                  <a:gd name="T26" fmla="*/ 2147483646 w 10407"/>
                  <a:gd name="T27" fmla="*/ 2147483646 h 2048"/>
                  <a:gd name="T28" fmla="*/ 2147483646 w 10407"/>
                  <a:gd name="T29" fmla="*/ 2147483646 h 2048"/>
                  <a:gd name="T30" fmla="*/ 2147483646 w 10407"/>
                  <a:gd name="T31" fmla="*/ 2147483646 h 2048"/>
                  <a:gd name="T32" fmla="*/ 2147483646 w 10407"/>
                  <a:gd name="T33" fmla="*/ 2147483646 h 2048"/>
                  <a:gd name="T34" fmla="*/ 2147483646 w 10407"/>
                  <a:gd name="T35" fmla="*/ 2147483646 h 2048"/>
                  <a:gd name="T36" fmla="*/ 2147483646 w 10407"/>
                  <a:gd name="T37" fmla="*/ 2147483646 h 2048"/>
                  <a:gd name="T38" fmla="*/ 2147483646 w 10407"/>
                  <a:gd name="T39" fmla="*/ 2147483646 h 2048"/>
                  <a:gd name="T40" fmla="*/ 2147483646 w 10407"/>
                  <a:gd name="T41" fmla="*/ 2147483646 h 2048"/>
                  <a:gd name="T42" fmla="*/ 2147483646 w 10407"/>
                  <a:gd name="T43" fmla="*/ 2147483646 h 2048"/>
                  <a:gd name="T44" fmla="*/ 2147483646 w 10407"/>
                  <a:gd name="T45" fmla="*/ 2147483646 h 2048"/>
                  <a:gd name="T46" fmla="*/ 2147483646 w 10407"/>
                  <a:gd name="T47" fmla="*/ 2147483646 h 2048"/>
                  <a:gd name="T48" fmla="*/ 2147483646 w 10407"/>
                  <a:gd name="T49" fmla="*/ 2147483646 h 2048"/>
                  <a:gd name="T50" fmla="*/ 2147483646 w 10407"/>
                  <a:gd name="T51" fmla="*/ 2147483646 h 2048"/>
                  <a:gd name="T52" fmla="*/ 2147483646 w 10407"/>
                  <a:gd name="T53" fmla="*/ 2147483646 h 2048"/>
                  <a:gd name="T54" fmla="*/ 2147483646 w 10407"/>
                  <a:gd name="T55" fmla="*/ 2147483646 h 2048"/>
                  <a:gd name="T56" fmla="*/ 2147483646 w 10407"/>
                  <a:gd name="T57" fmla="*/ 2147483646 h 2048"/>
                  <a:gd name="T58" fmla="*/ 2147483646 w 10407"/>
                  <a:gd name="T59" fmla="*/ 2147483646 h 2048"/>
                  <a:gd name="T60" fmla="*/ 2147483646 w 10407"/>
                  <a:gd name="T61" fmla="*/ 2147483646 h 2048"/>
                  <a:gd name="T62" fmla="*/ 2147483646 w 10407"/>
                  <a:gd name="T63" fmla="*/ 2147483646 h 2048"/>
                  <a:gd name="T64" fmla="*/ 2147483646 w 10407"/>
                  <a:gd name="T65" fmla="*/ 2147483646 h 2048"/>
                  <a:gd name="T66" fmla="*/ 2147483646 w 10407"/>
                  <a:gd name="T67" fmla="*/ 2147483646 h 2048"/>
                  <a:gd name="T68" fmla="*/ 2147483646 w 10407"/>
                  <a:gd name="T69" fmla="*/ 2147483646 h 2048"/>
                  <a:gd name="T70" fmla="*/ 2147483646 w 10407"/>
                  <a:gd name="T71" fmla="*/ 2147483646 h 2048"/>
                  <a:gd name="T72" fmla="*/ 2147483646 w 10407"/>
                  <a:gd name="T73" fmla="*/ 2147483646 h 2048"/>
                  <a:gd name="T74" fmla="*/ 2147483646 w 10407"/>
                  <a:gd name="T75" fmla="*/ 2147483646 h 2048"/>
                  <a:gd name="T76" fmla="*/ 2147483646 w 10407"/>
                  <a:gd name="T77" fmla="*/ 20125685 h 20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407" h="2048" extrusionOk="0">
                    <a:moveTo>
                      <a:pt x="1744" y="1"/>
                    </a:moveTo>
                    <a:cubicBezTo>
                      <a:pt x="1678" y="1"/>
                      <a:pt x="1606" y="18"/>
                      <a:pt x="1524" y="59"/>
                    </a:cubicBezTo>
                    <a:cubicBezTo>
                      <a:pt x="1251" y="190"/>
                      <a:pt x="1131" y="380"/>
                      <a:pt x="1024" y="547"/>
                    </a:cubicBezTo>
                    <a:cubicBezTo>
                      <a:pt x="870" y="797"/>
                      <a:pt x="727" y="1012"/>
                      <a:pt x="119" y="1035"/>
                    </a:cubicBezTo>
                    <a:cubicBezTo>
                      <a:pt x="60" y="1035"/>
                      <a:pt x="0" y="1095"/>
                      <a:pt x="0" y="1166"/>
                    </a:cubicBezTo>
                    <a:cubicBezTo>
                      <a:pt x="12" y="1238"/>
                      <a:pt x="72" y="1285"/>
                      <a:pt x="131" y="1285"/>
                    </a:cubicBezTo>
                    <a:cubicBezTo>
                      <a:pt x="870" y="1250"/>
                      <a:pt x="1060" y="952"/>
                      <a:pt x="1239" y="678"/>
                    </a:cubicBezTo>
                    <a:cubicBezTo>
                      <a:pt x="1334" y="523"/>
                      <a:pt x="1429" y="380"/>
                      <a:pt x="1632" y="273"/>
                    </a:cubicBezTo>
                    <a:cubicBezTo>
                      <a:pt x="1667" y="257"/>
                      <a:pt x="1698" y="248"/>
                      <a:pt x="1727" y="248"/>
                    </a:cubicBezTo>
                    <a:cubicBezTo>
                      <a:pt x="1826" y="248"/>
                      <a:pt x="1904" y="349"/>
                      <a:pt x="2060" y="607"/>
                    </a:cubicBezTo>
                    <a:cubicBezTo>
                      <a:pt x="2286" y="976"/>
                      <a:pt x="2584" y="1488"/>
                      <a:pt x="3322" y="1619"/>
                    </a:cubicBezTo>
                    <a:cubicBezTo>
                      <a:pt x="3439" y="1640"/>
                      <a:pt x="3544" y="1650"/>
                      <a:pt x="3640" y="1650"/>
                    </a:cubicBezTo>
                    <a:cubicBezTo>
                      <a:pt x="4298" y="1650"/>
                      <a:pt x="4498" y="1192"/>
                      <a:pt x="4644" y="881"/>
                    </a:cubicBezTo>
                    <a:cubicBezTo>
                      <a:pt x="4727" y="702"/>
                      <a:pt x="4787" y="559"/>
                      <a:pt x="4894" y="523"/>
                    </a:cubicBezTo>
                    <a:cubicBezTo>
                      <a:pt x="4899" y="522"/>
                      <a:pt x="4904" y="522"/>
                      <a:pt x="4909" y="522"/>
                    </a:cubicBezTo>
                    <a:cubicBezTo>
                      <a:pt x="5047" y="522"/>
                      <a:pt x="5343" y="818"/>
                      <a:pt x="5573" y="1059"/>
                    </a:cubicBezTo>
                    <a:cubicBezTo>
                      <a:pt x="5995" y="1482"/>
                      <a:pt x="6465" y="1952"/>
                      <a:pt x="6957" y="1952"/>
                    </a:cubicBezTo>
                    <a:cubicBezTo>
                      <a:pt x="7019" y="1952"/>
                      <a:pt x="7081" y="1944"/>
                      <a:pt x="7144" y="1928"/>
                    </a:cubicBezTo>
                    <a:cubicBezTo>
                      <a:pt x="7608" y="1809"/>
                      <a:pt x="7978" y="1393"/>
                      <a:pt x="8240" y="1083"/>
                    </a:cubicBezTo>
                    <a:cubicBezTo>
                      <a:pt x="8359" y="952"/>
                      <a:pt x="8525" y="750"/>
                      <a:pt x="8585" y="750"/>
                    </a:cubicBezTo>
                    <a:cubicBezTo>
                      <a:pt x="8585" y="750"/>
                      <a:pt x="8585" y="750"/>
                      <a:pt x="8609" y="785"/>
                    </a:cubicBezTo>
                    <a:cubicBezTo>
                      <a:pt x="8871" y="1250"/>
                      <a:pt x="10061" y="1952"/>
                      <a:pt x="10192" y="2024"/>
                    </a:cubicBezTo>
                    <a:cubicBezTo>
                      <a:pt x="10216" y="2035"/>
                      <a:pt x="10240" y="2047"/>
                      <a:pt x="10264" y="2047"/>
                    </a:cubicBezTo>
                    <a:cubicBezTo>
                      <a:pt x="10299" y="2047"/>
                      <a:pt x="10347" y="2024"/>
                      <a:pt x="10371" y="1976"/>
                    </a:cubicBezTo>
                    <a:cubicBezTo>
                      <a:pt x="10406" y="1916"/>
                      <a:pt x="10383" y="1845"/>
                      <a:pt x="10323" y="1809"/>
                    </a:cubicBezTo>
                    <a:cubicBezTo>
                      <a:pt x="9966" y="1607"/>
                      <a:pt x="9013" y="1012"/>
                      <a:pt x="8823" y="654"/>
                    </a:cubicBezTo>
                    <a:cubicBezTo>
                      <a:pt x="8763" y="559"/>
                      <a:pt x="8704" y="511"/>
                      <a:pt x="8609" y="500"/>
                    </a:cubicBezTo>
                    <a:cubicBezTo>
                      <a:pt x="8603" y="499"/>
                      <a:pt x="8597" y="499"/>
                      <a:pt x="8592" y="499"/>
                    </a:cubicBezTo>
                    <a:cubicBezTo>
                      <a:pt x="8420" y="499"/>
                      <a:pt x="8268" y="674"/>
                      <a:pt x="8049" y="928"/>
                    </a:cubicBezTo>
                    <a:cubicBezTo>
                      <a:pt x="7787" y="1226"/>
                      <a:pt x="7478" y="1595"/>
                      <a:pt x="7085" y="1690"/>
                    </a:cubicBezTo>
                    <a:cubicBezTo>
                      <a:pt x="7045" y="1700"/>
                      <a:pt x="7006" y="1705"/>
                      <a:pt x="6965" y="1705"/>
                    </a:cubicBezTo>
                    <a:cubicBezTo>
                      <a:pt x="6565" y="1705"/>
                      <a:pt x="6119" y="1248"/>
                      <a:pt x="5751" y="881"/>
                    </a:cubicBezTo>
                    <a:cubicBezTo>
                      <a:pt x="5426" y="544"/>
                      <a:pt x="5160" y="277"/>
                      <a:pt x="4908" y="277"/>
                    </a:cubicBezTo>
                    <a:cubicBezTo>
                      <a:pt x="4883" y="277"/>
                      <a:pt x="4859" y="280"/>
                      <a:pt x="4834" y="285"/>
                    </a:cubicBezTo>
                    <a:cubicBezTo>
                      <a:pt x="4620" y="345"/>
                      <a:pt x="4513" y="559"/>
                      <a:pt x="4418" y="773"/>
                    </a:cubicBezTo>
                    <a:cubicBezTo>
                      <a:pt x="4274" y="1080"/>
                      <a:pt x="4131" y="1396"/>
                      <a:pt x="3641" y="1396"/>
                    </a:cubicBezTo>
                    <a:cubicBezTo>
                      <a:pt x="3561" y="1396"/>
                      <a:pt x="3471" y="1387"/>
                      <a:pt x="3370" y="1369"/>
                    </a:cubicBezTo>
                    <a:cubicBezTo>
                      <a:pt x="2739" y="1262"/>
                      <a:pt x="2477" y="833"/>
                      <a:pt x="2274" y="488"/>
                    </a:cubicBezTo>
                    <a:cubicBezTo>
                      <a:pt x="2134" y="244"/>
                      <a:pt x="1986" y="1"/>
                      <a:pt x="1744"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32;p3"/>
              <p:cNvSpPr>
                <a:spLocks/>
              </p:cNvSpPr>
              <p:nvPr/>
            </p:nvSpPr>
            <p:spPr bwMode="auto">
              <a:xfrm>
                <a:off x="888621" y="4476394"/>
                <a:ext cx="670663" cy="114121"/>
              </a:xfrm>
              <a:custGeom>
                <a:avLst/>
                <a:gdLst>
                  <a:gd name="T0" fmla="*/ 2147483646 w 10014"/>
                  <a:gd name="T1" fmla="*/ 20125546 h 1704"/>
                  <a:gd name="T2" fmla="*/ 2147483646 w 10014"/>
                  <a:gd name="T3" fmla="*/ 1448488829 h 1704"/>
                  <a:gd name="T4" fmla="*/ 2147483646 w 10014"/>
                  <a:gd name="T5" fmla="*/ 2147483646 h 1704"/>
                  <a:gd name="T6" fmla="*/ 2147483646 w 10014"/>
                  <a:gd name="T7" fmla="*/ 2147483646 h 1704"/>
                  <a:gd name="T8" fmla="*/ 241516569 w 10014"/>
                  <a:gd name="T9" fmla="*/ 2147483646 h 1704"/>
                  <a:gd name="T10" fmla="*/ 2147483646 w 10014"/>
                  <a:gd name="T11" fmla="*/ 2147483646 h 1704"/>
                  <a:gd name="T12" fmla="*/ 2147483646 w 10014"/>
                  <a:gd name="T13" fmla="*/ 2147483646 h 1704"/>
                  <a:gd name="T14" fmla="*/ 2147483646 w 10014"/>
                  <a:gd name="T15" fmla="*/ 2147483646 h 1704"/>
                  <a:gd name="T16" fmla="*/ 2147483646 w 10014"/>
                  <a:gd name="T17" fmla="*/ 2147483646 h 1704"/>
                  <a:gd name="T18" fmla="*/ 2147483646 w 10014"/>
                  <a:gd name="T19" fmla="*/ 2147483646 h 1704"/>
                  <a:gd name="T20" fmla="*/ 2147483646 w 10014"/>
                  <a:gd name="T21" fmla="*/ 2147483646 h 1704"/>
                  <a:gd name="T22" fmla="*/ 2147483646 w 10014"/>
                  <a:gd name="T23" fmla="*/ 2147483646 h 1704"/>
                  <a:gd name="T24" fmla="*/ 2147483646 w 10014"/>
                  <a:gd name="T25" fmla="*/ 2147483646 h 1704"/>
                  <a:gd name="T26" fmla="*/ 2147483646 w 10014"/>
                  <a:gd name="T27" fmla="*/ 2147483646 h 1704"/>
                  <a:gd name="T28" fmla="*/ 2147483646 w 10014"/>
                  <a:gd name="T29" fmla="*/ 2147483646 h 1704"/>
                  <a:gd name="T30" fmla="*/ 2147483646 w 10014"/>
                  <a:gd name="T31" fmla="*/ 2147483646 h 1704"/>
                  <a:gd name="T32" fmla="*/ 2147483646 w 10014"/>
                  <a:gd name="T33" fmla="*/ 2147483646 h 1704"/>
                  <a:gd name="T34" fmla="*/ 2147483646 w 10014"/>
                  <a:gd name="T35" fmla="*/ 2147483646 h 1704"/>
                  <a:gd name="T36" fmla="*/ 2147483646 w 10014"/>
                  <a:gd name="T37" fmla="*/ 2147483646 h 1704"/>
                  <a:gd name="T38" fmla="*/ 2147483646 w 10014"/>
                  <a:gd name="T39" fmla="*/ 2147483646 h 1704"/>
                  <a:gd name="T40" fmla="*/ 2147483646 w 10014"/>
                  <a:gd name="T41" fmla="*/ 2147483646 h 1704"/>
                  <a:gd name="T42" fmla="*/ 2147483646 w 10014"/>
                  <a:gd name="T43" fmla="*/ 2147483646 h 1704"/>
                  <a:gd name="T44" fmla="*/ 2147483646 w 10014"/>
                  <a:gd name="T45" fmla="*/ 2147483646 h 1704"/>
                  <a:gd name="T46" fmla="*/ 2147483646 w 10014"/>
                  <a:gd name="T47" fmla="*/ 2147483646 h 1704"/>
                  <a:gd name="T48" fmla="*/ 2147483646 w 10014"/>
                  <a:gd name="T49" fmla="*/ 2147483646 h 1704"/>
                  <a:gd name="T50" fmla="*/ 2147483646 w 10014"/>
                  <a:gd name="T51" fmla="*/ 2147483646 h 1704"/>
                  <a:gd name="T52" fmla="*/ 2147483646 w 10014"/>
                  <a:gd name="T53" fmla="*/ 2147483646 h 1704"/>
                  <a:gd name="T54" fmla="*/ 2147483646 w 10014"/>
                  <a:gd name="T55" fmla="*/ 2147483646 h 1704"/>
                  <a:gd name="T56" fmla="*/ 2147483646 w 10014"/>
                  <a:gd name="T57" fmla="*/ 2147483646 h 1704"/>
                  <a:gd name="T58" fmla="*/ 2147483646 w 10014"/>
                  <a:gd name="T59" fmla="*/ 2147483646 h 1704"/>
                  <a:gd name="T60" fmla="*/ 2147483646 w 10014"/>
                  <a:gd name="T61" fmla="*/ 2147483646 h 1704"/>
                  <a:gd name="T62" fmla="*/ 2147483646 w 10014"/>
                  <a:gd name="T63" fmla="*/ 2147483646 h 1704"/>
                  <a:gd name="T64" fmla="*/ 2147483646 w 10014"/>
                  <a:gd name="T65" fmla="*/ 2147483646 h 1704"/>
                  <a:gd name="T66" fmla="*/ 2147483646 w 10014"/>
                  <a:gd name="T67" fmla="*/ 2147483646 h 1704"/>
                  <a:gd name="T68" fmla="*/ 2147483646 w 10014"/>
                  <a:gd name="T69" fmla="*/ 2147483646 h 1704"/>
                  <a:gd name="T70" fmla="*/ 2147483646 w 10014"/>
                  <a:gd name="T71" fmla="*/ 2147483646 h 1704"/>
                  <a:gd name="T72" fmla="*/ 2147483646 w 10014"/>
                  <a:gd name="T73" fmla="*/ 2147483646 h 1704"/>
                  <a:gd name="T74" fmla="*/ 2147483646 w 10014"/>
                  <a:gd name="T75" fmla="*/ 2147483646 h 1704"/>
                  <a:gd name="T76" fmla="*/ 2147483646 w 10014"/>
                  <a:gd name="T77" fmla="*/ 2147483646 h 1704"/>
                  <a:gd name="T78" fmla="*/ 2147483646 w 10014"/>
                  <a:gd name="T79" fmla="*/ 20125546 h 17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014" h="1704" extrusionOk="0">
                    <a:moveTo>
                      <a:pt x="1710" y="1"/>
                    </a:moveTo>
                    <a:cubicBezTo>
                      <a:pt x="1640" y="1"/>
                      <a:pt x="1563" y="22"/>
                      <a:pt x="1477" y="72"/>
                    </a:cubicBezTo>
                    <a:cubicBezTo>
                      <a:pt x="1215" y="215"/>
                      <a:pt x="1096" y="417"/>
                      <a:pt x="1001" y="584"/>
                    </a:cubicBezTo>
                    <a:cubicBezTo>
                      <a:pt x="858" y="846"/>
                      <a:pt x="727" y="1060"/>
                      <a:pt x="119" y="1120"/>
                    </a:cubicBezTo>
                    <a:cubicBezTo>
                      <a:pt x="60" y="1120"/>
                      <a:pt x="0" y="1179"/>
                      <a:pt x="12" y="1251"/>
                    </a:cubicBezTo>
                    <a:cubicBezTo>
                      <a:pt x="23" y="1315"/>
                      <a:pt x="72" y="1360"/>
                      <a:pt x="125" y="1360"/>
                    </a:cubicBezTo>
                    <a:cubicBezTo>
                      <a:pt x="131" y="1360"/>
                      <a:pt x="137" y="1359"/>
                      <a:pt x="143" y="1358"/>
                    </a:cubicBezTo>
                    <a:cubicBezTo>
                      <a:pt x="881" y="1298"/>
                      <a:pt x="1060" y="989"/>
                      <a:pt x="1215" y="715"/>
                    </a:cubicBezTo>
                    <a:cubicBezTo>
                      <a:pt x="1310" y="548"/>
                      <a:pt x="1393" y="394"/>
                      <a:pt x="1596" y="286"/>
                    </a:cubicBezTo>
                    <a:cubicBezTo>
                      <a:pt x="1635" y="266"/>
                      <a:pt x="1668" y="254"/>
                      <a:pt x="1700" y="254"/>
                    </a:cubicBezTo>
                    <a:cubicBezTo>
                      <a:pt x="1795" y="254"/>
                      <a:pt x="1876" y="355"/>
                      <a:pt x="2036" y="596"/>
                    </a:cubicBezTo>
                    <a:cubicBezTo>
                      <a:pt x="2275" y="953"/>
                      <a:pt x="2608" y="1441"/>
                      <a:pt x="3346" y="1548"/>
                    </a:cubicBezTo>
                    <a:cubicBezTo>
                      <a:pt x="3432" y="1560"/>
                      <a:pt x="3511" y="1565"/>
                      <a:pt x="3585" y="1565"/>
                    </a:cubicBezTo>
                    <a:cubicBezTo>
                      <a:pt x="4304" y="1565"/>
                      <a:pt x="4502" y="1073"/>
                      <a:pt x="4632" y="739"/>
                    </a:cubicBezTo>
                    <a:cubicBezTo>
                      <a:pt x="4703" y="560"/>
                      <a:pt x="4763" y="417"/>
                      <a:pt x="4870" y="382"/>
                    </a:cubicBezTo>
                    <a:cubicBezTo>
                      <a:pt x="4877" y="380"/>
                      <a:pt x="4885" y="379"/>
                      <a:pt x="4894" y="379"/>
                    </a:cubicBezTo>
                    <a:cubicBezTo>
                      <a:pt x="5036" y="379"/>
                      <a:pt x="5336" y="656"/>
                      <a:pt x="5573" y="870"/>
                    </a:cubicBezTo>
                    <a:cubicBezTo>
                      <a:pt x="6001" y="1263"/>
                      <a:pt x="6477" y="1703"/>
                      <a:pt x="6954" y="1703"/>
                    </a:cubicBezTo>
                    <a:cubicBezTo>
                      <a:pt x="7037" y="1703"/>
                      <a:pt x="7108" y="1691"/>
                      <a:pt x="7180" y="1667"/>
                    </a:cubicBezTo>
                    <a:cubicBezTo>
                      <a:pt x="7644" y="1525"/>
                      <a:pt x="7978" y="1096"/>
                      <a:pt x="8228" y="775"/>
                    </a:cubicBezTo>
                    <a:cubicBezTo>
                      <a:pt x="8347" y="632"/>
                      <a:pt x="8501" y="429"/>
                      <a:pt x="8561" y="417"/>
                    </a:cubicBezTo>
                    <a:cubicBezTo>
                      <a:pt x="8561" y="417"/>
                      <a:pt x="8561" y="429"/>
                      <a:pt x="8585" y="453"/>
                    </a:cubicBezTo>
                    <a:cubicBezTo>
                      <a:pt x="8871" y="917"/>
                      <a:pt x="9764" y="1441"/>
                      <a:pt x="9799" y="1465"/>
                    </a:cubicBezTo>
                    <a:cubicBezTo>
                      <a:pt x="9819" y="1477"/>
                      <a:pt x="9842" y="1482"/>
                      <a:pt x="9864" y="1482"/>
                    </a:cubicBezTo>
                    <a:cubicBezTo>
                      <a:pt x="9909" y="1482"/>
                      <a:pt x="9954" y="1461"/>
                      <a:pt x="9978" y="1429"/>
                    </a:cubicBezTo>
                    <a:cubicBezTo>
                      <a:pt x="10014" y="1370"/>
                      <a:pt x="9990" y="1286"/>
                      <a:pt x="9930" y="1251"/>
                    </a:cubicBezTo>
                    <a:cubicBezTo>
                      <a:pt x="9918" y="1251"/>
                      <a:pt x="9049" y="739"/>
                      <a:pt x="8799" y="322"/>
                    </a:cubicBezTo>
                    <a:cubicBezTo>
                      <a:pt x="8740" y="227"/>
                      <a:pt x="8668" y="179"/>
                      <a:pt x="8573" y="179"/>
                    </a:cubicBezTo>
                    <a:cubicBezTo>
                      <a:pt x="8568" y="179"/>
                      <a:pt x="8562" y="179"/>
                      <a:pt x="8557" y="179"/>
                    </a:cubicBezTo>
                    <a:cubicBezTo>
                      <a:pt x="8385" y="179"/>
                      <a:pt x="8234" y="366"/>
                      <a:pt x="8037" y="620"/>
                    </a:cubicBezTo>
                    <a:cubicBezTo>
                      <a:pt x="7787" y="929"/>
                      <a:pt x="7489" y="1310"/>
                      <a:pt x="7108" y="1429"/>
                    </a:cubicBezTo>
                    <a:cubicBezTo>
                      <a:pt x="7060" y="1444"/>
                      <a:pt x="7011" y="1451"/>
                      <a:pt x="6960" y="1451"/>
                    </a:cubicBezTo>
                    <a:cubicBezTo>
                      <a:pt x="6572" y="1451"/>
                      <a:pt x="6118" y="1039"/>
                      <a:pt x="5739" y="691"/>
                    </a:cubicBezTo>
                    <a:cubicBezTo>
                      <a:pt x="5403" y="387"/>
                      <a:pt x="5132" y="129"/>
                      <a:pt x="4894" y="129"/>
                    </a:cubicBezTo>
                    <a:cubicBezTo>
                      <a:pt x="4861" y="129"/>
                      <a:pt x="4830" y="134"/>
                      <a:pt x="4799" y="143"/>
                    </a:cubicBezTo>
                    <a:cubicBezTo>
                      <a:pt x="4572" y="203"/>
                      <a:pt x="4489" y="429"/>
                      <a:pt x="4406" y="644"/>
                    </a:cubicBezTo>
                    <a:cubicBezTo>
                      <a:pt x="4267" y="974"/>
                      <a:pt x="4138" y="1313"/>
                      <a:pt x="3593" y="1313"/>
                    </a:cubicBezTo>
                    <a:cubicBezTo>
                      <a:pt x="3529" y="1313"/>
                      <a:pt x="3459" y="1308"/>
                      <a:pt x="3382" y="1298"/>
                    </a:cubicBezTo>
                    <a:cubicBezTo>
                      <a:pt x="2751" y="1215"/>
                      <a:pt x="2465" y="798"/>
                      <a:pt x="2251" y="453"/>
                    </a:cubicBezTo>
                    <a:cubicBezTo>
                      <a:pt x="2095" y="234"/>
                      <a:pt x="1940" y="1"/>
                      <a:pt x="1710"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33;p3"/>
              <p:cNvSpPr>
                <a:spLocks/>
              </p:cNvSpPr>
              <p:nvPr/>
            </p:nvSpPr>
            <p:spPr bwMode="auto">
              <a:xfrm>
                <a:off x="6942241" y="4858894"/>
                <a:ext cx="670730" cy="114054"/>
              </a:xfrm>
              <a:custGeom>
                <a:avLst/>
                <a:gdLst>
                  <a:gd name="T0" fmla="*/ 2147483646 w 10015"/>
                  <a:gd name="T1" fmla="*/ 20125542 h 1703"/>
                  <a:gd name="T2" fmla="*/ 2147483646 w 10015"/>
                  <a:gd name="T3" fmla="*/ 1448488077 h 1703"/>
                  <a:gd name="T4" fmla="*/ 2147483646 w 10015"/>
                  <a:gd name="T5" fmla="*/ 2147483646 h 1703"/>
                  <a:gd name="T6" fmla="*/ 2147483646 w 10015"/>
                  <a:gd name="T7" fmla="*/ 2147483646 h 1703"/>
                  <a:gd name="T8" fmla="*/ 261642229 w 10015"/>
                  <a:gd name="T9" fmla="*/ 2147483646 h 1703"/>
                  <a:gd name="T10" fmla="*/ 2147483646 w 10015"/>
                  <a:gd name="T11" fmla="*/ 2147483646 h 1703"/>
                  <a:gd name="T12" fmla="*/ 2147483646 w 10015"/>
                  <a:gd name="T13" fmla="*/ 2147483646 h 1703"/>
                  <a:gd name="T14" fmla="*/ 2147483646 w 10015"/>
                  <a:gd name="T15" fmla="*/ 2147483646 h 1703"/>
                  <a:gd name="T16" fmla="*/ 2147483646 w 10015"/>
                  <a:gd name="T17" fmla="*/ 2147483646 h 1703"/>
                  <a:gd name="T18" fmla="*/ 2147483646 w 10015"/>
                  <a:gd name="T19" fmla="*/ 2147483646 h 1703"/>
                  <a:gd name="T20" fmla="*/ 2147483646 w 10015"/>
                  <a:gd name="T21" fmla="*/ 2147483646 h 1703"/>
                  <a:gd name="T22" fmla="*/ 2147483646 w 10015"/>
                  <a:gd name="T23" fmla="*/ 2147483646 h 1703"/>
                  <a:gd name="T24" fmla="*/ 2147483646 w 10015"/>
                  <a:gd name="T25" fmla="*/ 2147483646 h 1703"/>
                  <a:gd name="T26" fmla="*/ 2147483646 w 10015"/>
                  <a:gd name="T27" fmla="*/ 2147483646 h 1703"/>
                  <a:gd name="T28" fmla="*/ 2147483646 w 10015"/>
                  <a:gd name="T29" fmla="*/ 2147483646 h 1703"/>
                  <a:gd name="T30" fmla="*/ 2147483646 w 10015"/>
                  <a:gd name="T31" fmla="*/ 2147483646 h 1703"/>
                  <a:gd name="T32" fmla="*/ 2147483646 w 10015"/>
                  <a:gd name="T33" fmla="*/ 2147483646 h 1703"/>
                  <a:gd name="T34" fmla="*/ 2147483646 w 10015"/>
                  <a:gd name="T35" fmla="*/ 2147483646 h 1703"/>
                  <a:gd name="T36" fmla="*/ 2147483646 w 10015"/>
                  <a:gd name="T37" fmla="*/ 2147483646 h 1703"/>
                  <a:gd name="T38" fmla="*/ 2147483646 w 10015"/>
                  <a:gd name="T39" fmla="*/ 2147483646 h 1703"/>
                  <a:gd name="T40" fmla="*/ 2147483646 w 10015"/>
                  <a:gd name="T41" fmla="*/ 2147483646 h 1703"/>
                  <a:gd name="T42" fmla="*/ 2147483646 w 10015"/>
                  <a:gd name="T43" fmla="*/ 2147483646 h 1703"/>
                  <a:gd name="T44" fmla="*/ 2147483646 w 10015"/>
                  <a:gd name="T45" fmla="*/ 2147483646 h 1703"/>
                  <a:gd name="T46" fmla="*/ 2147483646 w 10015"/>
                  <a:gd name="T47" fmla="*/ 2147483646 h 1703"/>
                  <a:gd name="T48" fmla="*/ 2147483646 w 10015"/>
                  <a:gd name="T49" fmla="*/ 2147483646 h 1703"/>
                  <a:gd name="T50" fmla="*/ 2147483646 w 10015"/>
                  <a:gd name="T51" fmla="*/ 2147483646 h 1703"/>
                  <a:gd name="T52" fmla="*/ 2147483646 w 10015"/>
                  <a:gd name="T53" fmla="*/ 2147483646 h 1703"/>
                  <a:gd name="T54" fmla="*/ 2147483646 w 10015"/>
                  <a:gd name="T55" fmla="*/ 2147483646 h 1703"/>
                  <a:gd name="T56" fmla="*/ 2147483646 w 10015"/>
                  <a:gd name="T57" fmla="*/ 2147483646 h 1703"/>
                  <a:gd name="T58" fmla="*/ 2147483646 w 10015"/>
                  <a:gd name="T59" fmla="*/ 2147483646 h 1703"/>
                  <a:gd name="T60" fmla="*/ 2147483646 w 10015"/>
                  <a:gd name="T61" fmla="*/ 2147483646 h 1703"/>
                  <a:gd name="T62" fmla="*/ 2147483646 w 10015"/>
                  <a:gd name="T63" fmla="*/ 2147483646 h 1703"/>
                  <a:gd name="T64" fmla="*/ 2147483646 w 10015"/>
                  <a:gd name="T65" fmla="*/ 2147483646 h 1703"/>
                  <a:gd name="T66" fmla="*/ 2147483646 w 10015"/>
                  <a:gd name="T67" fmla="*/ 2147483646 h 1703"/>
                  <a:gd name="T68" fmla="*/ 2147483646 w 10015"/>
                  <a:gd name="T69" fmla="*/ 2147483646 h 1703"/>
                  <a:gd name="T70" fmla="*/ 2147483646 w 10015"/>
                  <a:gd name="T71" fmla="*/ 2147483646 h 1703"/>
                  <a:gd name="T72" fmla="*/ 2147483646 w 10015"/>
                  <a:gd name="T73" fmla="*/ 2147483646 h 1703"/>
                  <a:gd name="T74" fmla="*/ 2147483646 w 10015"/>
                  <a:gd name="T75" fmla="*/ 2147483646 h 1703"/>
                  <a:gd name="T76" fmla="*/ 2147483646 w 10015"/>
                  <a:gd name="T77" fmla="*/ 20125542 h 17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15" h="1703" extrusionOk="0">
                    <a:moveTo>
                      <a:pt x="1704" y="1"/>
                    </a:moveTo>
                    <a:cubicBezTo>
                      <a:pt x="1633" y="1"/>
                      <a:pt x="1554" y="22"/>
                      <a:pt x="1465" y="72"/>
                    </a:cubicBezTo>
                    <a:cubicBezTo>
                      <a:pt x="1204" y="215"/>
                      <a:pt x="1096" y="417"/>
                      <a:pt x="1001" y="584"/>
                    </a:cubicBezTo>
                    <a:cubicBezTo>
                      <a:pt x="858" y="846"/>
                      <a:pt x="727" y="1060"/>
                      <a:pt x="120" y="1120"/>
                    </a:cubicBezTo>
                    <a:cubicBezTo>
                      <a:pt x="61" y="1120"/>
                      <a:pt x="1" y="1179"/>
                      <a:pt x="13" y="1251"/>
                    </a:cubicBezTo>
                    <a:cubicBezTo>
                      <a:pt x="13" y="1322"/>
                      <a:pt x="84" y="1370"/>
                      <a:pt x="144" y="1370"/>
                    </a:cubicBezTo>
                    <a:cubicBezTo>
                      <a:pt x="882" y="1298"/>
                      <a:pt x="1061" y="989"/>
                      <a:pt x="1215" y="715"/>
                    </a:cubicBezTo>
                    <a:cubicBezTo>
                      <a:pt x="1311" y="548"/>
                      <a:pt x="1394" y="405"/>
                      <a:pt x="1596" y="286"/>
                    </a:cubicBezTo>
                    <a:cubicBezTo>
                      <a:pt x="1635" y="265"/>
                      <a:pt x="1669" y="254"/>
                      <a:pt x="1700" y="254"/>
                    </a:cubicBezTo>
                    <a:cubicBezTo>
                      <a:pt x="1796" y="254"/>
                      <a:pt x="1876" y="355"/>
                      <a:pt x="2037" y="596"/>
                    </a:cubicBezTo>
                    <a:cubicBezTo>
                      <a:pt x="2275" y="953"/>
                      <a:pt x="2608" y="1441"/>
                      <a:pt x="3347" y="1548"/>
                    </a:cubicBezTo>
                    <a:cubicBezTo>
                      <a:pt x="3432" y="1559"/>
                      <a:pt x="3512" y="1564"/>
                      <a:pt x="3586" y="1564"/>
                    </a:cubicBezTo>
                    <a:cubicBezTo>
                      <a:pt x="4305" y="1564"/>
                      <a:pt x="4503" y="1073"/>
                      <a:pt x="4633" y="739"/>
                    </a:cubicBezTo>
                    <a:cubicBezTo>
                      <a:pt x="4704" y="560"/>
                      <a:pt x="4763" y="417"/>
                      <a:pt x="4871" y="381"/>
                    </a:cubicBezTo>
                    <a:cubicBezTo>
                      <a:pt x="4878" y="379"/>
                      <a:pt x="4886" y="378"/>
                      <a:pt x="4894" y="378"/>
                    </a:cubicBezTo>
                    <a:cubicBezTo>
                      <a:pt x="5036" y="378"/>
                      <a:pt x="5326" y="656"/>
                      <a:pt x="5573" y="870"/>
                    </a:cubicBezTo>
                    <a:cubicBezTo>
                      <a:pt x="6002" y="1262"/>
                      <a:pt x="6478" y="1703"/>
                      <a:pt x="6954" y="1703"/>
                    </a:cubicBezTo>
                    <a:cubicBezTo>
                      <a:pt x="7038" y="1703"/>
                      <a:pt x="7109" y="1691"/>
                      <a:pt x="7180" y="1667"/>
                    </a:cubicBezTo>
                    <a:cubicBezTo>
                      <a:pt x="7633" y="1524"/>
                      <a:pt x="7978" y="1096"/>
                      <a:pt x="8228" y="774"/>
                    </a:cubicBezTo>
                    <a:cubicBezTo>
                      <a:pt x="8347" y="631"/>
                      <a:pt x="8502" y="429"/>
                      <a:pt x="8550" y="417"/>
                    </a:cubicBezTo>
                    <a:cubicBezTo>
                      <a:pt x="8550" y="417"/>
                      <a:pt x="8562" y="429"/>
                      <a:pt x="8585" y="453"/>
                    </a:cubicBezTo>
                    <a:cubicBezTo>
                      <a:pt x="8871" y="917"/>
                      <a:pt x="9764" y="1441"/>
                      <a:pt x="9800" y="1465"/>
                    </a:cubicBezTo>
                    <a:cubicBezTo>
                      <a:pt x="9822" y="1478"/>
                      <a:pt x="9848" y="1485"/>
                      <a:pt x="9873" y="1485"/>
                    </a:cubicBezTo>
                    <a:cubicBezTo>
                      <a:pt x="9915" y="1485"/>
                      <a:pt x="9956" y="1466"/>
                      <a:pt x="9978" y="1429"/>
                    </a:cubicBezTo>
                    <a:cubicBezTo>
                      <a:pt x="10014" y="1370"/>
                      <a:pt x="9990" y="1286"/>
                      <a:pt x="9931" y="1251"/>
                    </a:cubicBezTo>
                    <a:cubicBezTo>
                      <a:pt x="9919" y="1251"/>
                      <a:pt x="9050" y="739"/>
                      <a:pt x="8788" y="322"/>
                    </a:cubicBezTo>
                    <a:cubicBezTo>
                      <a:pt x="8740" y="227"/>
                      <a:pt x="8657" y="179"/>
                      <a:pt x="8573" y="179"/>
                    </a:cubicBezTo>
                    <a:cubicBezTo>
                      <a:pt x="8568" y="179"/>
                      <a:pt x="8563" y="178"/>
                      <a:pt x="8558" y="178"/>
                    </a:cubicBezTo>
                    <a:cubicBezTo>
                      <a:pt x="8386" y="178"/>
                      <a:pt x="8234" y="365"/>
                      <a:pt x="8038" y="620"/>
                    </a:cubicBezTo>
                    <a:cubicBezTo>
                      <a:pt x="7788" y="929"/>
                      <a:pt x="7490" y="1310"/>
                      <a:pt x="7109" y="1429"/>
                    </a:cubicBezTo>
                    <a:cubicBezTo>
                      <a:pt x="7061" y="1444"/>
                      <a:pt x="7011" y="1451"/>
                      <a:pt x="6961" y="1451"/>
                    </a:cubicBezTo>
                    <a:cubicBezTo>
                      <a:pt x="6573" y="1451"/>
                      <a:pt x="6119" y="1038"/>
                      <a:pt x="5740" y="691"/>
                    </a:cubicBezTo>
                    <a:cubicBezTo>
                      <a:pt x="5404" y="387"/>
                      <a:pt x="5133" y="129"/>
                      <a:pt x="4894" y="129"/>
                    </a:cubicBezTo>
                    <a:cubicBezTo>
                      <a:pt x="4862" y="129"/>
                      <a:pt x="4830" y="133"/>
                      <a:pt x="4799" y="143"/>
                    </a:cubicBezTo>
                    <a:cubicBezTo>
                      <a:pt x="4573" y="203"/>
                      <a:pt x="4490" y="429"/>
                      <a:pt x="4394" y="655"/>
                    </a:cubicBezTo>
                    <a:cubicBezTo>
                      <a:pt x="4267" y="975"/>
                      <a:pt x="4139" y="1313"/>
                      <a:pt x="3594" y="1313"/>
                    </a:cubicBezTo>
                    <a:cubicBezTo>
                      <a:pt x="3530" y="1313"/>
                      <a:pt x="3459" y="1308"/>
                      <a:pt x="3382" y="1298"/>
                    </a:cubicBezTo>
                    <a:cubicBezTo>
                      <a:pt x="2751" y="1215"/>
                      <a:pt x="2466" y="798"/>
                      <a:pt x="2239" y="465"/>
                    </a:cubicBezTo>
                    <a:cubicBezTo>
                      <a:pt x="2093" y="236"/>
                      <a:pt x="1940" y="1"/>
                      <a:pt x="1704"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34;p3"/>
              <p:cNvSpPr>
                <a:spLocks/>
              </p:cNvSpPr>
              <p:nvPr/>
            </p:nvSpPr>
            <p:spPr bwMode="auto">
              <a:xfrm>
                <a:off x="7768046" y="4541146"/>
                <a:ext cx="696983" cy="137160"/>
              </a:xfrm>
              <a:custGeom>
                <a:avLst/>
                <a:gdLst>
                  <a:gd name="T0" fmla="*/ 2147483646 w 10407"/>
                  <a:gd name="T1" fmla="*/ 20125685 h 2048"/>
                  <a:gd name="T2" fmla="*/ 2147483646 w 10407"/>
                  <a:gd name="T3" fmla="*/ 1186860482 h 2048"/>
                  <a:gd name="T4" fmla="*/ 2147483646 w 10407"/>
                  <a:gd name="T5" fmla="*/ 2147483646 h 2048"/>
                  <a:gd name="T6" fmla="*/ 2147483646 w 10407"/>
                  <a:gd name="T7" fmla="*/ 2147483646 h 2048"/>
                  <a:gd name="T8" fmla="*/ 0 w 10407"/>
                  <a:gd name="T9" fmla="*/ 2147483646 h 2048"/>
                  <a:gd name="T10" fmla="*/ 2147483646 w 10407"/>
                  <a:gd name="T11" fmla="*/ 2147483646 h 2048"/>
                  <a:gd name="T12" fmla="*/ 2147483646 w 10407"/>
                  <a:gd name="T13" fmla="*/ 2147483646 h 2048"/>
                  <a:gd name="T14" fmla="*/ 2147483646 w 10407"/>
                  <a:gd name="T15" fmla="*/ 2147483646 h 2048"/>
                  <a:gd name="T16" fmla="*/ 2147483646 w 10407"/>
                  <a:gd name="T17" fmla="*/ 2147483646 h 2048"/>
                  <a:gd name="T18" fmla="*/ 2147483646 w 10407"/>
                  <a:gd name="T19" fmla="*/ 2147483646 h 2048"/>
                  <a:gd name="T20" fmla="*/ 2147483646 w 10407"/>
                  <a:gd name="T21" fmla="*/ 2147483646 h 2048"/>
                  <a:gd name="T22" fmla="*/ 2147483646 w 10407"/>
                  <a:gd name="T23" fmla="*/ 2147483646 h 2048"/>
                  <a:gd name="T24" fmla="*/ 2147483646 w 10407"/>
                  <a:gd name="T25" fmla="*/ 2147483646 h 2048"/>
                  <a:gd name="T26" fmla="*/ 2147483646 w 10407"/>
                  <a:gd name="T27" fmla="*/ 2147483646 h 2048"/>
                  <a:gd name="T28" fmla="*/ 2147483646 w 10407"/>
                  <a:gd name="T29" fmla="*/ 2147483646 h 2048"/>
                  <a:gd name="T30" fmla="*/ 2147483646 w 10407"/>
                  <a:gd name="T31" fmla="*/ 2147483646 h 2048"/>
                  <a:gd name="T32" fmla="*/ 2147483646 w 10407"/>
                  <a:gd name="T33" fmla="*/ 2147483646 h 2048"/>
                  <a:gd name="T34" fmla="*/ 2147483646 w 10407"/>
                  <a:gd name="T35" fmla="*/ 2147483646 h 2048"/>
                  <a:gd name="T36" fmla="*/ 2147483646 w 10407"/>
                  <a:gd name="T37" fmla="*/ 2147483646 h 2048"/>
                  <a:gd name="T38" fmla="*/ 2147483646 w 10407"/>
                  <a:gd name="T39" fmla="*/ 2147483646 h 2048"/>
                  <a:gd name="T40" fmla="*/ 2147483646 w 10407"/>
                  <a:gd name="T41" fmla="*/ 2147483646 h 2048"/>
                  <a:gd name="T42" fmla="*/ 2147483646 w 10407"/>
                  <a:gd name="T43" fmla="*/ 2147483646 h 2048"/>
                  <a:gd name="T44" fmla="*/ 2147483646 w 10407"/>
                  <a:gd name="T45" fmla="*/ 2147483646 h 2048"/>
                  <a:gd name="T46" fmla="*/ 2147483646 w 10407"/>
                  <a:gd name="T47" fmla="*/ 2147483646 h 2048"/>
                  <a:gd name="T48" fmla="*/ 2147483646 w 10407"/>
                  <a:gd name="T49" fmla="*/ 2147483646 h 2048"/>
                  <a:gd name="T50" fmla="*/ 2147483646 w 10407"/>
                  <a:gd name="T51" fmla="*/ 2147483646 h 2048"/>
                  <a:gd name="T52" fmla="*/ 2147483646 w 10407"/>
                  <a:gd name="T53" fmla="*/ 2147483646 h 2048"/>
                  <a:gd name="T54" fmla="*/ 2147483646 w 10407"/>
                  <a:gd name="T55" fmla="*/ 2147483646 h 2048"/>
                  <a:gd name="T56" fmla="*/ 2147483646 w 10407"/>
                  <a:gd name="T57" fmla="*/ 2147483646 h 2048"/>
                  <a:gd name="T58" fmla="*/ 2147483646 w 10407"/>
                  <a:gd name="T59" fmla="*/ 2147483646 h 2048"/>
                  <a:gd name="T60" fmla="*/ 2147483646 w 10407"/>
                  <a:gd name="T61" fmla="*/ 2147483646 h 2048"/>
                  <a:gd name="T62" fmla="*/ 2147483646 w 10407"/>
                  <a:gd name="T63" fmla="*/ 2147483646 h 2048"/>
                  <a:gd name="T64" fmla="*/ 2147483646 w 10407"/>
                  <a:gd name="T65" fmla="*/ 2147483646 h 2048"/>
                  <a:gd name="T66" fmla="*/ 2147483646 w 10407"/>
                  <a:gd name="T67" fmla="*/ 2147483646 h 2048"/>
                  <a:gd name="T68" fmla="*/ 2147483646 w 10407"/>
                  <a:gd name="T69" fmla="*/ 2147483646 h 2048"/>
                  <a:gd name="T70" fmla="*/ 2147483646 w 10407"/>
                  <a:gd name="T71" fmla="*/ 2147483646 h 2048"/>
                  <a:gd name="T72" fmla="*/ 2147483646 w 10407"/>
                  <a:gd name="T73" fmla="*/ 2147483646 h 2048"/>
                  <a:gd name="T74" fmla="*/ 2147483646 w 10407"/>
                  <a:gd name="T75" fmla="*/ 2147483646 h 2048"/>
                  <a:gd name="T76" fmla="*/ 2147483646 w 10407"/>
                  <a:gd name="T77" fmla="*/ 20125685 h 20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407" h="2048" extrusionOk="0">
                    <a:moveTo>
                      <a:pt x="1744" y="1"/>
                    </a:moveTo>
                    <a:cubicBezTo>
                      <a:pt x="1678" y="1"/>
                      <a:pt x="1606" y="18"/>
                      <a:pt x="1524" y="59"/>
                    </a:cubicBezTo>
                    <a:cubicBezTo>
                      <a:pt x="1251" y="190"/>
                      <a:pt x="1131" y="380"/>
                      <a:pt x="1024" y="547"/>
                    </a:cubicBezTo>
                    <a:cubicBezTo>
                      <a:pt x="870" y="797"/>
                      <a:pt x="727" y="1012"/>
                      <a:pt x="119" y="1035"/>
                    </a:cubicBezTo>
                    <a:cubicBezTo>
                      <a:pt x="60" y="1035"/>
                      <a:pt x="0" y="1095"/>
                      <a:pt x="0" y="1166"/>
                    </a:cubicBezTo>
                    <a:cubicBezTo>
                      <a:pt x="12" y="1238"/>
                      <a:pt x="72" y="1285"/>
                      <a:pt x="131" y="1285"/>
                    </a:cubicBezTo>
                    <a:cubicBezTo>
                      <a:pt x="870" y="1250"/>
                      <a:pt x="1060" y="952"/>
                      <a:pt x="1239" y="678"/>
                    </a:cubicBezTo>
                    <a:cubicBezTo>
                      <a:pt x="1334" y="523"/>
                      <a:pt x="1429" y="380"/>
                      <a:pt x="1632" y="273"/>
                    </a:cubicBezTo>
                    <a:cubicBezTo>
                      <a:pt x="1667" y="257"/>
                      <a:pt x="1698" y="248"/>
                      <a:pt x="1727" y="248"/>
                    </a:cubicBezTo>
                    <a:cubicBezTo>
                      <a:pt x="1826" y="248"/>
                      <a:pt x="1904" y="349"/>
                      <a:pt x="2060" y="607"/>
                    </a:cubicBezTo>
                    <a:cubicBezTo>
                      <a:pt x="2286" y="976"/>
                      <a:pt x="2584" y="1488"/>
                      <a:pt x="3322" y="1619"/>
                    </a:cubicBezTo>
                    <a:cubicBezTo>
                      <a:pt x="3439" y="1640"/>
                      <a:pt x="3544" y="1650"/>
                      <a:pt x="3640" y="1650"/>
                    </a:cubicBezTo>
                    <a:cubicBezTo>
                      <a:pt x="4298" y="1650"/>
                      <a:pt x="4498" y="1192"/>
                      <a:pt x="4644" y="881"/>
                    </a:cubicBezTo>
                    <a:cubicBezTo>
                      <a:pt x="4727" y="702"/>
                      <a:pt x="4787" y="559"/>
                      <a:pt x="4894" y="523"/>
                    </a:cubicBezTo>
                    <a:cubicBezTo>
                      <a:pt x="4899" y="522"/>
                      <a:pt x="4904" y="522"/>
                      <a:pt x="4909" y="522"/>
                    </a:cubicBezTo>
                    <a:cubicBezTo>
                      <a:pt x="5047" y="522"/>
                      <a:pt x="5343" y="818"/>
                      <a:pt x="5573" y="1059"/>
                    </a:cubicBezTo>
                    <a:cubicBezTo>
                      <a:pt x="5995" y="1482"/>
                      <a:pt x="6465" y="1952"/>
                      <a:pt x="6957" y="1952"/>
                    </a:cubicBezTo>
                    <a:cubicBezTo>
                      <a:pt x="7019" y="1952"/>
                      <a:pt x="7081" y="1944"/>
                      <a:pt x="7144" y="1928"/>
                    </a:cubicBezTo>
                    <a:cubicBezTo>
                      <a:pt x="7608" y="1809"/>
                      <a:pt x="7978" y="1393"/>
                      <a:pt x="8240" y="1083"/>
                    </a:cubicBezTo>
                    <a:cubicBezTo>
                      <a:pt x="8359" y="952"/>
                      <a:pt x="8525" y="750"/>
                      <a:pt x="8585" y="750"/>
                    </a:cubicBezTo>
                    <a:cubicBezTo>
                      <a:pt x="8585" y="750"/>
                      <a:pt x="8585" y="750"/>
                      <a:pt x="8609" y="785"/>
                    </a:cubicBezTo>
                    <a:cubicBezTo>
                      <a:pt x="8871" y="1250"/>
                      <a:pt x="10061" y="1952"/>
                      <a:pt x="10192" y="2024"/>
                    </a:cubicBezTo>
                    <a:cubicBezTo>
                      <a:pt x="10216" y="2035"/>
                      <a:pt x="10240" y="2047"/>
                      <a:pt x="10264" y="2047"/>
                    </a:cubicBezTo>
                    <a:cubicBezTo>
                      <a:pt x="10299" y="2047"/>
                      <a:pt x="10347" y="2024"/>
                      <a:pt x="10371" y="1976"/>
                    </a:cubicBezTo>
                    <a:cubicBezTo>
                      <a:pt x="10406" y="1916"/>
                      <a:pt x="10383" y="1845"/>
                      <a:pt x="10323" y="1809"/>
                    </a:cubicBezTo>
                    <a:cubicBezTo>
                      <a:pt x="9966" y="1607"/>
                      <a:pt x="9013" y="1012"/>
                      <a:pt x="8823" y="654"/>
                    </a:cubicBezTo>
                    <a:cubicBezTo>
                      <a:pt x="8763" y="559"/>
                      <a:pt x="8704" y="511"/>
                      <a:pt x="8609" y="500"/>
                    </a:cubicBezTo>
                    <a:cubicBezTo>
                      <a:pt x="8603" y="499"/>
                      <a:pt x="8597" y="499"/>
                      <a:pt x="8592" y="499"/>
                    </a:cubicBezTo>
                    <a:cubicBezTo>
                      <a:pt x="8420" y="499"/>
                      <a:pt x="8268" y="674"/>
                      <a:pt x="8049" y="928"/>
                    </a:cubicBezTo>
                    <a:cubicBezTo>
                      <a:pt x="7787" y="1226"/>
                      <a:pt x="7478" y="1595"/>
                      <a:pt x="7085" y="1690"/>
                    </a:cubicBezTo>
                    <a:cubicBezTo>
                      <a:pt x="7045" y="1700"/>
                      <a:pt x="7006" y="1705"/>
                      <a:pt x="6965" y="1705"/>
                    </a:cubicBezTo>
                    <a:cubicBezTo>
                      <a:pt x="6565" y="1705"/>
                      <a:pt x="6119" y="1248"/>
                      <a:pt x="5751" y="881"/>
                    </a:cubicBezTo>
                    <a:cubicBezTo>
                      <a:pt x="5426" y="544"/>
                      <a:pt x="5160" y="277"/>
                      <a:pt x="4908" y="277"/>
                    </a:cubicBezTo>
                    <a:cubicBezTo>
                      <a:pt x="4883" y="277"/>
                      <a:pt x="4859" y="280"/>
                      <a:pt x="4834" y="285"/>
                    </a:cubicBezTo>
                    <a:cubicBezTo>
                      <a:pt x="4620" y="345"/>
                      <a:pt x="4513" y="559"/>
                      <a:pt x="4418" y="773"/>
                    </a:cubicBezTo>
                    <a:cubicBezTo>
                      <a:pt x="4274" y="1080"/>
                      <a:pt x="4131" y="1396"/>
                      <a:pt x="3641" y="1396"/>
                    </a:cubicBezTo>
                    <a:cubicBezTo>
                      <a:pt x="3561" y="1396"/>
                      <a:pt x="3471" y="1387"/>
                      <a:pt x="3370" y="1369"/>
                    </a:cubicBezTo>
                    <a:cubicBezTo>
                      <a:pt x="2739" y="1262"/>
                      <a:pt x="2477" y="833"/>
                      <a:pt x="2274" y="488"/>
                    </a:cubicBezTo>
                    <a:cubicBezTo>
                      <a:pt x="2134" y="244"/>
                      <a:pt x="1986" y="1"/>
                      <a:pt x="1744"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35;p3"/>
              <p:cNvSpPr>
                <a:spLocks/>
              </p:cNvSpPr>
              <p:nvPr/>
            </p:nvSpPr>
            <p:spPr bwMode="auto">
              <a:xfrm>
                <a:off x="3162096" y="4823044"/>
                <a:ext cx="670663" cy="114121"/>
              </a:xfrm>
              <a:custGeom>
                <a:avLst/>
                <a:gdLst>
                  <a:gd name="T0" fmla="*/ 2147483646 w 10014"/>
                  <a:gd name="T1" fmla="*/ 20125546 h 1704"/>
                  <a:gd name="T2" fmla="*/ 2147483646 w 10014"/>
                  <a:gd name="T3" fmla="*/ 1448488829 h 1704"/>
                  <a:gd name="T4" fmla="*/ 2147483646 w 10014"/>
                  <a:gd name="T5" fmla="*/ 2147483646 h 1704"/>
                  <a:gd name="T6" fmla="*/ 2147483646 w 10014"/>
                  <a:gd name="T7" fmla="*/ 2147483646 h 1704"/>
                  <a:gd name="T8" fmla="*/ 241516569 w 10014"/>
                  <a:gd name="T9" fmla="*/ 2147483646 h 1704"/>
                  <a:gd name="T10" fmla="*/ 2147483646 w 10014"/>
                  <a:gd name="T11" fmla="*/ 2147483646 h 1704"/>
                  <a:gd name="T12" fmla="*/ 2147483646 w 10014"/>
                  <a:gd name="T13" fmla="*/ 2147483646 h 1704"/>
                  <a:gd name="T14" fmla="*/ 2147483646 w 10014"/>
                  <a:gd name="T15" fmla="*/ 2147483646 h 1704"/>
                  <a:gd name="T16" fmla="*/ 2147483646 w 10014"/>
                  <a:gd name="T17" fmla="*/ 2147483646 h 1704"/>
                  <a:gd name="T18" fmla="*/ 2147483646 w 10014"/>
                  <a:gd name="T19" fmla="*/ 2147483646 h 1704"/>
                  <a:gd name="T20" fmla="*/ 2147483646 w 10014"/>
                  <a:gd name="T21" fmla="*/ 2147483646 h 1704"/>
                  <a:gd name="T22" fmla="*/ 2147483646 w 10014"/>
                  <a:gd name="T23" fmla="*/ 2147483646 h 1704"/>
                  <a:gd name="T24" fmla="*/ 2147483646 w 10014"/>
                  <a:gd name="T25" fmla="*/ 2147483646 h 1704"/>
                  <a:gd name="T26" fmla="*/ 2147483646 w 10014"/>
                  <a:gd name="T27" fmla="*/ 2147483646 h 1704"/>
                  <a:gd name="T28" fmla="*/ 2147483646 w 10014"/>
                  <a:gd name="T29" fmla="*/ 2147483646 h 1704"/>
                  <a:gd name="T30" fmla="*/ 2147483646 w 10014"/>
                  <a:gd name="T31" fmla="*/ 2147483646 h 1704"/>
                  <a:gd name="T32" fmla="*/ 2147483646 w 10014"/>
                  <a:gd name="T33" fmla="*/ 2147483646 h 1704"/>
                  <a:gd name="T34" fmla="*/ 2147483646 w 10014"/>
                  <a:gd name="T35" fmla="*/ 2147483646 h 1704"/>
                  <a:gd name="T36" fmla="*/ 2147483646 w 10014"/>
                  <a:gd name="T37" fmla="*/ 2147483646 h 1704"/>
                  <a:gd name="T38" fmla="*/ 2147483646 w 10014"/>
                  <a:gd name="T39" fmla="*/ 2147483646 h 1704"/>
                  <a:gd name="T40" fmla="*/ 2147483646 w 10014"/>
                  <a:gd name="T41" fmla="*/ 2147483646 h 1704"/>
                  <a:gd name="T42" fmla="*/ 2147483646 w 10014"/>
                  <a:gd name="T43" fmla="*/ 2147483646 h 1704"/>
                  <a:gd name="T44" fmla="*/ 2147483646 w 10014"/>
                  <a:gd name="T45" fmla="*/ 2147483646 h 1704"/>
                  <a:gd name="T46" fmla="*/ 2147483646 w 10014"/>
                  <a:gd name="T47" fmla="*/ 2147483646 h 1704"/>
                  <a:gd name="T48" fmla="*/ 2147483646 w 10014"/>
                  <a:gd name="T49" fmla="*/ 2147483646 h 1704"/>
                  <a:gd name="T50" fmla="*/ 2147483646 w 10014"/>
                  <a:gd name="T51" fmla="*/ 2147483646 h 1704"/>
                  <a:gd name="T52" fmla="*/ 2147483646 w 10014"/>
                  <a:gd name="T53" fmla="*/ 2147483646 h 1704"/>
                  <a:gd name="T54" fmla="*/ 2147483646 w 10014"/>
                  <a:gd name="T55" fmla="*/ 2147483646 h 1704"/>
                  <a:gd name="T56" fmla="*/ 2147483646 w 10014"/>
                  <a:gd name="T57" fmla="*/ 2147483646 h 1704"/>
                  <a:gd name="T58" fmla="*/ 2147483646 w 10014"/>
                  <a:gd name="T59" fmla="*/ 2147483646 h 1704"/>
                  <a:gd name="T60" fmla="*/ 2147483646 w 10014"/>
                  <a:gd name="T61" fmla="*/ 2147483646 h 1704"/>
                  <a:gd name="T62" fmla="*/ 2147483646 w 10014"/>
                  <a:gd name="T63" fmla="*/ 2147483646 h 1704"/>
                  <a:gd name="T64" fmla="*/ 2147483646 w 10014"/>
                  <a:gd name="T65" fmla="*/ 2147483646 h 1704"/>
                  <a:gd name="T66" fmla="*/ 2147483646 w 10014"/>
                  <a:gd name="T67" fmla="*/ 2147483646 h 1704"/>
                  <a:gd name="T68" fmla="*/ 2147483646 w 10014"/>
                  <a:gd name="T69" fmla="*/ 2147483646 h 1704"/>
                  <a:gd name="T70" fmla="*/ 2147483646 w 10014"/>
                  <a:gd name="T71" fmla="*/ 2147483646 h 1704"/>
                  <a:gd name="T72" fmla="*/ 2147483646 w 10014"/>
                  <a:gd name="T73" fmla="*/ 2147483646 h 1704"/>
                  <a:gd name="T74" fmla="*/ 2147483646 w 10014"/>
                  <a:gd name="T75" fmla="*/ 2147483646 h 1704"/>
                  <a:gd name="T76" fmla="*/ 2147483646 w 10014"/>
                  <a:gd name="T77" fmla="*/ 2147483646 h 1704"/>
                  <a:gd name="T78" fmla="*/ 2147483646 w 10014"/>
                  <a:gd name="T79" fmla="*/ 20125546 h 17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014" h="1704" extrusionOk="0">
                    <a:moveTo>
                      <a:pt x="1710" y="1"/>
                    </a:moveTo>
                    <a:cubicBezTo>
                      <a:pt x="1640" y="1"/>
                      <a:pt x="1563" y="22"/>
                      <a:pt x="1477" y="72"/>
                    </a:cubicBezTo>
                    <a:cubicBezTo>
                      <a:pt x="1215" y="215"/>
                      <a:pt x="1096" y="417"/>
                      <a:pt x="1001" y="584"/>
                    </a:cubicBezTo>
                    <a:cubicBezTo>
                      <a:pt x="858" y="846"/>
                      <a:pt x="727" y="1060"/>
                      <a:pt x="119" y="1120"/>
                    </a:cubicBezTo>
                    <a:cubicBezTo>
                      <a:pt x="60" y="1120"/>
                      <a:pt x="0" y="1179"/>
                      <a:pt x="12" y="1251"/>
                    </a:cubicBezTo>
                    <a:cubicBezTo>
                      <a:pt x="23" y="1315"/>
                      <a:pt x="72" y="1360"/>
                      <a:pt x="125" y="1360"/>
                    </a:cubicBezTo>
                    <a:cubicBezTo>
                      <a:pt x="131" y="1360"/>
                      <a:pt x="137" y="1359"/>
                      <a:pt x="143" y="1358"/>
                    </a:cubicBezTo>
                    <a:cubicBezTo>
                      <a:pt x="881" y="1298"/>
                      <a:pt x="1060" y="989"/>
                      <a:pt x="1215" y="715"/>
                    </a:cubicBezTo>
                    <a:cubicBezTo>
                      <a:pt x="1310" y="548"/>
                      <a:pt x="1393" y="394"/>
                      <a:pt x="1596" y="286"/>
                    </a:cubicBezTo>
                    <a:cubicBezTo>
                      <a:pt x="1635" y="266"/>
                      <a:pt x="1668" y="254"/>
                      <a:pt x="1700" y="254"/>
                    </a:cubicBezTo>
                    <a:cubicBezTo>
                      <a:pt x="1795" y="254"/>
                      <a:pt x="1876" y="355"/>
                      <a:pt x="2036" y="596"/>
                    </a:cubicBezTo>
                    <a:cubicBezTo>
                      <a:pt x="2275" y="953"/>
                      <a:pt x="2608" y="1441"/>
                      <a:pt x="3346" y="1548"/>
                    </a:cubicBezTo>
                    <a:cubicBezTo>
                      <a:pt x="3432" y="1560"/>
                      <a:pt x="3511" y="1565"/>
                      <a:pt x="3585" y="1565"/>
                    </a:cubicBezTo>
                    <a:cubicBezTo>
                      <a:pt x="4304" y="1565"/>
                      <a:pt x="4502" y="1073"/>
                      <a:pt x="4632" y="739"/>
                    </a:cubicBezTo>
                    <a:cubicBezTo>
                      <a:pt x="4703" y="560"/>
                      <a:pt x="4763" y="417"/>
                      <a:pt x="4870" y="382"/>
                    </a:cubicBezTo>
                    <a:cubicBezTo>
                      <a:pt x="4877" y="380"/>
                      <a:pt x="4885" y="379"/>
                      <a:pt x="4894" y="379"/>
                    </a:cubicBezTo>
                    <a:cubicBezTo>
                      <a:pt x="5036" y="379"/>
                      <a:pt x="5336" y="656"/>
                      <a:pt x="5573" y="870"/>
                    </a:cubicBezTo>
                    <a:cubicBezTo>
                      <a:pt x="6001" y="1263"/>
                      <a:pt x="6477" y="1703"/>
                      <a:pt x="6954" y="1703"/>
                    </a:cubicBezTo>
                    <a:cubicBezTo>
                      <a:pt x="7037" y="1703"/>
                      <a:pt x="7108" y="1691"/>
                      <a:pt x="7180" y="1667"/>
                    </a:cubicBezTo>
                    <a:cubicBezTo>
                      <a:pt x="7644" y="1525"/>
                      <a:pt x="7978" y="1096"/>
                      <a:pt x="8228" y="775"/>
                    </a:cubicBezTo>
                    <a:cubicBezTo>
                      <a:pt x="8347" y="632"/>
                      <a:pt x="8501" y="429"/>
                      <a:pt x="8561" y="417"/>
                    </a:cubicBezTo>
                    <a:cubicBezTo>
                      <a:pt x="8561" y="417"/>
                      <a:pt x="8561" y="429"/>
                      <a:pt x="8585" y="453"/>
                    </a:cubicBezTo>
                    <a:cubicBezTo>
                      <a:pt x="8871" y="917"/>
                      <a:pt x="9764" y="1441"/>
                      <a:pt x="9799" y="1465"/>
                    </a:cubicBezTo>
                    <a:cubicBezTo>
                      <a:pt x="9819" y="1477"/>
                      <a:pt x="9842" y="1482"/>
                      <a:pt x="9864" y="1482"/>
                    </a:cubicBezTo>
                    <a:cubicBezTo>
                      <a:pt x="9909" y="1482"/>
                      <a:pt x="9954" y="1461"/>
                      <a:pt x="9978" y="1429"/>
                    </a:cubicBezTo>
                    <a:cubicBezTo>
                      <a:pt x="10014" y="1370"/>
                      <a:pt x="9990" y="1286"/>
                      <a:pt x="9930" y="1251"/>
                    </a:cubicBezTo>
                    <a:cubicBezTo>
                      <a:pt x="9918" y="1251"/>
                      <a:pt x="9049" y="739"/>
                      <a:pt x="8799" y="322"/>
                    </a:cubicBezTo>
                    <a:cubicBezTo>
                      <a:pt x="8740" y="227"/>
                      <a:pt x="8668" y="179"/>
                      <a:pt x="8573" y="179"/>
                    </a:cubicBezTo>
                    <a:cubicBezTo>
                      <a:pt x="8568" y="179"/>
                      <a:pt x="8562" y="179"/>
                      <a:pt x="8557" y="179"/>
                    </a:cubicBezTo>
                    <a:cubicBezTo>
                      <a:pt x="8385" y="179"/>
                      <a:pt x="8234" y="366"/>
                      <a:pt x="8037" y="620"/>
                    </a:cubicBezTo>
                    <a:cubicBezTo>
                      <a:pt x="7787" y="929"/>
                      <a:pt x="7489" y="1310"/>
                      <a:pt x="7108" y="1429"/>
                    </a:cubicBezTo>
                    <a:cubicBezTo>
                      <a:pt x="7060" y="1444"/>
                      <a:pt x="7011" y="1451"/>
                      <a:pt x="6960" y="1451"/>
                    </a:cubicBezTo>
                    <a:cubicBezTo>
                      <a:pt x="6572" y="1451"/>
                      <a:pt x="6118" y="1039"/>
                      <a:pt x="5739" y="691"/>
                    </a:cubicBezTo>
                    <a:cubicBezTo>
                      <a:pt x="5403" y="387"/>
                      <a:pt x="5132" y="129"/>
                      <a:pt x="4894" y="129"/>
                    </a:cubicBezTo>
                    <a:cubicBezTo>
                      <a:pt x="4861" y="129"/>
                      <a:pt x="4830" y="134"/>
                      <a:pt x="4799" y="143"/>
                    </a:cubicBezTo>
                    <a:cubicBezTo>
                      <a:pt x="4572" y="203"/>
                      <a:pt x="4489" y="429"/>
                      <a:pt x="4406" y="644"/>
                    </a:cubicBezTo>
                    <a:cubicBezTo>
                      <a:pt x="4267" y="974"/>
                      <a:pt x="4138" y="1313"/>
                      <a:pt x="3593" y="1313"/>
                    </a:cubicBezTo>
                    <a:cubicBezTo>
                      <a:pt x="3529" y="1313"/>
                      <a:pt x="3459" y="1308"/>
                      <a:pt x="3382" y="1298"/>
                    </a:cubicBezTo>
                    <a:cubicBezTo>
                      <a:pt x="2751" y="1215"/>
                      <a:pt x="2465" y="798"/>
                      <a:pt x="2251" y="453"/>
                    </a:cubicBezTo>
                    <a:cubicBezTo>
                      <a:pt x="2095" y="234"/>
                      <a:pt x="1940" y="1"/>
                      <a:pt x="1710"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7" name="Google Shape;36;p3"/>
            <p:cNvGrpSpPr>
              <a:grpSpLocks/>
            </p:cNvGrpSpPr>
            <p:nvPr/>
          </p:nvGrpSpPr>
          <p:grpSpPr bwMode="auto">
            <a:xfrm>
              <a:off x="186924" y="167802"/>
              <a:ext cx="7942072" cy="2424471"/>
              <a:chOff x="186924" y="167802"/>
              <a:chExt cx="7942072" cy="2424471"/>
            </a:xfrm>
          </p:grpSpPr>
          <p:sp>
            <p:nvSpPr>
              <p:cNvPr id="8" name="Google Shape;37;p3"/>
              <p:cNvSpPr>
                <a:spLocks/>
              </p:cNvSpPr>
              <p:nvPr/>
            </p:nvSpPr>
            <p:spPr bwMode="auto">
              <a:xfrm>
                <a:off x="2352387" y="167802"/>
                <a:ext cx="416622" cy="274947"/>
              </a:xfrm>
              <a:custGeom>
                <a:avLst/>
                <a:gdLst>
                  <a:gd name="T0" fmla="*/ 2147483646 w 19432"/>
                  <a:gd name="T1" fmla="*/ 883235313 h 12824"/>
                  <a:gd name="T2" fmla="*/ 1995087003 w 19432"/>
                  <a:gd name="T3" fmla="*/ 941136441 h 12824"/>
                  <a:gd name="T4" fmla="*/ 2147483646 w 19432"/>
                  <a:gd name="T5" fmla="*/ 1023961610 h 12824"/>
                  <a:gd name="T6" fmla="*/ 2147483646 w 19432"/>
                  <a:gd name="T7" fmla="*/ 1434105778 h 12824"/>
                  <a:gd name="T8" fmla="*/ 2147483646 w 19432"/>
                  <a:gd name="T9" fmla="*/ 1023961610 h 12824"/>
                  <a:gd name="T10" fmla="*/ 1222788765 w 19432"/>
                  <a:gd name="T11" fmla="*/ 1640331186 h 12824"/>
                  <a:gd name="T12" fmla="*/ 948522784 w 19432"/>
                  <a:gd name="T13" fmla="*/ 2147483646 h 12824"/>
                  <a:gd name="T14" fmla="*/ 1142289834 w 19432"/>
                  <a:gd name="T15" fmla="*/ 1585179828 h 12824"/>
                  <a:gd name="T16" fmla="*/ 2147483646 w 19432"/>
                  <a:gd name="T17" fmla="*/ 1851838711 h 12824"/>
                  <a:gd name="T18" fmla="*/ 2147483646 w 19432"/>
                  <a:gd name="T19" fmla="*/ 1829023663 h 12824"/>
                  <a:gd name="T20" fmla="*/ 2147483646 w 19432"/>
                  <a:gd name="T21" fmla="*/ 124247872 h 12824"/>
                  <a:gd name="T22" fmla="*/ 2147483646 w 19432"/>
                  <a:gd name="T23" fmla="*/ 900778343 h 12824"/>
                  <a:gd name="T24" fmla="*/ 2147483646 w 19432"/>
                  <a:gd name="T25" fmla="*/ 1554963080 h 12824"/>
                  <a:gd name="T26" fmla="*/ 2147483646 w 19432"/>
                  <a:gd name="T27" fmla="*/ 1011494315 h 12824"/>
                  <a:gd name="T28" fmla="*/ 2147483646 w 19432"/>
                  <a:gd name="T29" fmla="*/ 1819089166 h 12824"/>
                  <a:gd name="T30" fmla="*/ 2147483646 w 19432"/>
                  <a:gd name="T31" fmla="*/ 2147483646 h 12824"/>
                  <a:gd name="T32" fmla="*/ 2147483646 w 19432"/>
                  <a:gd name="T33" fmla="*/ 1816556348 h 12824"/>
                  <a:gd name="T34" fmla="*/ 2147483646 w 19432"/>
                  <a:gd name="T35" fmla="*/ 1776198270 h 12824"/>
                  <a:gd name="T36" fmla="*/ 1509521545 w 19432"/>
                  <a:gd name="T37" fmla="*/ 2147483646 h 12824"/>
                  <a:gd name="T38" fmla="*/ 978739414 w 19432"/>
                  <a:gd name="T39" fmla="*/ 2147483646 h 12824"/>
                  <a:gd name="T40" fmla="*/ 1318297407 w 19432"/>
                  <a:gd name="T41" fmla="*/ 1564897577 h 12824"/>
                  <a:gd name="T42" fmla="*/ 966272142 w 19432"/>
                  <a:gd name="T43" fmla="*/ 1564897577 h 12824"/>
                  <a:gd name="T44" fmla="*/ 422806238 w 19432"/>
                  <a:gd name="T45" fmla="*/ 1954956700 h 12824"/>
                  <a:gd name="T46" fmla="*/ 772515212 w 19432"/>
                  <a:gd name="T47" fmla="*/ 772519362 h 12824"/>
                  <a:gd name="T48" fmla="*/ 948522784 w 19432"/>
                  <a:gd name="T49" fmla="*/ 822171158 h 12824"/>
                  <a:gd name="T50" fmla="*/ 1008956044 w 19432"/>
                  <a:gd name="T51" fmla="*/ 752443964 h 12824"/>
                  <a:gd name="T52" fmla="*/ 1389502656 w 19432"/>
                  <a:gd name="T53" fmla="*/ 150660343 h 12824"/>
                  <a:gd name="T54" fmla="*/ 1960011620 w 19432"/>
                  <a:gd name="T55" fmla="*/ 342309444 h 12824"/>
                  <a:gd name="T56" fmla="*/ 2093345411 w 19432"/>
                  <a:gd name="T57" fmla="*/ 1107003301 h 12824"/>
                  <a:gd name="T58" fmla="*/ 2130953587 w 19432"/>
                  <a:gd name="T59" fmla="*/ 324766414 h 12824"/>
                  <a:gd name="T60" fmla="*/ 2147483646 w 19432"/>
                  <a:gd name="T61" fmla="*/ 206853 h 12824"/>
                  <a:gd name="T62" fmla="*/ 1720821023 w 19432"/>
                  <a:gd name="T63" fmla="*/ 90650223 h 12824"/>
                  <a:gd name="T64" fmla="*/ 1026498570 w 19432"/>
                  <a:gd name="T65" fmla="*/ 181300897 h 12824"/>
                  <a:gd name="T66" fmla="*/ 772515212 w 19432"/>
                  <a:gd name="T67" fmla="*/ 651652391 h 12824"/>
                  <a:gd name="T68" fmla="*/ 349915827 w 19432"/>
                  <a:gd name="T69" fmla="*/ 2052998504 h 12824"/>
                  <a:gd name="T70" fmla="*/ 1454163540 w 19432"/>
                  <a:gd name="T71" fmla="*/ 2147483646 h 12824"/>
                  <a:gd name="T72" fmla="*/ 2147483646 w 19432"/>
                  <a:gd name="T73" fmla="*/ 2147483646 h 12824"/>
                  <a:gd name="T74" fmla="*/ 2147483646 w 19432"/>
                  <a:gd name="T75" fmla="*/ 2147483646 h 12824"/>
                  <a:gd name="T76" fmla="*/ 2147483646 w 19432"/>
                  <a:gd name="T77" fmla="*/ 1117144651 h 12824"/>
                  <a:gd name="T78" fmla="*/ 2147483646 w 19432"/>
                  <a:gd name="T79" fmla="*/ 118324505 h 12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38;p3"/>
              <p:cNvSpPr>
                <a:spLocks/>
              </p:cNvSpPr>
              <p:nvPr/>
            </p:nvSpPr>
            <p:spPr bwMode="auto">
              <a:xfrm>
                <a:off x="186924" y="754577"/>
                <a:ext cx="416622" cy="274947"/>
              </a:xfrm>
              <a:custGeom>
                <a:avLst/>
                <a:gdLst>
                  <a:gd name="T0" fmla="*/ 2147483646 w 19432"/>
                  <a:gd name="T1" fmla="*/ 883235313 h 12824"/>
                  <a:gd name="T2" fmla="*/ 1995087003 w 19432"/>
                  <a:gd name="T3" fmla="*/ 941136441 h 12824"/>
                  <a:gd name="T4" fmla="*/ 2147483646 w 19432"/>
                  <a:gd name="T5" fmla="*/ 1023961610 h 12824"/>
                  <a:gd name="T6" fmla="*/ 2147483646 w 19432"/>
                  <a:gd name="T7" fmla="*/ 1434105778 h 12824"/>
                  <a:gd name="T8" fmla="*/ 2147483646 w 19432"/>
                  <a:gd name="T9" fmla="*/ 1023961610 h 12824"/>
                  <a:gd name="T10" fmla="*/ 1222788765 w 19432"/>
                  <a:gd name="T11" fmla="*/ 1640331186 h 12824"/>
                  <a:gd name="T12" fmla="*/ 948522784 w 19432"/>
                  <a:gd name="T13" fmla="*/ 2147483646 h 12824"/>
                  <a:gd name="T14" fmla="*/ 1142289834 w 19432"/>
                  <a:gd name="T15" fmla="*/ 1585179828 h 12824"/>
                  <a:gd name="T16" fmla="*/ 2147483646 w 19432"/>
                  <a:gd name="T17" fmla="*/ 1851838711 h 12824"/>
                  <a:gd name="T18" fmla="*/ 2147483646 w 19432"/>
                  <a:gd name="T19" fmla="*/ 1829023663 h 12824"/>
                  <a:gd name="T20" fmla="*/ 2147483646 w 19432"/>
                  <a:gd name="T21" fmla="*/ 124247872 h 12824"/>
                  <a:gd name="T22" fmla="*/ 2147483646 w 19432"/>
                  <a:gd name="T23" fmla="*/ 900778343 h 12824"/>
                  <a:gd name="T24" fmla="*/ 2147483646 w 19432"/>
                  <a:gd name="T25" fmla="*/ 1554963080 h 12824"/>
                  <a:gd name="T26" fmla="*/ 2147483646 w 19432"/>
                  <a:gd name="T27" fmla="*/ 1011494315 h 12824"/>
                  <a:gd name="T28" fmla="*/ 2147483646 w 19432"/>
                  <a:gd name="T29" fmla="*/ 1819089166 h 12824"/>
                  <a:gd name="T30" fmla="*/ 2147483646 w 19432"/>
                  <a:gd name="T31" fmla="*/ 2147483646 h 12824"/>
                  <a:gd name="T32" fmla="*/ 2147483646 w 19432"/>
                  <a:gd name="T33" fmla="*/ 1816556348 h 12824"/>
                  <a:gd name="T34" fmla="*/ 2147483646 w 19432"/>
                  <a:gd name="T35" fmla="*/ 1776198270 h 12824"/>
                  <a:gd name="T36" fmla="*/ 1509521545 w 19432"/>
                  <a:gd name="T37" fmla="*/ 2147483646 h 12824"/>
                  <a:gd name="T38" fmla="*/ 978739414 w 19432"/>
                  <a:gd name="T39" fmla="*/ 2147483646 h 12824"/>
                  <a:gd name="T40" fmla="*/ 1318297407 w 19432"/>
                  <a:gd name="T41" fmla="*/ 1564897577 h 12824"/>
                  <a:gd name="T42" fmla="*/ 966272142 w 19432"/>
                  <a:gd name="T43" fmla="*/ 1564897577 h 12824"/>
                  <a:gd name="T44" fmla="*/ 422806238 w 19432"/>
                  <a:gd name="T45" fmla="*/ 1954956700 h 12824"/>
                  <a:gd name="T46" fmla="*/ 772515212 w 19432"/>
                  <a:gd name="T47" fmla="*/ 772519362 h 12824"/>
                  <a:gd name="T48" fmla="*/ 948522784 w 19432"/>
                  <a:gd name="T49" fmla="*/ 822171158 h 12824"/>
                  <a:gd name="T50" fmla="*/ 1008956044 w 19432"/>
                  <a:gd name="T51" fmla="*/ 752443964 h 12824"/>
                  <a:gd name="T52" fmla="*/ 1389502656 w 19432"/>
                  <a:gd name="T53" fmla="*/ 150660343 h 12824"/>
                  <a:gd name="T54" fmla="*/ 1960011620 w 19432"/>
                  <a:gd name="T55" fmla="*/ 342309444 h 12824"/>
                  <a:gd name="T56" fmla="*/ 2093345411 w 19432"/>
                  <a:gd name="T57" fmla="*/ 1107003301 h 12824"/>
                  <a:gd name="T58" fmla="*/ 2130953587 w 19432"/>
                  <a:gd name="T59" fmla="*/ 324766414 h 12824"/>
                  <a:gd name="T60" fmla="*/ 2147483646 w 19432"/>
                  <a:gd name="T61" fmla="*/ 206853 h 12824"/>
                  <a:gd name="T62" fmla="*/ 1720821023 w 19432"/>
                  <a:gd name="T63" fmla="*/ 90650223 h 12824"/>
                  <a:gd name="T64" fmla="*/ 1026498570 w 19432"/>
                  <a:gd name="T65" fmla="*/ 181300897 h 12824"/>
                  <a:gd name="T66" fmla="*/ 772515212 w 19432"/>
                  <a:gd name="T67" fmla="*/ 651652391 h 12824"/>
                  <a:gd name="T68" fmla="*/ 349915827 w 19432"/>
                  <a:gd name="T69" fmla="*/ 2052998504 h 12824"/>
                  <a:gd name="T70" fmla="*/ 1454163540 w 19432"/>
                  <a:gd name="T71" fmla="*/ 2147483646 h 12824"/>
                  <a:gd name="T72" fmla="*/ 2147483646 w 19432"/>
                  <a:gd name="T73" fmla="*/ 2147483646 h 12824"/>
                  <a:gd name="T74" fmla="*/ 2147483646 w 19432"/>
                  <a:gd name="T75" fmla="*/ 2147483646 h 12824"/>
                  <a:gd name="T76" fmla="*/ 2147483646 w 19432"/>
                  <a:gd name="T77" fmla="*/ 1117144651 h 12824"/>
                  <a:gd name="T78" fmla="*/ 2147483646 w 19432"/>
                  <a:gd name="T79" fmla="*/ 118324505 h 12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39;p3"/>
              <p:cNvSpPr>
                <a:spLocks/>
              </p:cNvSpPr>
              <p:nvPr/>
            </p:nvSpPr>
            <p:spPr bwMode="auto">
              <a:xfrm>
                <a:off x="7712374" y="264552"/>
                <a:ext cx="416622" cy="274947"/>
              </a:xfrm>
              <a:custGeom>
                <a:avLst/>
                <a:gdLst>
                  <a:gd name="T0" fmla="*/ 2147483646 w 19432"/>
                  <a:gd name="T1" fmla="*/ 883235313 h 12824"/>
                  <a:gd name="T2" fmla="*/ 1995087003 w 19432"/>
                  <a:gd name="T3" fmla="*/ 941136441 h 12824"/>
                  <a:gd name="T4" fmla="*/ 2147483646 w 19432"/>
                  <a:gd name="T5" fmla="*/ 1023961610 h 12824"/>
                  <a:gd name="T6" fmla="*/ 2147483646 w 19432"/>
                  <a:gd name="T7" fmla="*/ 1434105778 h 12824"/>
                  <a:gd name="T8" fmla="*/ 2147483646 w 19432"/>
                  <a:gd name="T9" fmla="*/ 1023961610 h 12824"/>
                  <a:gd name="T10" fmla="*/ 1222788765 w 19432"/>
                  <a:gd name="T11" fmla="*/ 1640331186 h 12824"/>
                  <a:gd name="T12" fmla="*/ 948522784 w 19432"/>
                  <a:gd name="T13" fmla="*/ 2147483646 h 12824"/>
                  <a:gd name="T14" fmla="*/ 1142289834 w 19432"/>
                  <a:gd name="T15" fmla="*/ 1585179828 h 12824"/>
                  <a:gd name="T16" fmla="*/ 2147483646 w 19432"/>
                  <a:gd name="T17" fmla="*/ 1851838711 h 12824"/>
                  <a:gd name="T18" fmla="*/ 2147483646 w 19432"/>
                  <a:gd name="T19" fmla="*/ 1829023663 h 12824"/>
                  <a:gd name="T20" fmla="*/ 2147483646 w 19432"/>
                  <a:gd name="T21" fmla="*/ 124247872 h 12824"/>
                  <a:gd name="T22" fmla="*/ 2147483646 w 19432"/>
                  <a:gd name="T23" fmla="*/ 900778343 h 12824"/>
                  <a:gd name="T24" fmla="*/ 2147483646 w 19432"/>
                  <a:gd name="T25" fmla="*/ 1554963080 h 12824"/>
                  <a:gd name="T26" fmla="*/ 2147483646 w 19432"/>
                  <a:gd name="T27" fmla="*/ 1011494315 h 12824"/>
                  <a:gd name="T28" fmla="*/ 2147483646 w 19432"/>
                  <a:gd name="T29" fmla="*/ 1819089166 h 12824"/>
                  <a:gd name="T30" fmla="*/ 2147483646 w 19432"/>
                  <a:gd name="T31" fmla="*/ 2147483646 h 12824"/>
                  <a:gd name="T32" fmla="*/ 2147483646 w 19432"/>
                  <a:gd name="T33" fmla="*/ 1816556348 h 12824"/>
                  <a:gd name="T34" fmla="*/ 2147483646 w 19432"/>
                  <a:gd name="T35" fmla="*/ 1776198270 h 12824"/>
                  <a:gd name="T36" fmla="*/ 1509521545 w 19432"/>
                  <a:gd name="T37" fmla="*/ 2147483646 h 12824"/>
                  <a:gd name="T38" fmla="*/ 978739414 w 19432"/>
                  <a:gd name="T39" fmla="*/ 2147483646 h 12824"/>
                  <a:gd name="T40" fmla="*/ 1318297407 w 19432"/>
                  <a:gd name="T41" fmla="*/ 1564897577 h 12824"/>
                  <a:gd name="T42" fmla="*/ 966272142 w 19432"/>
                  <a:gd name="T43" fmla="*/ 1564897577 h 12824"/>
                  <a:gd name="T44" fmla="*/ 422806238 w 19432"/>
                  <a:gd name="T45" fmla="*/ 1954956700 h 12824"/>
                  <a:gd name="T46" fmla="*/ 772515212 w 19432"/>
                  <a:gd name="T47" fmla="*/ 772519362 h 12824"/>
                  <a:gd name="T48" fmla="*/ 948522784 w 19432"/>
                  <a:gd name="T49" fmla="*/ 822171158 h 12824"/>
                  <a:gd name="T50" fmla="*/ 1008956044 w 19432"/>
                  <a:gd name="T51" fmla="*/ 752443964 h 12824"/>
                  <a:gd name="T52" fmla="*/ 1389502656 w 19432"/>
                  <a:gd name="T53" fmla="*/ 150660343 h 12824"/>
                  <a:gd name="T54" fmla="*/ 1960011620 w 19432"/>
                  <a:gd name="T55" fmla="*/ 342309444 h 12824"/>
                  <a:gd name="T56" fmla="*/ 2093345411 w 19432"/>
                  <a:gd name="T57" fmla="*/ 1107003301 h 12824"/>
                  <a:gd name="T58" fmla="*/ 2130953587 w 19432"/>
                  <a:gd name="T59" fmla="*/ 324766414 h 12824"/>
                  <a:gd name="T60" fmla="*/ 2147483646 w 19432"/>
                  <a:gd name="T61" fmla="*/ 206853 h 12824"/>
                  <a:gd name="T62" fmla="*/ 1720821023 w 19432"/>
                  <a:gd name="T63" fmla="*/ 90650223 h 12824"/>
                  <a:gd name="T64" fmla="*/ 1026498570 w 19432"/>
                  <a:gd name="T65" fmla="*/ 181300897 h 12824"/>
                  <a:gd name="T66" fmla="*/ 772515212 w 19432"/>
                  <a:gd name="T67" fmla="*/ 651652391 h 12824"/>
                  <a:gd name="T68" fmla="*/ 349915827 w 19432"/>
                  <a:gd name="T69" fmla="*/ 2052998504 h 12824"/>
                  <a:gd name="T70" fmla="*/ 1454163540 w 19432"/>
                  <a:gd name="T71" fmla="*/ 2147483646 h 12824"/>
                  <a:gd name="T72" fmla="*/ 2147483646 w 19432"/>
                  <a:gd name="T73" fmla="*/ 2147483646 h 12824"/>
                  <a:gd name="T74" fmla="*/ 2147483646 w 19432"/>
                  <a:gd name="T75" fmla="*/ 2147483646 h 12824"/>
                  <a:gd name="T76" fmla="*/ 2147483646 w 19432"/>
                  <a:gd name="T77" fmla="*/ 1117144651 h 12824"/>
                  <a:gd name="T78" fmla="*/ 2147483646 w 19432"/>
                  <a:gd name="T79" fmla="*/ 118324505 h 12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40;p3"/>
              <p:cNvSpPr>
                <a:spLocks/>
              </p:cNvSpPr>
              <p:nvPr/>
            </p:nvSpPr>
            <p:spPr bwMode="auto">
              <a:xfrm>
                <a:off x="301913" y="2481957"/>
                <a:ext cx="110490" cy="110317"/>
              </a:xfrm>
              <a:custGeom>
                <a:avLst/>
                <a:gdLst>
                  <a:gd name="T0" fmla="*/ 30928567 w 13413"/>
                  <a:gd name="T1" fmla="*/ 8385146 h 13392"/>
                  <a:gd name="T2" fmla="*/ 53279080 w 13413"/>
                  <a:gd name="T3" fmla="*/ 30928564 h 13392"/>
                  <a:gd name="T4" fmla="*/ 30832419 w 13413"/>
                  <a:gd name="T5" fmla="*/ 53375758 h 13392"/>
                  <a:gd name="T6" fmla="*/ 30832419 w 13413"/>
                  <a:gd name="T7" fmla="*/ 57520052 h 13392"/>
                  <a:gd name="T8" fmla="*/ 30735718 w 13413"/>
                  <a:gd name="T9" fmla="*/ 53375758 h 13392"/>
                  <a:gd name="T10" fmla="*/ 14840711 w 13413"/>
                  <a:gd name="T11" fmla="*/ 46731828 h 13392"/>
                  <a:gd name="T12" fmla="*/ 8385147 w 13413"/>
                  <a:gd name="T13" fmla="*/ 30735715 h 13392"/>
                  <a:gd name="T14" fmla="*/ 30928567 w 13413"/>
                  <a:gd name="T15" fmla="*/ 8385146 h 13392"/>
                  <a:gd name="T16" fmla="*/ 30832419 w 13413"/>
                  <a:gd name="T17" fmla="*/ 4481 h 13392"/>
                  <a:gd name="T18" fmla="*/ 0 w 13413"/>
                  <a:gd name="T19" fmla="*/ 30735715 h 13392"/>
                  <a:gd name="T20" fmla="*/ 8960366 w 13413"/>
                  <a:gd name="T21" fmla="*/ 52510521 h 13392"/>
                  <a:gd name="T22" fmla="*/ 30735718 w 13413"/>
                  <a:gd name="T23" fmla="*/ 61664279 h 13392"/>
                  <a:gd name="T24" fmla="*/ 30832419 w 13413"/>
                  <a:gd name="T25" fmla="*/ 61664279 h 13392"/>
                  <a:gd name="T26" fmla="*/ 61659812 w 13413"/>
                  <a:gd name="T27" fmla="*/ 31025256 h 13392"/>
                  <a:gd name="T28" fmla="*/ 30832419 w 13413"/>
                  <a:gd name="T29" fmla="*/ 4481 h 133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413" h="13392" extrusionOk="0">
                    <a:moveTo>
                      <a:pt x="6717" y="1821"/>
                    </a:moveTo>
                    <a:cubicBezTo>
                      <a:pt x="9416" y="1842"/>
                      <a:pt x="11592" y="4039"/>
                      <a:pt x="11571" y="6717"/>
                    </a:cubicBezTo>
                    <a:cubicBezTo>
                      <a:pt x="11571" y="9395"/>
                      <a:pt x="9374" y="11592"/>
                      <a:pt x="6696" y="11592"/>
                    </a:cubicBezTo>
                    <a:lnTo>
                      <a:pt x="6696" y="12492"/>
                    </a:lnTo>
                    <a:lnTo>
                      <a:pt x="6675" y="11592"/>
                    </a:lnTo>
                    <a:cubicBezTo>
                      <a:pt x="5378" y="11571"/>
                      <a:pt x="4143" y="11069"/>
                      <a:pt x="3223" y="10149"/>
                    </a:cubicBezTo>
                    <a:cubicBezTo>
                      <a:pt x="2302" y="9207"/>
                      <a:pt x="1800" y="7994"/>
                      <a:pt x="1821" y="6675"/>
                    </a:cubicBezTo>
                    <a:cubicBezTo>
                      <a:pt x="1821" y="3997"/>
                      <a:pt x="4018" y="1821"/>
                      <a:pt x="6717" y="1821"/>
                    </a:cubicBezTo>
                    <a:close/>
                    <a:moveTo>
                      <a:pt x="6696" y="1"/>
                    </a:moveTo>
                    <a:cubicBezTo>
                      <a:pt x="3034" y="1"/>
                      <a:pt x="21" y="2993"/>
                      <a:pt x="0" y="6675"/>
                    </a:cubicBezTo>
                    <a:cubicBezTo>
                      <a:pt x="0" y="8454"/>
                      <a:pt x="691" y="10149"/>
                      <a:pt x="1946" y="11404"/>
                    </a:cubicBezTo>
                    <a:cubicBezTo>
                      <a:pt x="3202" y="12680"/>
                      <a:pt x="4876" y="13392"/>
                      <a:pt x="6675" y="13392"/>
                    </a:cubicBezTo>
                    <a:lnTo>
                      <a:pt x="6696" y="13392"/>
                    </a:lnTo>
                    <a:cubicBezTo>
                      <a:pt x="10378" y="13392"/>
                      <a:pt x="13371" y="10400"/>
                      <a:pt x="13391" y="6738"/>
                    </a:cubicBezTo>
                    <a:cubicBezTo>
                      <a:pt x="13412" y="3035"/>
                      <a:pt x="10420" y="22"/>
                      <a:pt x="6696"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
        <p:nvSpPr>
          <p:cNvPr id="25" name="Google Shape;25;p3"/>
          <p:cNvSpPr txBox="1">
            <a:spLocks noGrp="1"/>
          </p:cNvSpPr>
          <p:nvPr>
            <p:ph type="title"/>
          </p:nvPr>
        </p:nvSpPr>
        <p:spPr>
          <a:xfrm>
            <a:off x="7201967" y="2784067"/>
            <a:ext cx="4039200" cy="1048800"/>
          </a:xfrm>
          <a:prstGeom prst="rect">
            <a:avLst/>
          </a:prstGeom>
          <a:solidFill>
            <a:schemeClr val="lt1"/>
          </a:solidFill>
          <a:ln>
            <a:noFill/>
          </a:ln>
        </p:spPr>
        <p:txBody>
          <a:bodyPr spcFirstLastPara="1" anchor="ctr">
            <a:noAutofit/>
          </a:bodyPr>
          <a:lstStyle>
            <a:lvl1pPr lvl="0" algn="r">
              <a:spcBef>
                <a:spcPts val="0"/>
              </a:spcBef>
              <a:spcAft>
                <a:spcPts val="0"/>
              </a:spcAft>
              <a:buSzPts val="3600"/>
              <a:buNone/>
              <a:defRPr sz="5000" b="1">
                <a:solidFill>
                  <a:schemeClr val="accent2"/>
                </a:solidFill>
                <a:latin typeface="Amatic SC"/>
                <a:ea typeface="Amatic SC"/>
                <a:cs typeface="Amatic SC"/>
                <a:sym typeface="Amatic SC"/>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6" name="Google Shape;26;p3"/>
          <p:cNvSpPr txBox="1">
            <a:spLocks noGrp="1"/>
          </p:cNvSpPr>
          <p:nvPr>
            <p:ph type="title" idx="2"/>
          </p:nvPr>
        </p:nvSpPr>
        <p:spPr>
          <a:xfrm>
            <a:off x="9607433" y="1298787"/>
            <a:ext cx="1633600" cy="1122400"/>
          </a:xfrm>
          <a:prstGeom prst="rect">
            <a:avLst/>
          </a:prstGeom>
          <a:solidFill>
            <a:schemeClr val="lt1"/>
          </a:solidFill>
        </p:spPr>
        <p:txBody>
          <a:bodyPr spcFirstLastPara="1" anchor="ctr">
            <a:noAutofit/>
          </a:bodyPr>
          <a:lstStyle>
            <a:lvl1pPr lvl="0" algn="r" rtl="0">
              <a:spcBef>
                <a:spcPts val="0"/>
              </a:spcBef>
              <a:spcAft>
                <a:spcPts val="0"/>
              </a:spcAft>
              <a:buSzPts val="6000"/>
              <a:buNone/>
              <a:defRPr sz="6000" b="1">
                <a:solidFill>
                  <a:schemeClr val="accent2"/>
                </a:solidFill>
                <a:latin typeface="Amatic SC"/>
                <a:ea typeface="Amatic SC"/>
                <a:cs typeface="Amatic SC"/>
                <a:sym typeface="Amatic SC"/>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lang="en-US"/>
              <a:t>Click to edit Master title style</a:t>
            </a:r>
            <a:endParaRPr/>
          </a:p>
        </p:txBody>
      </p:sp>
      <p:sp>
        <p:nvSpPr>
          <p:cNvPr id="27" name="Google Shape;27;p3"/>
          <p:cNvSpPr txBox="1">
            <a:spLocks noGrp="1"/>
          </p:cNvSpPr>
          <p:nvPr>
            <p:ph type="subTitle" idx="1"/>
          </p:nvPr>
        </p:nvSpPr>
        <p:spPr>
          <a:xfrm>
            <a:off x="6739767" y="4109467"/>
            <a:ext cx="4501200" cy="680800"/>
          </a:xfrm>
          <a:prstGeom prst="rect">
            <a:avLst/>
          </a:prstGeom>
        </p:spPr>
        <p:txBody>
          <a:bodyPr spcFirstLastPara="1" anchor="ctr">
            <a:noAutofit/>
          </a:bodyPr>
          <a:lstStyle>
            <a:lvl1pPr lvl="0" algn="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0903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3"/>
        <p:cNvGrpSpPr/>
        <p:nvPr/>
      </p:nvGrpSpPr>
      <p:grpSpPr>
        <a:xfrm>
          <a:off x="0" y="0"/>
          <a:ext cx="0" cy="0"/>
          <a:chOff x="0" y="0"/>
          <a:chExt cx="0" cy="0"/>
        </a:xfrm>
      </p:grpSpPr>
      <p:grpSp>
        <p:nvGrpSpPr>
          <p:cNvPr id="4" name="Google Shape;116;p9"/>
          <p:cNvGrpSpPr>
            <a:grpSpLocks/>
          </p:cNvGrpSpPr>
          <p:nvPr/>
        </p:nvGrpSpPr>
        <p:grpSpPr bwMode="auto">
          <a:xfrm>
            <a:off x="249238" y="223838"/>
            <a:ext cx="11372850" cy="1149350"/>
            <a:chOff x="186924" y="167802"/>
            <a:chExt cx="8529415" cy="861722"/>
          </a:xfrm>
        </p:grpSpPr>
        <p:sp>
          <p:nvSpPr>
            <p:cNvPr id="5" name="Google Shape;117;p9"/>
            <p:cNvSpPr>
              <a:spLocks/>
            </p:cNvSpPr>
            <p:nvPr/>
          </p:nvSpPr>
          <p:spPr bwMode="auto">
            <a:xfrm>
              <a:off x="2352387" y="167802"/>
              <a:ext cx="416622" cy="274947"/>
            </a:xfrm>
            <a:custGeom>
              <a:avLst/>
              <a:gdLst>
                <a:gd name="T0" fmla="*/ 2147483646 w 19432"/>
                <a:gd name="T1" fmla="*/ 883235313 h 12824"/>
                <a:gd name="T2" fmla="*/ 1995087003 w 19432"/>
                <a:gd name="T3" fmla="*/ 941136441 h 12824"/>
                <a:gd name="T4" fmla="*/ 2147483646 w 19432"/>
                <a:gd name="T5" fmla="*/ 1023961610 h 12824"/>
                <a:gd name="T6" fmla="*/ 2147483646 w 19432"/>
                <a:gd name="T7" fmla="*/ 1434105778 h 12824"/>
                <a:gd name="T8" fmla="*/ 2147483646 w 19432"/>
                <a:gd name="T9" fmla="*/ 1023961610 h 12824"/>
                <a:gd name="T10" fmla="*/ 1222788765 w 19432"/>
                <a:gd name="T11" fmla="*/ 1640331186 h 12824"/>
                <a:gd name="T12" fmla="*/ 948522784 w 19432"/>
                <a:gd name="T13" fmla="*/ 2147483646 h 12824"/>
                <a:gd name="T14" fmla="*/ 1142289834 w 19432"/>
                <a:gd name="T15" fmla="*/ 1585179828 h 12824"/>
                <a:gd name="T16" fmla="*/ 2147483646 w 19432"/>
                <a:gd name="T17" fmla="*/ 1851838711 h 12824"/>
                <a:gd name="T18" fmla="*/ 2147483646 w 19432"/>
                <a:gd name="T19" fmla="*/ 1829023663 h 12824"/>
                <a:gd name="T20" fmla="*/ 2147483646 w 19432"/>
                <a:gd name="T21" fmla="*/ 124247872 h 12824"/>
                <a:gd name="T22" fmla="*/ 2147483646 w 19432"/>
                <a:gd name="T23" fmla="*/ 900778343 h 12824"/>
                <a:gd name="T24" fmla="*/ 2147483646 w 19432"/>
                <a:gd name="T25" fmla="*/ 1554963080 h 12824"/>
                <a:gd name="T26" fmla="*/ 2147483646 w 19432"/>
                <a:gd name="T27" fmla="*/ 1011494315 h 12824"/>
                <a:gd name="T28" fmla="*/ 2147483646 w 19432"/>
                <a:gd name="T29" fmla="*/ 1819089166 h 12824"/>
                <a:gd name="T30" fmla="*/ 2147483646 w 19432"/>
                <a:gd name="T31" fmla="*/ 2147483646 h 12824"/>
                <a:gd name="T32" fmla="*/ 2147483646 w 19432"/>
                <a:gd name="T33" fmla="*/ 1816556348 h 12824"/>
                <a:gd name="T34" fmla="*/ 2147483646 w 19432"/>
                <a:gd name="T35" fmla="*/ 1776198270 h 12824"/>
                <a:gd name="T36" fmla="*/ 1509521545 w 19432"/>
                <a:gd name="T37" fmla="*/ 2147483646 h 12824"/>
                <a:gd name="T38" fmla="*/ 978739414 w 19432"/>
                <a:gd name="T39" fmla="*/ 2147483646 h 12824"/>
                <a:gd name="T40" fmla="*/ 1318297407 w 19432"/>
                <a:gd name="T41" fmla="*/ 1564897577 h 12824"/>
                <a:gd name="T42" fmla="*/ 966272142 w 19432"/>
                <a:gd name="T43" fmla="*/ 1564897577 h 12824"/>
                <a:gd name="T44" fmla="*/ 422806238 w 19432"/>
                <a:gd name="T45" fmla="*/ 1954956700 h 12824"/>
                <a:gd name="T46" fmla="*/ 772515212 w 19432"/>
                <a:gd name="T47" fmla="*/ 772519362 h 12824"/>
                <a:gd name="T48" fmla="*/ 948522784 w 19432"/>
                <a:gd name="T49" fmla="*/ 822171158 h 12824"/>
                <a:gd name="T50" fmla="*/ 1008956044 w 19432"/>
                <a:gd name="T51" fmla="*/ 752443964 h 12824"/>
                <a:gd name="T52" fmla="*/ 1389502656 w 19432"/>
                <a:gd name="T53" fmla="*/ 150660343 h 12824"/>
                <a:gd name="T54" fmla="*/ 1960011620 w 19432"/>
                <a:gd name="T55" fmla="*/ 342309444 h 12824"/>
                <a:gd name="T56" fmla="*/ 2093345411 w 19432"/>
                <a:gd name="T57" fmla="*/ 1107003301 h 12824"/>
                <a:gd name="T58" fmla="*/ 2130953587 w 19432"/>
                <a:gd name="T59" fmla="*/ 324766414 h 12824"/>
                <a:gd name="T60" fmla="*/ 2147483646 w 19432"/>
                <a:gd name="T61" fmla="*/ 206853 h 12824"/>
                <a:gd name="T62" fmla="*/ 1720821023 w 19432"/>
                <a:gd name="T63" fmla="*/ 90650223 h 12824"/>
                <a:gd name="T64" fmla="*/ 1026498570 w 19432"/>
                <a:gd name="T65" fmla="*/ 181300897 h 12824"/>
                <a:gd name="T66" fmla="*/ 772515212 w 19432"/>
                <a:gd name="T67" fmla="*/ 651652391 h 12824"/>
                <a:gd name="T68" fmla="*/ 349915827 w 19432"/>
                <a:gd name="T69" fmla="*/ 2052998504 h 12824"/>
                <a:gd name="T70" fmla="*/ 1454163540 w 19432"/>
                <a:gd name="T71" fmla="*/ 2147483646 h 12824"/>
                <a:gd name="T72" fmla="*/ 2147483646 w 19432"/>
                <a:gd name="T73" fmla="*/ 2147483646 h 12824"/>
                <a:gd name="T74" fmla="*/ 2147483646 w 19432"/>
                <a:gd name="T75" fmla="*/ 2147483646 h 12824"/>
                <a:gd name="T76" fmla="*/ 2147483646 w 19432"/>
                <a:gd name="T77" fmla="*/ 1117144651 h 12824"/>
                <a:gd name="T78" fmla="*/ 2147483646 w 19432"/>
                <a:gd name="T79" fmla="*/ 118324505 h 12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118;p9"/>
            <p:cNvSpPr>
              <a:spLocks/>
            </p:cNvSpPr>
            <p:nvPr/>
          </p:nvSpPr>
          <p:spPr bwMode="auto">
            <a:xfrm>
              <a:off x="186924" y="754577"/>
              <a:ext cx="416622" cy="274947"/>
            </a:xfrm>
            <a:custGeom>
              <a:avLst/>
              <a:gdLst>
                <a:gd name="T0" fmla="*/ 2147483646 w 19432"/>
                <a:gd name="T1" fmla="*/ 883235313 h 12824"/>
                <a:gd name="T2" fmla="*/ 1995087003 w 19432"/>
                <a:gd name="T3" fmla="*/ 941136441 h 12824"/>
                <a:gd name="T4" fmla="*/ 2147483646 w 19432"/>
                <a:gd name="T5" fmla="*/ 1023961610 h 12824"/>
                <a:gd name="T6" fmla="*/ 2147483646 w 19432"/>
                <a:gd name="T7" fmla="*/ 1434105778 h 12824"/>
                <a:gd name="T8" fmla="*/ 2147483646 w 19432"/>
                <a:gd name="T9" fmla="*/ 1023961610 h 12824"/>
                <a:gd name="T10" fmla="*/ 1222788765 w 19432"/>
                <a:gd name="T11" fmla="*/ 1640331186 h 12824"/>
                <a:gd name="T12" fmla="*/ 948522784 w 19432"/>
                <a:gd name="T13" fmla="*/ 2147483646 h 12824"/>
                <a:gd name="T14" fmla="*/ 1142289834 w 19432"/>
                <a:gd name="T15" fmla="*/ 1585179828 h 12824"/>
                <a:gd name="T16" fmla="*/ 2147483646 w 19432"/>
                <a:gd name="T17" fmla="*/ 1851838711 h 12824"/>
                <a:gd name="T18" fmla="*/ 2147483646 w 19432"/>
                <a:gd name="T19" fmla="*/ 1829023663 h 12824"/>
                <a:gd name="T20" fmla="*/ 2147483646 w 19432"/>
                <a:gd name="T21" fmla="*/ 124247872 h 12824"/>
                <a:gd name="T22" fmla="*/ 2147483646 w 19432"/>
                <a:gd name="T23" fmla="*/ 900778343 h 12824"/>
                <a:gd name="T24" fmla="*/ 2147483646 w 19432"/>
                <a:gd name="T25" fmla="*/ 1554963080 h 12824"/>
                <a:gd name="T26" fmla="*/ 2147483646 w 19432"/>
                <a:gd name="T27" fmla="*/ 1011494315 h 12824"/>
                <a:gd name="T28" fmla="*/ 2147483646 w 19432"/>
                <a:gd name="T29" fmla="*/ 1819089166 h 12824"/>
                <a:gd name="T30" fmla="*/ 2147483646 w 19432"/>
                <a:gd name="T31" fmla="*/ 2147483646 h 12824"/>
                <a:gd name="T32" fmla="*/ 2147483646 w 19432"/>
                <a:gd name="T33" fmla="*/ 1816556348 h 12824"/>
                <a:gd name="T34" fmla="*/ 2147483646 w 19432"/>
                <a:gd name="T35" fmla="*/ 1776198270 h 12824"/>
                <a:gd name="T36" fmla="*/ 1509521545 w 19432"/>
                <a:gd name="T37" fmla="*/ 2147483646 h 12824"/>
                <a:gd name="T38" fmla="*/ 978739414 w 19432"/>
                <a:gd name="T39" fmla="*/ 2147483646 h 12824"/>
                <a:gd name="T40" fmla="*/ 1318297407 w 19432"/>
                <a:gd name="T41" fmla="*/ 1564897577 h 12824"/>
                <a:gd name="T42" fmla="*/ 966272142 w 19432"/>
                <a:gd name="T43" fmla="*/ 1564897577 h 12824"/>
                <a:gd name="T44" fmla="*/ 422806238 w 19432"/>
                <a:gd name="T45" fmla="*/ 1954956700 h 12824"/>
                <a:gd name="T46" fmla="*/ 772515212 w 19432"/>
                <a:gd name="T47" fmla="*/ 772519362 h 12824"/>
                <a:gd name="T48" fmla="*/ 948522784 w 19432"/>
                <a:gd name="T49" fmla="*/ 822171158 h 12824"/>
                <a:gd name="T50" fmla="*/ 1008956044 w 19432"/>
                <a:gd name="T51" fmla="*/ 752443964 h 12824"/>
                <a:gd name="T52" fmla="*/ 1389502656 w 19432"/>
                <a:gd name="T53" fmla="*/ 150660343 h 12824"/>
                <a:gd name="T54" fmla="*/ 1960011620 w 19432"/>
                <a:gd name="T55" fmla="*/ 342309444 h 12824"/>
                <a:gd name="T56" fmla="*/ 2093345411 w 19432"/>
                <a:gd name="T57" fmla="*/ 1107003301 h 12824"/>
                <a:gd name="T58" fmla="*/ 2130953587 w 19432"/>
                <a:gd name="T59" fmla="*/ 324766414 h 12824"/>
                <a:gd name="T60" fmla="*/ 2147483646 w 19432"/>
                <a:gd name="T61" fmla="*/ 206853 h 12824"/>
                <a:gd name="T62" fmla="*/ 1720821023 w 19432"/>
                <a:gd name="T63" fmla="*/ 90650223 h 12824"/>
                <a:gd name="T64" fmla="*/ 1026498570 w 19432"/>
                <a:gd name="T65" fmla="*/ 181300897 h 12824"/>
                <a:gd name="T66" fmla="*/ 772515212 w 19432"/>
                <a:gd name="T67" fmla="*/ 651652391 h 12824"/>
                <a:gd name="T68" fmla="*/ 349915827 w 19432"/>
                <a:gd name="T69" fmla="*/ 2052998504 h 12824"/>
                <a:gd name="T70" fmla="*/ 1454163540 w 19432"/>
                <a:gd name="T71" fmla="*/ 2147483646 h 12824"/>
                <a:gd name="T72" fmla="*/ 2147483646 w 19432"/>
                <a:gd name="T73" fmla="*/ 2147483646 h 12824"/>
                <a:gd name="T74" fmla="*/ 2147483646 w 19432"/>
                <a:gd name="T75" fmla="*/ 2147483646 h 12824"/>
                <a:gd name="T76" fmla="*/ 2147483646 w 19432"/>
                <a:gd name="T77" fmla="*/ 1117144651 h 12824"/>
                <a:gd name="T78" fmla="*/ 2147483646 w 19432"/>
                <a:gd name="T79" fmla="*/ 118324505 h 12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119;p9"/>
            <p:cNvSpPr>
              <a:spLocks/>
            </p:cNvSpPr>
            <p:nvPr/>
          </p:nvSpPr>
          <p:spPr bwMode="auto">
            <a:xfrm>
              <a:off x="7712374" y="264552"/>
              <a:ext cx="416622" cy="274947"/>
            </a:xfrm>
            <a:custGeom>
              <a:avLst/>
              <a:gdLst>
                <a:gd name="T0" fmla="*/ 2147483646 w 19432"/>
                <a:gd name="T1" fmla="*/ 883235313 h 12824"/>
                <a:gd name="T2" fmla="*/ 1995087003 w 19432"/>
                <a:gd name="T3" fmla="*/ 941136441 h 12824"/>
                <a:gd name="T4" fmla="*/ 2147483646 w 19432"/>
                <a:gd name="T5" fmla="*/ 1023961610 h 12824"/>
                <a:gd name="T6" fmla="*/ 2147483646 w 19432"/>
                <a:gd name="T7" fmla="*/ 1434105778 h 12824"/>
                <a:gd name="T8" fmla="*/ 2147483646 w 19432"/>
                <a:gd name="T9" fmla="*/ 1023961610 h 12824"/>
                <a:gd name="T10" fmla="*/ 1222788765 w 19432"/>
                <a:gd name="T11" fmla="*/ 1640331186 h 12824"/>
                <a:gd name="T12" fmla="*/ 948522784 w 19432"/>
                <a:gd name="T13" fmla="*/ 2147483646 h 12824"/>
                <a:gd name="T14" fmla="*/ 1142289834 w 19432"/>
                <a:gd name="T15" fmla="*/ 1585179828 h 12824"/>
                <a:gd name="T16" fmla="*/ 2147483646 w 19432"/>
                <a:gd name="T17" fmla="*/ 1851838711 h 12824"/>
                <a:gd name="T18" fmla="*/ 2147483646 w 19432"/>
                <a:gd name="T19" fmla="*/ 1829023663 h 12824"/>
                <a:gd name="T20" fmla="*/ 2147483646 w 19432"/>
                <a:gd name="T21" fmla="*/ 124247872 h 12824"/>
                <a:gd name="T22" fmla="*/ 2147483646 w 19432"/>
                <a:gd name="T23" fmla="*/ 900778343 h 12824"/>
                <a:gd name="T24" fmla="*/ 2147483646 w 19432"/>
                <a:gd name="T25" fmla="*/ 1554963080 h 12824"/>
                <a:gd name="T26" fmla="*/ 2147483646 w 19432"/>
                <a:gd name="T27" fmla="*/ 1011494315 h 12824"/>
                <a:gd name="T28" fmla="*/ 2147483646 w 19432"/>
                <a:gd name="T29" fmla="*/ 1819089166 h 12824"/>
                <a:gd name="T30" fmla="*/ 2147483646 w 19432"/>
                <a:gd name="T31" fmla="*/ 2147483646 h 12824"/>
                <a:gd name="T32" fmla="*/ 2147483646 w 19432"/>
                <a:gd name="T33" fmla="*/ 1816556348 h 12824"/>
                <a:gd name="T34" fmla="*/ 2147483646 w 19432"/>
                <a:gd name="T35" fmla="*/ 1776198270 h 12824"/>
                <a:gd name="T36" fmla="*/ 1509521545 w 19432"/>
                <a:gd name="T37" fmla="*/ 2147483646 h 12824"/>
                <a:gd name="T38" fmla="*/ 978739414 w 19432"/>
                <a:gd name="T39" fmla="*/ 2147483646 h 12824"/>
                <a:gd name="T40" fmla="*/ 1318297407 w 19432"/>
                <a:gd name="T41" fmla="*/ 1564897577 h 12824"/>
                <a:gd name="T42" fmla="*/ 966272142 w 19432"/>
                <a:gd name="T43" fmla="*/ 1564897577 h 12824"/>
                <a:gd name="T44" fmla="*/ 422806238 w 19432"/>
                <a:gd name="T45" fmla="*/ 1954956700 h 12824"/>
                <a:gd name="T46" fmla="*/ 772515212 w 19432"/>
                <a:gd name="T47" fmla="*/ 772519362 h 12824"/>
                <a:gd name="T48" fmla="*/ 948522784 w 19432"/>
                <a:gd name="T49" fmla="*/ 822171158 h 12824"/>
                <a:gd name="T50" fmla="*/ 1008956044 w 19432"/>
                <a:gd name="T51" fmla="*/ 752443964 h 12824"/>
                <a:gd name="T52" fmla="*/ 1389502656 w 19432"/>
                <a:gd name="T53" fmla="*/ 150660343 h 12824"/>
                <a:gd name="T54" fmla="*/ 1960011620 w 19432"/>
                <a:gd name="T55" fmla="*/ 342309444 h 12824"/>
                <a:gd name="T56" fmla="*/ 2093345411 w 19432"/>
                <a:gd name="T57" fmla="*/ 1107003301 h 12824"/>
                <a:gd name="T58" fmla="*/ 2130953587 w 19432"/>
                <a:gd name="T59" fmla="*/ 324766414 h 12824"/>
                <a:gd name="T60" fmla="*/ 2147483646 w 19432"/>
                <a:gd name="T61" fmla="*/ 206853 h 12824"/>
                <a:gd name="T62" fmla="*/ 1720821023 w 19432"/>
                <a:gd name="T63" fmla="*/ 90650223 h 12824"/>
                <a:gd name="T64" fmla="*/ 1026498570 w 19432"/>
                <a:gd name="T65" fmla="*/ 181300897 h 12824"/>
                <a:gd name="T66" fmla="*/ 772515212 w 19432"/>
                <a:gd name="T67" fmla="*/ 651652391 h 12824"/>
                <a:gd name="T68" fmla="*/ 349915827 w 19432"/>
                <a:gd name="T69" fmla="*/ 2052998504 h 12824"/>
                <a:gd name="T70" fmla="*/ 1454163540 w 19432"/>
                <a:gd name="T71" fmla="*/ 2147483646 h 12824"/>
                <a:gd name="T72" fmla="*/ 2147483646 w 19432"/>
                <a:gd name="T73" fmla="*/ 2147483646 h 12824"/>
                <a:gd name="T74" fmla="*/ 2147483646 w 19432"/>
                <a:gd name="T75" fmla="*/ 2147483646 h 12824"/>
                <a:gd name="T76" fmla="*/ 2147483646 w 19432"/>
                <a:gd name="T77" fmla="*/ 1117144651 h 12824"/>
                <a:gd name="T78" fmla="*/ 2147483646 w 19432"/>
                <a:gd name="T79" fmla="*/ 118324505 h 12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120;p9"/>
            <p:cNvSpPr>
              <a:spLocks/>
            </p:cNvSpPr>
            <p:nvPr/>
          </p:nvSpPr>
          <p:spPr bwMode="auto">
            <a:xfrm>
              <a:off x="6477203" y="491861"/>
              <a:ext cx="184083" cy="184775"/>
            </a:xfrm>
            <a:custGeom>
              <a:avLst/>
              <a:gdLst>
                <a:gd name="T0" fmla="*/ 55013724 w 22347"/>
                <a:gd name="T1" fmla="*/ 13297770 h 22431"/>
                <a:gd name="T2" fmla="*/ 58674354 w 22347"/>
                <a:gd name="T3" fmla="*/ 27460773 h 22431"/>
                <a:gd name="T4" fmla="*/ 63007442 w 22347"/>
                <a:gd name="T5" fmla="*/ 41721076 h 22431"/>
                <a:gd name="T6" fmla="*/ 76401900 w 22347"/>
                <a:gd name="T7" fmla="*/ 47886421 h 22431"/>
                <a:gd name="T8" fmla="*/ 89404484 w 22347"/>
                <a:gd name="T9" fmla="*/ 52799133 h 22431"/>
                <a:gd name="T10" fmla="*/ 66285778 w 22347"/>
                <a:gd name="T11" fmla="*/ 61759332 h 22431"/>
                <a:gd name="T12" fmla="*/ 63587682 w 22347"/>
                <a:gd name="T13" fmla="*/ 64264648 h 22431"/>
                <a:gd name="T14" fmla="*/ 51063547 w 22347"/>
                <a:gd name="T15" fmla="*/ 90274923 h 22431"/>
                <a:gd name="T16" fmla="*/ 43065348 w 22347"/>
                <a:gd name="T17" fmla="*/ 62625174 h 22431"/>
                <a:gd name="T18" fmla="*/ 39501409 w 22347"/>
                <a:gd name="T19" fmla="*/ 59254627 h 22431"/>
                <a:gd name="T20" fmla="*/ 12910910 w 22347"/>
                <a:gd name="T21" fmla="*/ 53181500 h 22431"/>
                <a:gd name="T22" fmla="*/ 41909967 w 22347"/>
                <a:gd name="T23" fmla="*/ 39984911 h 22431"/>
                <a:gd name="T24" fmla="*/ 44511363 w 22347"/>
                <a:gd name="T25" fmla="*/ 37383506 h 22431"/>
                <a:gd name="T26" fmla="*/ 55013724 w 22347"/>
                <a:gd name="T27" fmla="*/ 13297770 h 22431"/>
                <a:gd name="T28" fmla="*/ 55976265 w 22347"/>
                <a:gd name="T29" fmla="*/ 4481 h 22431"/>
                <a:gd name="T30" fmla="*/ 36609864 w 22347"/>
                <a:gd name="T31" fmla="*/ 32277402 h 22431"/>
                <a:gd name="T32" fmla="*/ 386783 w 22347"/>
                <a:gd name="T33" fmla="*/ 52509050 h 22431"/>
                <a:gd name="T34" fmla="*/ 1252624 w 22347"/>
                <a:gd name="T35" fmla="*/ 57132222 h 22431"/>
                <a:gd name="T36" fmla="*/ 34878782 w 22347"/>
                <a:gd name="T37" fmla="*/ 67634660 h 22431"/>
                <a:gd name="T38" fmla="*/ 50386615 w 22347"/>
                <a:gd name="T39" fmla="*/ 103282544 h 22431"/>
                <a:gd name="T40" fmla="*/ 50676772 w 22347"/>
                <a:gd name="T41" fmla="*/ 103282544 h 22431"/>
                <a:gd name="T42" fmla="*/ 71198489 w 22347"/>
                <a:gd name="T43" fmla="*/ 69753127 h 22431"/>
                <a:gd name="T44" fmla="*/ 100869996 w 22347"/>
                <a:gd name="T45" fmla="*/ 56938831 h 22431"/>
                <a:gd name="T46" fmla="*/ 102508860 w 22347"/>
                <a:gd name="T47" fmla="*/ 52025576 h 22431"/>
                <a:gd name="T48" fmla="*/ 79481820 w 22347"/>
                <a:gd name="T49" fmla="*/ 39308045 h 22431"/>
                <a:gd name="T50" fmla="*/ 70333257 w 22347"/>
                <a:gd name="T51" fmla="*/ 35841342 h 22431"/>
                <a:gd name="T52" fmla="*/ 67537859 w 22347"/>
                <a:gd name="T53" fmla="*/ 25246150 h 22431"/>
                <a:gd name="T54" fmla="*/ 60309354 w 22347"/>
                <a:gd name="T55" fmla="*/ 2219096 h 22431"/>
                <a:gd name="T56" fmla="*/ 55976265 w 22347"/>
                <a:gd name="T57" fmla="*/ 4481 h 224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121;p9"/>
            <p:cNvSpPr>
              <a:spLocks/>
            </p:cNvSpPr>
            <p:nvPr/>
          </p:nvSpPr>
          <p:spPr bwMode="auto">
            <a:xfrm>
              <a:off x="8605850" y="676619"/>
              <a:ext cx="110490" cy="110317"/>
            </a:xfrm>
            <a:custGeom>
              <a:avLst/>
              <a:gdLst>
                <a:gd name="T0" fmla="*/ 30928567 w 13413"/>
                <a:gd name="T1" fmla="*/ 8385146 h 13392"/>
                <a:gd name="T2" fmla="*/ 53279080 w 13413"/>
                <a:gd name="T3" fmla="*/ 30928564 h 13392"/>
                <a:gd name="T4" fmla="*/ 30832419 w 13413"/>
                <a:gd name="T5" fmla="*/ 53375758 h 13392"/>
                <a:gd name="T6" fmla="*/ 30832419 w 13413"/>
                <a:gd name="T7" fmla="*/ 57520052 h 13392"/>
                <a:gd name="T8" fmla="*/ 30735718 w 13413"/>
                <a:gd name="T9" fmla="*/ 53375758 h 13392"/>
                <a:gd name="T10" fmla="*/ 14840711 w 13413"/>
                <a:gd name="T11" fmla="*/ 46731828 h 13392"/>
                <a:gd name="T12" fmla="*/ 8385147 w 13413"/>
                <a:gd name="T13" fmla="*/ 30735715 h 13392"/>
                <a:gd name="T14" fmla="*/ 30928567 w 13413"/>
                <a:gd name="T15" fmla="*/ 8385146 h 13392"/>
                <a:gd name="T16" fmla="*/ 30832419 w 13413"/>
                <a:gd name="T17" fmla="*/ 4481 h 13392"/>
                <a:gd name="T18" fmla="*/ 0 w 13413"/>
                <a:gd name="T19" fmla="*/ 30735715 h 13392"/>
                <a:gd name="T20" fmla="*/ 8960366 w 13413"/>
                <a:gd name="T21" fmla="*/ 52510521 h 13392"/>
                <a:gd name="T22" fmla="*/ 30735718 w 13413"/>
                <a:gd name="T23" fmla="*/ 61664279 h 13392"/>
                <a:gd name="T24" fmla="*/ 30832419 w 13413"/>
                <a:gd name="T25" fmla="*/ 61664279 h 13392"/>
                <a:gd name="T26" fmla="*/ 61659812 w 13413"/>
                <a:gd name="T27" fmla="*/ 31025256 h 13392"/>
                <a:gd name="T28" fmla="*/ 30832419 w 13413"/>
                <a:gd name="T29" fmla="*/ 4481 h 133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413" h="13392" extrusionOk="0">
                  <a:moveTo>
                    <a:pt x="6717" y="1821"/>
                  </a:moveTo>
                  <a:cubicBezTo>
                    <a:pt x="9416" y="1842"/>
                    <a:pt x="11592" y="4039"/>
                    <a:pt x="11571" y="6717"/>
                  </a:cubicBezTo>
                  <a:cubicBezTo>
                    <a:pt x="11571" y="9395"/>
                    <a:pt x="9374" y="11592"/>
                    <a:pt x="6696" y="11592"/>
                  </a:cubicBezTo>
                  <a:lnTo>
                    <a:pt x="6696" y="12492"/>
                  </a:lnTo>
                  <a:lnTo>
                    <a:pt x="6675" y="11592"/>
                  </a:lnTo>
                  <a:cubicBezTo>
                    <a:pt x="5378" y="11571"/>
                    <a:pt x="4143" y="11069"/>
                    <a:pt x="3223" y="10149"/>
                  </a:cubicBezTo>
                  <a:cubicBezTo>
                    <a:pt x="2302" y="9207"/>
                    <a:pt x="1800" y="7994"/>
                    <a:pt x="1821" y="6675"/>
                  </a:cubicBezTo>
                  <a:cubicBezTo>
                    <a:pt x="1821" y="3997"/>
                    <a:pt x="4018" y="1821"/>
                    <a:pt x="6717" y="1821"/>
                  </a:cubicBezTo>
                  <a:close/>
                  <a:moveTo>
                    <a:pt x="6696" y="1"/>
                  </a:moveTo>
                  <a:cubicBezTo>
                    <a:pt x="3034" y="1"/>
                    <a:pt x="21" y="2993"/>
                    <a:pt x="0" y="6675"/>
                  </a:cubicBezTo>
                  <a:cubicBezTo>
                    <a:pt x="0" y="8454"/>
                    <a:pt x="691" y="10149"/>
                    <a:pt x="1946" y="11404"/>
                  </a:cubicBezTo>
                  <a:cubicBezTo>
                    <a:pt x="3202" y="12680"/>
                    <a:pt x="4876" y="13392"/>
                    <a:pt x="6675" y="13392"/>
                  </a:cubicBezTo>
                  <a:lnTo>
                    <a:pt x="6696" y="13392"/>
                  </a:lnTo>
                  <a:cubicBezTo>
                    <a:pt x="10378" y="13392"/>
                    <a:pt x="13371" y="10400"/>
                    <a:pt x="13391" y="6738"/>
                  </a:cubicBezTo>
                  <a:cubicBezTo>
                    <a:pt x="13412" y="3035"/>
                    <a:pt x="10420" y="22"/>
                    <a:pt x="6696"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22;p9"/>
          <p:cNvGrpSpPr>
            <a:grpSpLocks/>
          </p:cNvGrpSpPr>
          <p:nvPr/>
        </p:nvGrpSpPr>
        <p:grpSpPr bwMode="auto">
          <a:xfrm>
            <a:off x="-315913" y="6196013"/>
            <a:ext cx="13081001" cy="812800"/>
            <a:chOff x="-236950" y="4646525"/>
            <a:chExt cx="9811211" cy="609935"/>
          </a:xfrm>
        </p:grpSpPr>
        <p:sp>
          <p:nvSpPr>
            <p:cNvPr id="11" name="Google Shape;123;p9"/>
            <p:cNvSpPr/>
            <p:nvPr/>
          </p:nvSpPr>
          <p:spPr>
            <a:xfrm>
              <a:off x="-236950" y="4646525"/>
              <a:ext cx="9811211" cy="609935"/>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2" name="Google Shape;124;p9"/>
            <p:cNvSpPr>
              <a:spLocks/>
            </p:cNvSpPr>
            <p:nvPr/>
          </p:nvSpPr>
          <p:spPr bwMode="auto">
            <a:xfrm rot="10800000">
              <a:off x="8529498" y="4790900"/>
              <a:ext cx="112878" cy="79325"/>
            </a:xfrm>
            <a:custGeom>
              <a:avLst/>
              <a:gdLst>
                <a:gd name="T0" fmla="*/ 528606670 w 2810"/>
                <a:gd name="T1" fmla="*/ 0 h 3173"/>
                <a:gd name="T2" fmla="*/ 403569138 w 2810"/>
                <a:gd name="T3" fmla="*/ 1953125 h 3173"/>
                <a:gd name="T4" fmla="*/ 62486489 w 2810"/>
                <a:gd name="T5" fmla="*/ 95312500 h 3173"/>
                <a:gd name="T6" fmla="*/ 2147483646 w 2810"/>
                <a:gd name="T7" fmla="*/ 1230078125 h 3173"/>
                <a:gd name="T8" fmla="*/ 2147483646 w 2810"/>
                <a:gd name="T9" fmla="*/ 1239453125 h 3173"/>
                <a:gd name="T10" fmla="*/ 2147483646 w 2810"/>
                <a:gd name="T11" fmla="*/ 1220703125 h 3173"/>
                <a:gd name="T12" fmla="*/ 2147483646 w 2810"/>
                <a:gd name="T13" fmla="*/ 118359375 h 3173"/>
                <a:gd name="T14" fmla="*/ 2147483646 w 2810"/>
                <a:gd name="T15" fmla="*/ 25390625 h 3173"/>
                <a:gd name="T16" fmla="*/ 2147483646 w 2810"/>
                <a:gd name="T17" fmla="*/ 23437500 h 3173"/>
                <a:gd name="T18" fmla="*/ 2147483646 w 2810"/>
                <a:gd name="T19" fmla="*/ 81250000 h 3173"/>
                <a:gd name="T20" fmla="*/ 2147483646 w 2810"/>
                <a:gd name="T21" fmla="*/ 1081250000 h 3173"/>
                <a:gd name="T22" fmla="*/ 1023312421 w 2810"/>
                <a:gd name="T23" fmla="*/ 53125000 h 3173"/>
                <a:gd name="T24" fmla="*/ 528606670 w 2810"/>
                <a:gd name="T25" fmla="*/ 0 h 3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125;p9"/>
            <p:cNvSpPr>
              <a:spLocks/>
            </p:cNvSpPr>
            <p:nvPr/>
          </p:nvSpPr>
          <p:spPr bwMode="auto">
            <a:xfrm rot="10800000">
              <a:off x="725498" y="4790900"/>
              <a:ext cx="112878" cy="79325"/>
            </a:xfrm>
            <a:custGeom>
              <a:avLst/>
              <a:gdLst>
                <a:gd name="T0" fmla="*/ 528606670 w 2810"/>
                <a:gd name="T1" fmla="*/ 0 h 3173"/>
                <a:gd name="T2" fmla="*/ 403569138 w 2810"/>
                <a:gd name="T3" fmla="*/ 1953125 h 3173"/>
                <a:gd name="T4" fmla="*/ 62486489 w 2810"/>
                <a:gd name="T5" fmla="*/ 95312500 h 3173"/>
                <a:gd name="T6" fmla="*/ 2147483646 w 2810"/>
                <a:gd name="T7" fmla="*/ 1230078125 h 3173"/>
                <a:gd name="T8" fmla="*/ 2147483646 w 2810"/>
                <a:gd name="T9" fmla="*/ 1239453125 h 3173"/>
                <a:gd name="T10" fmla="*/ 2147483646 w 2810"/>
                <a:gd name="T11" fmla="*/ 1220703125 h 3173"/>
                <a:gd name="T12" fmla="*/ 2147483646 w 2810"/>
                <a:gd name="T13" fmla="*/ 118359375 h 3173"/>
                <a:gd name="T14" fmla="*/ 2147483646 w 2810"/>
                <a:gd name="T15" fmla="*/ 25390625 h 3173"/>
                <a:gd name="T16" fmla="*/ 2147483646 w 2810"/>
                <a:gd name="T17" fmla="*/ 23437500 h 3173"/>
                <a:gd name="T18" fmla="*/ 2147483646 w 2810"/>
                <a:gd name="T19" fmla="*/ 81250000 h 3173"/>
                <a:gd name="T20" fmla="*/ 2147483646 w 2810"/>
                <a:gd name="T21" fmla="*/ 1081250000 h 3173"/>
                <a:gd name="T22" fmla="*/ 1023312421 w 2810"/>
                <a:gd name="T23" fmla="*/ 53125000 h 3173"/>
                <a:gd name="T24" fmla="*/ 528606670 w 2810"/>
                <a:gd name="T25" fmla="*/ 0 h 3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26;p9"/>
            <p:cNvSpPr>
              <a:spLocks/>
            </p:cNvSpPr>
            <p:nvPr/>
          </p:nvSpPr>
          <p:spPr bwMode="auto">
            <a:xfrm rot="10800000">
              <a:off x="7712373" y="5029450"/>
              <a:ext cx="112878" cy="79325"/>
            </a:xfrm>
            <a:custGeom>
              <a:avLst/>
              <a:gdLst>
                <a:gd name="T0" fmla="*/ 528606670 w 2810"/>
                <a:gd name="T1" fmla="*/ 0 h 3173"/>
                <a:gd name="T2" fmla="*/ 403569138 w 2810"/>
                <a:gd name="T3" fmla="*/ 1953125 h 3173"/>
                <a:gd name="T4" fmla="*/ 62486489 w 2810"/>
                <a:gd name="T5" fmla="*/ 95312500 h 3173"/>
                <a:gd name="T6" fmla="*/ 2147483646 w 2810"/>
                <a:gd name="T7" fmla="*/ 1230078125 h 3173"/>
                <a:gd name="T8" fmla="*/ 2147483646 w 2810"/>
                <a:gd name="T9" fmla="*/ 1239453125 h 3173"/>
                <a:gd name="T10" fmla="*/ 2147483646 w 2810"/>
                <a:gd name="T11" fmla="*/ 1220703125 h 3173"/>
                <a:gd name="T12" fmla="*/ 2147483646 w 2810"/>
                <a:gd name="T13" fmla="*/ 118359375 h 3173"/>
                <a:gd name="T14" fmla="*/ 2147483646 w 2810"/>
                <a:gd name="T15" fmla="*/ 25390625 h 3173"/>
                <a:gd name="T16" fmla="*/ 2147483646 w 2810"/>
                <a:gd name="T17" fmla="*/ 23437500 h 3173"/>
                <a:gd name="T18" fmla="*/ 2147483646 w 2810"/>
                <a:gd name="T19" fmla="*/ 81250000 h 3173"/>
                <a:gd name="T20" fmla="*/ 2147483646 w 2810"/>
                <a:gd name="T21" fmla="*/ 1081250000 h 3173"/>
                <a:gd name="T22" fmla="*/ 1023312421 w 2810"/>
                <a:gd name="T23" fmla="*/ 53125000 h 3173"/>
                <a:gd name="T24" fmla="*/ 528606670 w 2810"/>
                <a:gd name="T25" fmla="*/ 0 h 3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127;p9"/>
            <p:cNvSpPr>
              <a:spLocks/>
            </p:cNvSpPr>
            <p:nvPr/>
          </p:nvSpPr>
          <p:spPr bwMode="auto">
            <a:xfrm rot="10800000">
              <a:off x="5764273" y="4870225"/>
              <a:ext cx="112878" cy="79325"/>
            </a:xfrm>
            <a:custGeom>
              <a:avLst/>
              <a:gdLst>
                <a:gd name="T0" fmla="*/ 528606670 w 2810"/>
                <a:gd name="T1" fmla="*/ 0 h 3173"/>
                <a:gd name="T2" fmla="*/ 403569138 w 2810"/>
                <a:gd name="T3" fmla="*/ 1953125 h 3173"/>
                <a:gd name="T4" fmla="*/ 62486489 w 2810"/>
                <a:gd name="T5" fmla="*/ 95312500 h 3173"/>
                <a:gd name="T6" fmla="*/ 2147483646 w 2810"/>
                <a:gd name="T7" fmla="*/ 1230078125 h 3173"/>
                <a:gd name="T8" fmla="*/ 2147483646 w 2810"/>
                <a:gd name="T9" fmla="*/ 1239453125 h 3173"/>
                <a:gd name="T10" fmla="*/ 2147483646 w 2810"/>
                <a:gd name="T11" fmla="*/ 1220703125 h 3173"/>
                <a:gd name="T12" fmla="*/ 2147483646 w 2810"/>
                <a:gd name="T13" fmla="*/ 118359375 h 3173"/>
                <a:gd name="T14" fmla="*/ 2147483646 w 2810"/>
                <a:gd name="T15" fmla="*/ 25390625 h 3173"/>
                <a:gd name="T16" fmla="*/ 2147483646 w 2810"/>
                <a:gd name="T17" fmla="*/ 23437500 h 3173"/>
                <a:gd name="T18" fmla="*/ 2147483646 w 2810"/>
                <a:gd name="T19" fmla="*/ 81250000 h 3173"/>
                <a:gd name="T20" fmla="*/ 2147483646 w 2810"/>
                <a:gd name="T21" fmla="*/ 1081250000 h 3173"/>
                <a:gd name="T22" fmla="*/ 1023312421 w 2810"/>
                <a:gd name="T23" fmla="*/ 53125000 h 3173"/>
                <a:gd name="T24" fmla="*/ 528606670 w 2810"/>
                <a:gd name="T25" fmla="*/ 0 h 3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14" name="Google Shape;114;p9"/>
          <p:cNvSpPr txBox="1">
            <a:spLocks noGrp="1"/>
          </p:cNvSpPr>
          <p:nvPr>
            <p:ph type="title"/>
          </p:nvPr>
        </p:nvSpPr>
        <p:spPr>
          <a:xfrm>
            <a:off x="1620467" y="1865133"/>
            <a:ext cx="5515600" cy="926800"/>
          </a:xfrm>
          <a:prstGeom prst="rect">
            <a:avLst/>
          </a:prstGeom>
          <a:solidFill>
            <a:schemeClr val="lt1"/>
          </a:solidFill>
          <a:ln>
            <a:noFill/>
          </a:ln>
        </p:spPr>
        <p:txBody>
          <a:bodyPr spcFirstLastPara="1" anchor="ctr">
            <a:noAutofit/>
          </a:bodyPr>
          <a:lstStyle>
            <a:lvl1pPr lvl="0" rtl="0">
              <a:spcBef>
                <a:spcPts val="0"/>
              </a:spcBef>
              <a:spcAft>
                <a:spcPts val="0"/>
              </a:spcAft>
              <a:buSzPts val="3600"/>
              <a:buNone/>
              <a:defRPr sz="5000" b="1">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5" name="Google Shape;115;p9"/>
          <p:cNvSpPr txBox="1">
            <a:spLocks noGrp="1"/>
          </p:cNvSpPr>
          <p:nvPr>
            <p:ph type="subTitle" idx="1"/>
          </p:nvPr>
        </p:nvSpPr>
        <p:spPr>
          <a:xfrm>
            <a:off x="1620467" y="3301636"/>
            <a:ext cx="5515600" cy="1691200"/>
          </a:xfrm>
          <a:prstGeom prst="rect">
            <a:avLst/>
          </a:prstGeom>
        </p:spPr>
        <p:txBody>
          <a:bodyPr spcFirstLastPara="1">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51860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2"/>
        <p:cNvGrpSpPr/>
        <p:nvPr/>
      </p:nvGrpSpPr>
      <p:grpSpPr>
        <a:xfrm>
          <a:off x="0" y="0"/>
          <a:ext cx="0" cy="0"/>
          <a:chOff x="0" y="0"/>
          <a:chExt cx="0" cy="0"/>
        </a:xfrm>
      </p:grpSpPr>
    </p:spTree>
    <p:extLst>
      <p:ext uri="{BB962C8B-B14F-4D97-AF65-F5344CB8AC3E}">
        <p14:creationId xmlns:p14="http://schemas.microsoft.com/office/powerpoint/2010/main" val="67956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28"/>
        <p:cNvGrpSpPr/>
        <p:nvPr/>
      </p:nvGrpSpPr>
      <p:grpSpPr>
        <a:xfrm>
          <a:off x="0" y="0"/>
          <a:ext cx="0" cy="0"/>
          <a:chOff x="0" y="0"/>
          <a:chExt cx="0" cy="0"/>
        </a:xfrm>
      </p:grpSpPr>
      <p:grpSp>
        <p:nvGrpSpPr>
          <p:cNvPr id="11" name="Google Shape;238;p17"/>
          <p:cNvGrpSpPr>
            <a:grpSpLocks/>
          </p:cNvGrpSpPr>
          <p:nvPr/>
        </p:nvGrpSpPr>
        <p:grpSpPr bwMode="auto">
          <a:xfrm>
            <a:off x="-315913" y="6196013"/>
            <a:ext cx="13081001" cy="812800"/>
            <a:chOff x="-236950" y="4646525"/>
            <a:chExt cx="9811211" cy="609935"/>
          </a:xfrm>
        </p:grpSpPr>
        <p:sp>
          <p:nvSpPr>
            <p:cNvPr id="12" name="Google Shape;239;p17"/>
            <p:cNvSpPr/>
            <p:nvPr/>
          </p:nvSpPr>
          <p:spPr>
            <a:xfrm>
              <a:off x="-236950" y="4646525"/>
              <a:ext cx="9811211" cy="609935"/>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3" name="Google Shape;240;p17"/>
            <p:cNvSpPr>
              <a:spLocks/>
            </p:cNvSpPr>
            <p:nvPr/>
          </p:nvSpPr>
          <p:spPr bwMode="auto">
            <a:xfrm rot="10800000">
              <a:off x="8529498" y="4790900"/>
              <a:ext cx="112878" cy="79325"/>
            </a:xfrm>
            <a:custGeom>
              <a:avLst/>
              <a:gdLst>
                <a:gd name="T0" fmla="*/ 528606670 w 2810"/>
                <a:gd name="T1" fmla="*/ 0 h 3173"/>
                <a:gd name="T2" fmla="*/ 403569138 w 2810"/>
                <a:gd name="T3" fmla="*/ 1953125 h 3173"/>
                <a:gd name="T4" fmla="*/ 62486489 w 2810"/>
                <a:gd name="T5" fmla="*/ 95312500 h 3173"/>
                <a:gd name="T6" fmla="*/ 2147483646 w 2810"/>
                <a:gd name="T7" fmla="*/ 1230078125 h 3173"/>
                <a:gd name="T8" fmla="*/ 2147483646 w 2810"/>
                <a:gd name="T9" fmla="*/ 1239453125 h 3173"/>
                <a:gd name="T10" fmla="*/ 2147483646 w 2810"/>
                <a:gd name="T11" fmla="*/ 1220703125 h 3173"/>
                <a:gd name="T12" fmla="*/ 2147483646 w 2810"/>
                <a:gd name="T13" fmla="*/ 118359375 h 3173"/>
                <a:gd name="T14" fmla="*/ 2147483646 w 2810"/>
                <a:gd name="T15" fmla="*/ 25390625 h 3173"/>
                <a:gd name="T16" fmla="*/ 2147483646 w 2810"/>
                <a:gd name="T17" fmla="*/ 23437500 h 3173"/>
                <a:gd name="T18" fmla="*/ 2147483646 w 2810"/>
                <a:gd name="T19" fmla="*/ 81250000 h 3173"/>
                <a:gd name="T20" fmla="*/ 2147483646 w 2810"/>
                <a:gd name="T21" fmla="*/ 1081250000 h 3173"/>
                <a:gd name="T22" fmla="*/ 1023312421 w 2810"/>
                <a:gd name="T23" fmla="*/ 53125000 h 3173"/>
                <a:gd name="T24" fmla="*/ 528606670 w 2810"/>
                <a:gd name="T25" fmla="*/ 0 h 3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241;p17"/>
            <p:cNvSpPr>
              <a:spLocks/>
            </p:cNvSpPr>
            <p:nvPr/>
          </p:nvSpPr>
          <p:spPr bwMode="auto">
            <a:xfrm rot="10800000">
              <a:off x="725498" y="4790900"/>
              <a:ext cx="112878" cy="79325"/>
            </a:xfrm>
            <a:custGeom>
              <a:avLst/>
              <a:gdLst>
                <a:gd name="T0" fmla="*/ 528606670 w 2810"/>
                <a:gd name="T1" fmla="*/ 0 h 3173"/>
                <a:gd name="T2" fmla="*/ 403569138 w 2810"/>
                <a:gd name="T3" fmla="*/ 1953125 h 3173"/>
                <a:gd name="T4" fmla="*/ 62486489 w 2810"/>
                <a:gd name="T5" fmla="*/ 95312500 h 3173"/>
                <a:gd name="T6" fmla="*/ 2147483646 w 2810"/>
                <a:gd name="T7" fmla="*/ 1230078125 h 3173"/>
                <a:gd name="T8" fmla="*/ 2147483646 w 2810"/>
                <a:gd name="T9" fmla="*/ 1239453125 h 3173"/>
                <a:gd name="T10" fmla="*/ 2147483646 w 2810"/>
                <a:gd name="T11" fmla="*/ 1220703125 h 3173"/>
                <a:gd name="T12" fmla="*/ 2147483646 w 2810"/>
                <a:gd name="T13" fmla="*/ 118359375 h 3173"/>
                <a:gd name="T14" fmla="*/ 2147483646 w 2810"/>
                <a:gd name="T15" fmla="*/ 25390625 h 3173"/>
                <a:gd name="T16" fmla="*/ 2147483646 w 2810"/>
                <a:gd name="T17" fmla="*/ 23437500 h 3173"/>
                <a:gd name="T18" fmla="*/ 2147483646 w 2810"/>
                <a:gd name="T19" fmla="*/ 81250000 h 3173"/>
                <a:gd name="T20" fmla="*/ 2147483646 w 2810"/>
                <a:gd name="T21" fmla="*/ 1081250000 h 3173"/>
                <a:gd name="T22" fmla="*/ 1023312421 w 2810"/>
                <a:gd name="T23" fmla="*/ 53125000 h 3173"/>
                <a:gd name="T24" fmla="*/ 528606670 w 2810"/>
                <a:gd name="T25" fmla="*/ 0 h 3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242;p17"/>
            <p:cNvSpPr>
              <a:spLocks/>
            </p:cNvSpPr>
            <p:nvPr/>
          </p:nvSpPr>
          <p:spPr bwMode="auto">
            <a:xfrm rot="10800000">
              <a:off x="2434623" y="5064175"/>
              <a:ext cx="112878" cy="79325"/>
            </a:xfrm>
            <a:custGeom>
              <a:avLst/>
              <a:gdLst>
                <a:gd name="T0" fmla="*/ 528606670 w 2810"/>
                <a:gd name="T1" fmla="*/ 0 h 3173"/>
                <a:gd name="T2" fmla="*/ 403569138 w 2810"/>
                <a:gd name="T3" fmla="*/ 1953125 h 3173"/>
                <a:gd name="T4" fmla="*/ 62486489 w 2810"/>
                <a:gd name="T5" fmla="*/ 95312500 h 3173"/>
                <a:gd name="T6" fmla="*/ 2147483646 w 2810"/>
                <a:gd name="T7" fmla="*/ 1230078125 h 3173"/>
                <a:gd name="T8" fmla="*/ 2147483646 w 2810"/>
                <a:gd name="T9" fmla="*/ 1239453125 h 3173"/>
                <a:gd name="T10" fmla="*/ 2147483646 w 2810"/>
                <a:gd name="T11" fmla="*/ 1220703125 h 3173"/>
                <a:gd name="T12" fmla="*/ 2147483646 w 2810"/>
                <a:gd name="T13" fmla="*/ 118359375 h 3173"/>
                <a:gd name="T14" fmla="*/ 2147483646 w 2810"/>
                <a:gd name="T15" fmla="*/ 25390625 h 3173"/>
                <a:gd name="T16" fmla="*/ 2147483646 w 2810"/>
                <a:gd name="T17" fmla="*/ 23437500 h 3173"/>
                <a:gd name="T18" fmla="*/ 2147483646 w 2810"/>
                <a:gd name="T19" fmla="*/ 81250000 h 3173"/>
                <a:gd name="T20" fmla="*/ 2147483646 w 2810"/>
                <a:gd name="T21" fmla="*/ 1081250000 h 3173"/>
                <a:gd name="T22" fmla="*/ 1023312421 w 2810"/>
                <a:gd name="T23" fmla="*/ 53125000 h 3173"/>
                <a:gd name="T24" fmla="*/ 528606670 w 2810"/>
                <a:gd name="T25" fmla="*/ 0 h 3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243;p17"/>
            <p:cNvSpPr>
              <a:spLocks/>
            </p:cNvSpPr>
            <p:nvPr/>
          </p:nvSpPr>
          <p:spPr bwMode="auto">
            <a:xfrm rot="10800000">
              <a:off x="7712373" y="5029450"/>
              <a:ext cx="112878" cy="79325"/>
            </a:xfrm>
            <a:custGeom>
              <a:avLst/>
              <a:gdLst>
                <a:gd name="T0" fmla="*/ 528606670 w 2810"/>
                <a:gd name="T1" fmla="*/ 0 h 3173"/>
                <a:gd name="T2" fmla="*/ 403569138 w 2810"/>
                <a:gd name="T3" fmla="*/ 1953125 h 3173"/>
                <a:gd name="T4" fmla="*/ 62486489 w 2810"/>
                <a:gd name="T5" fmla="*/ 95312500 h 3173"/>
                <a:gd name="T6" fmla="*/ 2147483646 w 2810"/>
                <a:gd name="T7" fmla="*/ 1230078125 h 3173"/>
                <a:gd name="T8" fmla="*/ 2147483646 w 2810"/>
                <a:gd name="T9" fmla="*/ 1239453125 h 3173"/>
                <a:gd name="T10" fmla="*/ 2147483646 w 2810"/>
                <a:gd name="T11" fmla="*/ 1220703125 h 3173"/>
                <a:gd name="T12" fmla="*/ 2147483646 w 2810"/>
                <a:gd name="T13" fmla="*/ 118359375 h 3173"/>
                <a:gd name="T14" fmla="*/ 2147483646 w 2810"/>
                <a:gd name="T15" fmla="*/ 25390625 h 3173"/>
                <a:gd name="T16" fmla="*/ 2147483646 w 2810"/>
                <a:gd name="T17" fmla="*/ 23437500 h 3173"/>
                <a:gd name="T18" fmla="*/ 2147483646 w 2810"/>
                <a:gd name="T19" fmla="*/ 81250000 h 3173"/>
                <a:gd name="T20" fmla="*/ 2147483646 w 2810"/>
                <a:gd name="T21" fmla="*/ 1081250000 h 3173"/>
                <a:gd name="T22" fmla="*/ 1023312421 w 2810"/>
                <a:gd name="T23" fmla="*/ 53125000 h 3173"/>
                <a:gd name="T24" fmla="*/ 528606670 w 2810"/>
                <a:gd name="T25" fmla="*/ 0 h 3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244;p17"/>
            <p:cNvSpPr>
              <a:spLocks/>
            </p:cNvSpPr>
            <p:nvPr/>
          </p:nvSpPr>
          <p:spPr bwMode="auto">
            <a:xfrm rot="10800000">
              <a:off x="5764273" y="4870225"/>
              <a:ext cx="112878" cy="79325"/>
            </a:xfrm>
            <a:custGeom>
              <a:avLst/>
              <a:gdLst>
                <a:gd name="T0" fmla="*/ 528606670 w 2810"/>
                <a:gd name="T1" fmla="*/ 0 h 3173"/>
                <a:gd name="T2" fmla="*/ 403569138 w 2810"/>
                <a:gd name="T3" fmla="*/ 1953125 h 3173"/>
                <a:gd name="T4" fmla="*/ 62486489 w 2810"/>
                <a:gd name="T5" fmla="*/ 95312500 h 3173"/>
                <a:gd name="T6" fmla="*/ 2147483646 w 2810"/>
                <a:gd name="T7" fmla="*/ 1230078125 h 3173"/>
                <a:gd name="T8" fmla="*/ 2147483646 w 2810"/>
                <a:gd name="T9" fmla="*/ 1239453125 h 3173"/>
                <a:gd name="T10" fmla="*/ 2147483646 w 2810"/>
                <a:gd name="T11" fmla="*/ 1220703125 h 3173"/>
                <a:gd name="T12" fmla="*/ 2147483646 w 2810"/>
                <a:gd name="T13" fmla="*/ 118359375 h 3173"/>
                <a:gd name="T14" fmla="*/ 2147483646 w 2810"/>
                <a:gd name="T15" fmla="*/ 25390625 h 3173"/>
                <a:gd name="T16" fmla="*/ 2147483646 w 2810"/>
                <a:gd name="T17" fmla="*/ 23437500 h 3173"/>
                <a:gd name="T18" fmla="*/ 2147483646 w 2810"/>
                <a:gd name="T19" fmla="*/ 81250000 h 3173"/>
                <a:gd name="T20" fmla="*/ 2147483646 w 2810"/>
                <a:gd name="T21" fmla="*/ 1081250000 h 3173"/>
                <a:gd name="T22" fmla="*/ 1023312421 w 2810"/>
                <a:gd name="T23" fmla="*/ 53125000 h 3173"/>
                <a:gd name="T24" fmla="*/ 528606670 w 2810"/>
                <a:gd name="T25" fmla="*/ 0 h 3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8" name="Google Shape;245;p17"/>
          <p:cNvGrpSpPr>
            <a:grpSpLocks/>
          </p:cNvGrpSpPr>
          <p:nvPr/>
        </p:nvGrpSpPr>
        <p:grpSpPr bwMode="auto">
          <a:xfrm>
            <a:off x="249238" y="182563"/>
            <a:ext cx="11455400" cy="3576637"/>
            <a:chOff x="186924" y="136699"/>
            <a:chExt cx="8592200" cy="2682887"/>
          </a:xfrm>
        </p:grpSpPr>
        <p:sp>
          <p:nvSpPr>
            <p:cNvPr id="19" name="Google Shape;246;p17"/>
            <p:cNvSpPr>
              <a:spLocks/>
            </p:cNvSpPr>
            <p:nvPr/>
          </p:nvSpPr>
          <p:spPr bwMode="auto">
            <a:xfrm>
              <a:off x="339988" y="2709269"/>
              <a:ext cx="110490" cy="110317"/>
            </a:xfrm>
            <a:custGeom>
              <a:avLst/>
              <a:gdLst>
                <a:gd name="T0" fmla="*/ 30928567 w 13413"/>
                <a:gd name="T1" fmla="*/ 8385146 h 13392"/>
                <a:gd name="T2" fmla="*/ 53279080 w 13413"/>
                <a:gd name="T3" fmla="*/ 30928564 h 13392"/>
                <a:gd name="T4" fmla="*/ 30832419 w 13413"/>
                <a:gd name="T5" fmla="*/ 53375758 h 13392"/>
                <a:gd name="T6" fmla="*/ 30832419 w 13413"/>
                <a:gd name="T7" fmla="*/ 57520052 h 13392"/>
                <a:gd name="T8" fmla="*/ 30735718 w 13413"/>
                <a:gd name="T9" fmla="*/ 53375758 h 13392"/>
                <a:gd name="T10" fmla="*/ 14840711 w 13413"/>
                <a:gd name="T11" fmla="*/ 46731828 h 13392"/>
                <a:gd name="T12" fmla="*/ 8385147 w 13413"/>
                <a:gd name="T13" fmla="*/ 30735715 h 13392"/>
                <a:gd name="T14" fmla="*/ 30928567 w 13413"/>
                <a:gd name="T15" fmla="*/ 8385146 h 13392"/>
                <a:gd name="T16" fmla="*/ 30832419 w 13413"/>
                <a:gd name="T17" fmla="*/ 4481 h 13392"/>
                <a:gd name="T18" fmla="*/ 0 w 13413"/>
                <a:gd name="T19" fmla="*/ 30735715 h 13392"/>
                <a:gd name="T20" fmla="*/ 8960366 w 13413"/>
                <a:gd name="T21" fmla="*/ 52510521 h 13392"/>
                <a:gd name="T22" fmla="*/ 30735718 w 13413"/>
                <a:gd name="T23" fmla="*/ 61664279 h 13392"/>
                <a:gd name="T24" fmla="*/ 30832419 w 13413"/>
                <a:gd name="T25" fmla="*/ 61664279 h 13392"/>
                <a:gd name="T26" fmla="*/ 61659812 w 13413"/>
                <a:gd name="T27" fmla="*/ 31025256 h 13392"/>
                <a:gd name="T28" fmla="*/ 30832419 w 13413"/>
                <a:gd name="T29" fmla="*/ 4481 h 133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413" h="13392" extrusionOk="0">
                  <a:moveTo>
                    <a:pt x="6717" y="1821"/>
                  </a:moveTo>
                  <a:cubicBezTo>
                    <a:pt x="9416" y="1842"/>
                    <a:pt x="11592" y="4039"/>
                    <a:pt x="11571" y="6717"/>
                  </a:cubicBezTo>
                  <a:cubicBezTo>
                    <a:pt x="11571" y="9395"/>
                    <a:pt x="9374" y="11592"/>
                    <a:pt x="6696" y="11592"/>
                  </a:cubicBezTo>
                  <a:lnTo>
                    <a:pt x="6696" y="12492"/>
                  </a:lnTo>
                  <a:lnTo>
                    <a:pt x="6675" y="11592"/>
                  </a:lnTo>
                  <a:cubicBezTo>
                    <a:pt x="5378" y="11571"/>
                    <a:pt x="4143" y="11069"/>
                    <a:pt x="3223" y="10149"/>
                  </a:cubicBezTo>
                  <a:cubicBezTo>
                    <a:pt x="2302" y="9207"/>
                    <a:pt x="1800" y="7994"/>
                    <a:pt x="1821" y="6675"/>
                  </a:cubicBezTo>
                  <a:cubicBezTo>
                    <a:pt x="1821" y="3997"/>
                    <a:pt x="4018" y="1821"/>
                    <a:pt x="6717" y="1821"/>
                  </a:cubicBezTo>
                  <a:close/>
                  <a:moveTo>
                    <a:pt x="6696" y="1"/>
                  </a:moveTo>
                  <a:cubicBezTo>
                    <a:pt x="3034" y="1"/>
                    <a:pt x="21" y="2993"/>
                    <a:pt x="0" y="6675"/>
                  </a:cubicBezTo>
                  <a:cubicBezTo>
                    <a:pt x="0" y="8454"/>
                    <a:pt x="691" y="10149"/>
                    <a:pt x="1946" y="11404"/>
                  </a:cubicBezTo>
                  <a:cubicBezTo>
                    <a:pt x="3202" y="12680"/>
                    <a:pt x="4876" y="13392"/>
                    <a:pt x="6675" y="13392"/>
                  </a:cubicBezTo>
                  <a:lnTo>
                    <a:pt x="6696" y="13392"/>
                  </a:lnTo>
                  <a:cubicBezTo>
                    <a:pt x="10378" y="13392"/>
                    <a:pt x="13371" y="10400"/>
                    <a:pt x="13391" y="6738"/>
                  </a:cubicBezTo>
                  <a:cubicBezTo>
                    <a:pt x="13412" y="3035"/>
                    <a:pt x="10420" y="22"/>
                    <a:pt x="6696"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247;p17"/>
            <p:cNvSpPr>
              <a:spLocks/>
            </p:cNvSpPr>
            <p:nvPr/>
          </p:nvSpPr>
          <p:spPr bwMode="auto">
            <a:xfrm>
              <a:off x="8595041" y="2085611"/>
              <a:ext cx="184083" cy="184775"/>
            </a:xfrm>
            <a:custGeom>
              <a:avLst/>
              <a:gdLst>
                <a:gd name="T0" fmla="*/ 55013724 w 22347"/>
                <a:gd name="T1" fmla="*/ 13297770 h 22431"/>
                <a:gd name="T2" fmla="*/ 58674354 w 22347"/>
                <a:gd name="T3" fmla="*/ 27460773 h 22431"/>
                <a:gd name="T4" fmla="*/ 63007442 w 22347"/>
                <a:gd name="T5" fmla="*/ 41721076 h 22431"/>
                <a:gd name="T6" fmla="*/ 76401900 w 22347"/>
                <a:gd name="T7" fmla="*/ 47886421 h 22431"/>
                <a:gd name="T8" fmla="*/ 89404484 w 22347"/>
                <a:gd name="T9" fmla="*/ 52799133 h 22431"/>
                <a:gd name="T10" fmla="*/ 66285778 w 22347"/>
                <a:gd name="T11" fmla="*/ 61759332 h 22431"/>
                <a:gd name="T12" fmla="*/ 63587682 w 22347"/>
                <a:gd name="T13" fmla="*/ 64264648 h 22431"/>
                <a:gd name="T14" fmla="*/ 51063547 w 22347"/>
                <a:gd name="T15" fmla="*/ 90274923 h 22431"/>
                <a:gd name="T16" fmla="*/ 43065348 w 22347"/>
                <a:gd name="T17" fmla="*/ 62625174 h 22431"/>
                <a:gd name="T18" fmla="*/ 39501409 w 22347"/>
                <a:gd name="T19" fmla="*/ 59254627 h 22431"/>
                <a:gd name="T20" fmla="*/ 12910910 w 22347"/>
                <a:gd name="T21" fmla="*/ 53181500 h 22431"/>
                <a:gd name="T22" fmla="*/ 41909967 w 22347"/>
                <a:gd name="T23" fmla="*/ 39984911 h 22431"/>
                <a:gd name="T24" fmla="*/ 44511363 w 22347"/>
                <a:gd name="T25" fmla="*/ 37383506 h 22431"/>
                <a:gd name="T26" fmla="*/ 55013724 w 22347"/>
                <a:gd name="T27" fmla="*/ 13297770 h 22431"/>
                <a:gd name="T28" fmla="*/ 55976265 w 22347"/>
                <a:gd name="T29" fmla="*/ 4481 h 22431"/>
                <a:gd name="T30" fmla="*/ 36609864 w 22347"/>
                <a:gd name="T31" fmla="*/ 32277402 h 22431"/>
                <a:gd name="T32" fmla="*/ 386783 w 22347"/>
                <a:gd name="T33" fmla="*/ 52509050 h 22431"/>
                <a:gd name="T34" fmla="*/ 1252624 w 22347"/>
                <a:gd name="T35" fmla="*/ 57132222 h 22431"/>
                <a:gd name="T36" fmla="*/ 34878782 w 22347"/>
                <a:gd name="T37" fmla="*/ 67634660 h 22431"/>
                <a:gd name="T38" fmla="*/ 50386615 w 22347"/>
                <a:gd name="T39" fmla="*/ 103282544 h 22431"/>
                <a:gd name="T40" fmla="*/ 50676772 w 22347"/>
                <a:gd name="T41" fmla="*/ 103282544 h 22431"/>
                <a:gd name="T42" fmla="*/ 71198489 w 22347"/>
                <a:gd name="T43" fmla="*/ 69753127 h 22431"/>
                <a:gd name="T44" fmla="*/ 100869996 w 22347"/>
                <a:gd name="T45" fmla="*/ 56938831 h 22431"/>
                <a:gd name="T46" fmla="*/ 102508860 w 22347"/>
                <a:gd name="T47" fmla="*/ 52025576 h 22431"/>
                <a:gd name="T48" fmla="*/ 79481820 w 22347"/>
                <a:gd name="T49" fmla="*/ 39308045 h 22431"/>
                <a:gd name="T50" fmla="*/ 70333257 w 22347"/>
                <a:gd name="T51" fmla="*/ 35841342 h 22431"/>
                <a:gd name="T52" fmla="*/ 67537859 w 22347"/>
                <a:gd name="T53" fmla="*/ 25246150 h 22431"/>
                <a:gd name="T54" fmla="*/ 60309354 w 22347"/>
                <a:gd name="T55" fmla="*/ 2219096 h 22431"/>
                <a:gd name="T56" fmla="*/ 55976265 w 22347"/>
                <a:gd name="T57" fmla="*/ 4481 h 224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248;p17"/>
            <p:cNvSpPr>
              <a:spLocks/>
            </p:cNvSpPr>
            <p:nvPr/>
          </p:nvSpPr>
          <p:spPr bwMode="auto">
            <a:xfrm>
              <a:off x="186924" y="754577"/>
              <a:ext cx="416622" cy="274947"/>
            </a:xfrm>
            <a:custGeom>
              <a:avLst/>
              <a:gdLst>
                <a:gd name="T0" fmla="*/ 2147483646 w 19432"/>
                <a:gd name="T1" fmla="*/ 883235313 h 12824"/>
                <a:gd name="T2" fmla="*/ 1995087003 w 19432"/>
                <a:gd name="T3" fmla="*/ 941136441 h 12824"/>
                <a:gd name="T4" fmla="*/ 2147483646 w 19432"/>
                <a:gd name="T5" fmla="*/ 1023961610 h 12824"/>
                <a:gd name="T6" fmla="*/ 2147483646 w 19432"/>
                <a:gd name="T7" fmla="*/ 1434105778 h 12824"/>
                <a:gd name="T8" fmla="*/ 2147483646 w 19432"/>
                <a:gd name="T9" fmla="*/ 1023961610 h 12824"/>
                <a:gd name="T10" fmla="*/ 1222788765 w 19432"/>
                <a:gd name="T11" fmla="*/ 1640331186 h 12824"/>
                <a:gd name="T12" fmla="*/ 948522784 w 19432"/>
                <a:gd name="T13" fmla="*/ 2147483646 h 12824"/>
                <a:gd name="T14" fmla="*/ 1142289834 w 19432"/>
                <a:gd name="T15" fmla="*/ 1585179828 h 12824"/>
                <a:gd name="T16" fmla="*/ 2147483646 w 19432"/>
                <a:gd name="T17" fmla="*/ 1851838711 h 12824"/>
                <a:gd name="T18" fmla="*/ 2147483646 w 19432"/>
                <a:gd name="T19" fmla="*/ 1829023663 h 12824"/>
                <a:gd name="T20" fmla="*/ 2147483646 w 19432"/>
                <a:gd name="T21" fmla="*/ 124247872 h 12824"/>
                <a:gd name="T22" fmla="*/ 2147483646 w 19432"/>
                <a:gd name="T23" fmla="*/ 900778343 h 12824"/>
                <a:gd name="T24" fmla="*/ 2147483646 w 19432"/>
                <a:gd name="T25" fmla="*/ 1554963080 h 12824"/>
                <a:gd name="T26" fmla="*/ 2147483646 w 19432"/>
                <a:gd name="T27" fmla="*/ 1011494315 h 12824"/>
                <a:gd name="T28" fmla="*/ 2147483646 w 19432"/>
                <a:gd name="T29" fmla="*/ 1819089166 h 12824"/>
                <a:gd name="T30" fmla="*/ 2147483646 w 19432"/>
                <a:gd name="T31" fmla="*/ 2147483646 h 12824"/>
                <a:gd name="T32" fmla="*/ 2147483646 w 19432"/>
                <a:gd name="T33" fmla="*/ 1816556348 h 12824"/>
                <a:gd name="T34" fmla="*/ 2147483646 w 19432"/>
                <a:gd name="T35" fmla="*/ 1776198270 h 12824"/>
                <a:gd name="T36" fmla="*/ 1509521545 w 19432"/>
                <a:gd name="T37" fmla="*/ 2147483646 h 12824"/>
                <a:gd name="T38" fmla="*/ 978739414 w 19432"/>
                <a:gd name="T39" fmla="*/ 2147483646 h 12824"/>
                <a:gd name="T40" fmla="*/ 1318297407 w 19432"/>
                <a:gd name="T41" fmla="*/ 1564897577 h 12824"/>
                <a:gd name="T42" fmla="*/ 966272142 w 19432"/>
                <a:gd name="T43" fmla="*/ 1564897577 h 12824"/>
                <a:gd name="T44" fmla="*/ 422806238 w 19432"/>
                <a:gd name="T45" fmla="*/ 1954956700 h 12824"/>
                <a:gd name="T46" fmla="*/ 772515212 w 19432"/>
                <a:gd name="T47" fmla="*/ 772519362 h 12824"/>
                <a:gd name="T48" fmla="*/ 948522784 w 19432"/>
                <a:gd name="T49" fmla="*/ 822171158 h 12824"/>
                <a:gd name="T50" fmla="*/ 1008956044 w 19432"/>
                <a:gd name="T51" fmla="*/ 752443964 h 12824"/>
                <a:gd name="T52" fmla="*/ 1389502656 w 19432"/>
                <a:gd name="T53" fmla="*/ 150660343 h 12824"/>
                <a:gd name="T54" fmla="*/ 1960011620 w 19432"/>
                <a:gd name="T55" fmla="*/ 342309444 h 12824"/>
                <a:gd name="T56" fmla="*/ 2093345411 w 19432"/>
                <a:gd name="T57" fmla="*/ 1107003301 h 12824"/>
                <a:gd name="T58" fmla="*/ 2130953587 w 19432"/>
                <a:gd name="T59" fmla="*/ 324766414 h 12824"/>
                <a:gd name="T60" fmla="*/ 2147483646 w 19432"/>
                <a:gd name="T61" fmla="*/ 206853 h 12824"/>
                <a:gd name="T62" fmla="*/ 1720821023 w 19432"/>
                <a:gd name="T63" fmla="*/ 90650223 h 12824"/>
                <a:gd name="T64" fmla="*/ 1026498570 w 19432"/>
                <a:gd name="T65" fmla="*/ 181300897 h 12824"/>
                <a:gd name="T66" fmla="*/ 772515212 w 19432"/>
                <a:gd name="T67" fmla="*/ 651652391 h 12824"/>
                <a:gd name="T68" fmla="*/ 349915827 w 19432"/>
                <a:gd name="T69" fmla="*/ 2052998504 h 12824"/>
                <a:gd name="T70" fmla="*/ 1454163540 w 19432"/>
                <a:gd name="T71" fmla="*/ 2147483646 h 12824"/>
                <a:gd name="T72" fmla="*/ 2147483646 w 19432"/>
                <a:gd name="T73" fmla="*/ 2147483646 h 12824"/>
                <a:gd name="T74" fmla="*/ 2147483646 w 19432"/>
                <a:gd name="T75" fmla="*/ 2147483646 h 12824"/>
                <a:gd name="T76" fmla="*/ 2147483646 w 19432"/>
                <a:gd name="T77" fmla="*/ 1117144651 h 12824"/>
                <a:gd name="T78" fmla="*/ 2147483646 w 19432"/>
                <a:gd name="T79" fmla="*/ 118324505 h 12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249;p17"/>
            <p:cNvSpPr>
              <a:spLocks/>
            </p:cNvSpPr>
            <p:nvPr/>
          </p:nvSpPr>
          <p:spPr bwMode="auto">
            <a:xfrm>
              <a:off x="580328" y="136699"/>
              <a:ext cx="184083" cy="184775"/>
            </a:xfrm>
            <a:custGeom>
              <a:avLst/>
              <a:gdLst>
                <a:gd name="T0" fmla="*/ 55013724 w 22347"/>
                <a:gd name="T1" fmla="*/ 13297770 h 22431"/>
                <a:gd name="T2" fmla="*/ 58674354 w 22347"/>
                <a:gd name="T3" fmla="*/ 27460773 h 22431"/>
                <a:gd name="T4" fmla="*/ 63007442 w 22347"/>
                <a:gd name="T5" fmla="*/ 41721076 h 22431"/>
                <a:gd name="T6" fmla="*/ 76401900 w 22347"/>
                <a:gd name="T7" fmla="*/ 47886421 h 22431"/>
                <a:gd name="T8" fmla="*/ 89404484 w 22347"/>
                <a:gd name="T9" fmla="*/ 52799133 h 22431"/>
                <a:gd name="T10" fmla="*/ 66285778 w 22347"/>
                <a:gd name="T11" fmla="*/ 61759332 h 22431"/>
                <a:gd name="T12" fmla="*/ 63587682 w 22347"/>
                <a:gd name="T13" fmla="*/ 64264648 h 22431"/>
                <a:gd name="T14" fmla="*/ 51063547 w 22347"/>
                <a:gd name="T15" fmla="*/ 90274923 h 22431"/>
                <a:gd name="T16" fmla="*/ 43065348 w 22347"/>
                <a:gd name="T17" fmla="*/ 62625174 h 22431"/>
                <a:gd name="T18" fmla="*/ 39501409 w 22347"/>
                <a:gd name="T19" fmla="*/ 59254627 h 22431"/>
                <a:gd name="T20" fmla="*/ 12910910 w 22347"/>
                <a:gd name="T21" fmla="*/ 53181500 h 22431"/>
                <a:gd name="T22" fmla="*/ 41909967 w 22347"/>
                <a:gd name="T23" fmla="*/ 39984911 h 22431"/>
                <a:gd name="T24" fmla="*/ 44511363 w 22347"/>
                <a:gd name="T25" fmla="*/ 37383506 h 22431"/>
                <a:gd name="T26" fmla="*/ 55013724 w 22347"/>
                <a:gd name="T27" fmla="*/ 13297770 h 22431"/>
                <a:gd name="T28" fmla="*/ 55976265 w 22347"/>
                <a:gd name="T29" fmla="*/ 4481 h 22431"/>
                <a:gd name="T30" fmla="*/ 36609864 w 22347"/>
                <a:gd name="T31" fmla="*/ 32277402 h 22431"/>
                <a:gd name="T32" fmla="*/ 386783 w 22347"/>
                <a:gd name="T33" fmla="*/ 52509050 h 22431"/>
                <a:gd name="T34" fmla="*/ 1252624 w 22347"/>
                <a:gd name="T35" fmla="*/ 57132222 h 22431"/>
                <a:gd name="T36" fmla="*/ 34878782 w 22347"/>
                <a:gd name="T37" fmla="*/ 67634660 h 22431"/>
                <a:gd name="T38" fmla="*/ 50386615 w 22347"/>
                <a:gd name="T39" fmla="*/ 103282544 h 22431"/>
                <a:gd name="T40" fmla="*/ 50676772 w 22347"/>
                <a:gd name="T41" fmla="*/ 103282544 h 22431"/>
                <a:gd name="T42" fmla="*/ 71198489 w 22347"/>
                <a:gd name="T43" fmla="*/ 69753127 h 22431"/>
                <a:gd name="T44" fmla="*/ 100869996 w 22347"/>
                <a:gd name="T45" fmla="*/ 56938831 h 22431"/>
                <a:gd name="T46" fmla="*/ 102508860 w 22347"/>
                <a:gd name="T47" fmla="*/ 52025576 h 22431"/>
                <a:gd name="T48" fmla="*/ 79481820 w 22347"/>
                <a:gd name="T49" fmla="*/ 39308045 h 22431"/>
                <a:gd name="T50" fmla="*/ 70333257 w 22347"/>
                <a:gd name="T51" fmla="*/ 35841342 h 22431"/>
                <a:gd name="T52" fmla="*/ 67537859 w 22347"/>
                <a:gd name="T53" fmla="*/ 25246150 h 22431"/>
                <a:gd name="T54" fmla="*/ 60309354 w 22347"/>
                <a:gd name="T55" fmla="*/ 2219096 h 22431"/>
                <a:gd name="T56" fmla="*/ 55976265 w 22347"/>
                <a:gd name="T57" fmla="*/ 4481 h 224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29" name="Google Shape;229;p17"/>
          <p:cNvSpPr txBox="1">
            <a:spLocks noGrp="1"/>
          </p:cNvSpPr>
          <p:nvPr>
            <p:ph type="title"/>
          </p:nvPr>
        </p:nvSpPr>
        <p:spPr>
          <a:xfrm>
            <a:off x="2300267" y="1657167"/>
            <a:ext cx="3298400" cy="703600"/>
          </a:xfrm>
          <a:prstGeom prst="rect">
            <a:avLst/>
          </a:prstGeom>
          <a:ln>
            <a:noFill/>
          </a:ln>
        </p:spPr>
        <p:txBody>
          <a:bodyPr spcFirstLastPara="1" anchor="ctr">
            <a:noAutofit/>
          </a:bodyPr>
          <a:lstStyle>
            <a:lvl1pPr lvl="0" rtl="0">
              <a:spcBef>
                <a:spcPts val="0"/>
              </a:spcBef>
              <a:spcAft>
                <a:spcPts val="0"/>
              </a:spcAft>
              <a:buSzPts val="2500"/>
              <a:buNone/>
              <a:defRPr sz="3500" b="1">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0" name="Google Shape;230;p17"/>
          <p:cNvSpPr txBox="1">
            <a:spLocks noGrp="1"/>
          </p:cNvSpPr>
          <p:nvPr>
            <p:ph type="subTitle" idx="1"/>
          </p:nvPr>
        </p:nvSpPr>
        <p:spPr>
          <a:xfrm>
            <a:off x="2300267" y="2439200"/>
            <a:ext cx="3298400" cy="646400"/>
          </a:xfrm>
          <a:prstGeom prst="rect">
            <a:avLst/>
          </a:prstGeom>
        </p:spPr>
        <p:txBody>
          <a:bodyPr spcFirstLastPara="1" anchor="ctr">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1" name="Google Shape;231;p17"/>
          <p:cNvSpPr txBox="1">
            <a:spLocks noGrp="1"/>
          </p:cNvSpPr>
          <p:nvPr>
            <p:ph type="title" idx="2"/>
          </p:nvPr>
        </p:nvSpPr>
        <p:spPr>
          <a:xfrm>
            <a:off x="7649567" y="1657167"/>
            <a:ext cx="3284000" cy="703600"/>
          </a:xfrm>
          <a:prstGeom prst="rect">
            <a:avLst/>
          </a:prstGeom>
          <a:ln>
            <a:noFill/>
          </a:ln>
        </p:spPr>
        <p:txBody>
          <a:bodyPr spcFirstLastPara="1" anchor="ctr">
            <a:noAutofit/>
          </a:bodyPr>
          <a:lstStyle>
            <a:lvl1pPr lvl="0" rtl="0">
              <a:spcBef>
                <a:spcPts val="0"/>
              </a:spcBef>
              <a:spcAft>
                <a:spcPts val="0"/>
              </a:spcAft>
              <a:buSzPts val="2500"/>
              <a:buNone/>
              <a:defRPr sz="3500" b="1">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2" name="Google Shape;232;p17"/>
          <p:cNvSpPr txBox="1">
            <a:spLocks noGrp="1"/>
          </p:cNvSpPr>
          <p:nvPr>
            <p:ph type="subTitle" idx="3"/>
          </p:nvPr>
        </p:nvSpPr>
        <p:spPr>
          <a:xfrm>
            <a:off x="7649567" y="2439200"/>
            <a:ext cx="3284000" cy="646400"/>
          </a:xfrm>
          <a:prstGeom prst="rect">
            <a:avLst/>
          </a:prstGeom>
        </p:spPr>
        <p:txBody>
          <a:bodyPr spcFirstLastPara="1" anchor="ctr">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3" name="Google Shape;233;p17"/>
          <p:cNvSpPr txBox="1">
            <a:spLocks noGrp="1"/>
          </p:cNvSpPr>
          <p:nvPr>
            <p:ph type="title" idx="4"/>
          </p:nvPr>
        </p:nvSpPr>
        <p:spPr>
          <a:xfrm>
            <a:off x="2300267" y="4188701"/>
            <a:ext cx="3298400" cy="703600"/>
          </a:xfrm>
          <a:prstGeom prst="rect">
            <a:avLst/>
          </a:prstGeom>
          <a:ln>
            <a:noFill/>
          </a:ln>
        </p:spPr>
        <p:txBody>
          <a:bodyPr spcFirstLastPara="1" anchor="ctr">
            <a:noAutofit/>
          </a:bodyPr>
          <a:lstStyle>
            <a:lvl1pPr lvl="0" rtl="0">
              <a:spcBef>
                <a:spcPts val="0"/>
              </a:spcBef>
              <a:spcAft>
                <a:spcPts val="0"/>
              </a:spcAft>
              <a:buSzPts val="2500"/>
              <a:buNone/>
              <a:defRPr sz="3500" b="1">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4" name="Google Shape;234;p17"/>
          <p:cNvSpPr txBox="1">
            <a:spLocks noGrp="1"/>
          </p:cNvSpPr>
          <p:nvPr>
            <p:ph type="subTitle" idx="5"/>
          </p:nvPr>
        </p:nvSpPr>
        <p:spPr>
          <a:xfrm>
            <a:off x="2300267" y="4970736"/>
            <a:ext cx="3298400" cy="646400"/>
          </a:xfrm>
          <a:prstGeom prst="rect">
            <a:avLst/>
          </a:prstGeom>
        </p:spPr>
        <p:txBody>
          <a:bodyPr spcFirstLastPara="1" anchor="ctr">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5" name="Google Shape;235;p17"/>
          <p:cNvSpPr txBox="1">
            <a:spLocks noGrp="1"/>
          </p:cNvSpPr>
          <p:nvPr>
            <p:ph type="title" idx="6"/>
          </p:nvPr>
        </p:nvSpPr>
        <p:spPr>
          <a:xfrm>
            <a:off x="7661151" y="4188701"/>
            <a:ext cx="3260800" cy="703600"/>
          </a:xfrm>
          <a:prstGeom prst="rect">
            <a:avLst/>
          </a:prstGeom>
          <a:ln>
            <a:noFill/>
          </a:ln>
        </p:spPr>
        <p:txBody>
          <a:bodyPr spcFirstLastPara="1" anchor="ctr">
            <a:noAutofit/>
          </a:bodyPr>
          <a:lstStyle>
            <a:lvl1pPr lvl="0" rtl="0">
              <a:spcBef>
                <a:spcPts val="0"/>
              </a:spcBef>
              <a:spcAft>
                <a:spcPts val="0"/>
              </a:spcAft>
              <a:buSzPts val="2500"/>
              <a:buNone/>
              <a:defRPr sz="3500" b="1">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6" name="Google Shape;236;p17"/>
          <p:cNvSpPr txBox="1">
            <a:spLocks noGrp="1"/>
          </p:cNvSpPr>
          <p:nvPr>
            <p:ph type="subTitle" idx="7"/>
          </p:nvPr>
        </p:nvSpPr>
        <p:spPr>
          <a:xfrm>
            <a:off x="7664133" y="4970736"/>
            <a:ext cx="3284000" cy="646400"/>
          </a:xfrm>
          <a:prstGeom prst="rect">
            <a:avLst/>
          </a:prstGeom>
        </p:spPr>
        <p:txBody>
          <a:bodyPr spcFirstLastPara="1" anchor="ctr">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 name="Google Shape;237;p17"/>
          <p:cNvSpPr txBox="1">
            <a:spLocks noGrp="1"/>
          </p:cNvSpPr>
          <p:nvPr>
            <p:ph type="title" idx="8"/>
          </p:nvPr>
        </p:nvSpPr>
        <p:spPr>
          <a:xfrm>
            <a:off x="960000" y="694967"/>
            <a:ext cx="10272000" cy="763600"/>
          </a:xfrm>
          <a:prstGeom prst="rect">
            <a:avLst/>
          </a:prstGeom>
          <a:solidFill>
            <a:schemeClr val="lt1"/>
          </a:solidFill>
          <a:ln>
            <a:noFill/>
          </a:ln>
        </p:spPr>
        <p:txBody>
          <a:bodyPr spcFirstLastPara="1" anchor="ctr">
            <a:noAutofit/>
          </a:bodyPr>
          <a:lstStyle>
            <a:lvl1pPr lvl="0" rtl="0">
              <a:spcBef>
                <a:spcPts val="0"/>
              </a:spcBef>
              <a:spcAft>
                <a:spcPts val="0"/>
              </a:spcAft>
              <a:buSzPts val="3000"/>
              <a:buNone/>
              <a:defRPr sz="4000" b="1">
                <a:solidFill>
                  <a:schemeClr val="accen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99567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34"/>
        <p:cNvGrpSpPr/>
        <p:nvPr/>
      </p:nvGrpSpPr>
      <p:grpSpPr>
        <a:xfrm>
          <a:off x="0" y="0"/>
          <a:ext cx="0" cy="0"/>
          <a:chOff x="0" y="0"/>
          <a:chExt cx="0" cy="0"/>
        </a:xfrm>
      </p:grpSpPr>
      <p:grpSp>
        <p:nvGrpSpPr>
          <p:cNvPr id="2" name="Google Shape;335;p21"/>
          <p:cNvGrpSpPr>
            <a:grpSpLocks/>
          </p:cNvGrpSpPr>
          <p:nvPr/>
        </p:nvGrpSpPr>
        <p:grpSpPr bwMode="auto">
          <a:xfrm>
            <a:off x="-349250" y="5392738"/>
            <a:ext cx="12954000" cy="1638300"/>
            <a:chOff x="-261500" y="4044699"/>
            <a:chExt cx="9714594" cy="1229166"/>
          </a:xfrm>
        </p:grpSpPr>
        <p:sp>
          <p:nvSpPr>
            <p:cNvPr id="3" name="Google Shape;336;p21"/>
            <p:cNvSpPr/>
            <p:nvPr/>
          </p:nvSpPr>
          <p:spPr>
            <a:xfrm>
              <a:off x="-261500" y="4044699"/>
              <a:ext cx="9714594" cy="1229166"/>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4" name="Google Shape;337;p21"/>
            <p:cNvSpPr>
              <a:spLocks/>
            </p:cNvSpPr>
            <p:nvPr/>
          </p:nvSpPr>
          <p:spPr bwMode="auto">
            <a:xfrm>
              <a:off x="6107296" y="4541146"/>
              <a:ext cx="696983" cy="137160"/>
            </a:xfrm>
            <a:custGeom>
              <a:avLst/>
              <a:gdLst>
                <a:gd name="T0" fmla="*/ 2147483646 w 10407"/>
                <a:gd name="T1" fmla="*/ 20125685 h 2048"/>
                <a:gd name="T2" fmla="*/ 2147483646 w 10407"/>
                <a:gd name="T3" fmla="*/ 1186860482 h 2048"/>
                <a:gd name="T4" fmla="*/ 2147483646 w 10407"/>
                <a:gd name="T5" fmla="*/ 2147483646 h 2048"/>
                <a:gd name="T6" fmla="*/ 2147483646 w 10407"/>
                <a:gd name="T7" fmla="*/ 2147483646 h 2048"/>
                <a:gd name="T8" fmla="*/ 0 w 10407"/>
                <a:gd name="T9" fmla="*/ 2147483646 h 2048"/>
                <a:gd name="T10" fmla="*/ 2147483646 w 10407"/>
                <a:gd name="T11" fmla="*/ 2147483646 h 2048"/>
                <a:gd name="T12" fmla="*/ 2147483646 w 10407"/>
                <a:gd name="T13" fmla="*/ 2147483646 h 2048"/>
                <a:gd name="T14" fmla="*/ 2147483646 w 10407"/>
                <a:gd name="T15" fmla="*/ 2147483646 h 2048"/>
                <a:gd name="T16" fmla="*/ 2147483646 w 10407"/>
                <a:gd name="T17" fmla="*/ 2147483646 h 2048"/>
                <a:gd name="T18" fmla="*/ 2147483646 w 10407"/>
                <a:gd name="T19" fmla="*/ 2147483646 h 2048"/>
                <a:gd name="T20" fmla="*/ 2147483646 w 10407"/>
                <a:gd name="T21" fmla="*/ 2147483646 h 2048"/>
                <a:gd name="T22" fmla="*/ 2147483646 w 10407"/>
                <a:gd name="T23" fmla="*/ 2147483646 h 2048"/>
                <a:gd name="T24" fmla="*/ 2147483646 w 10407"/>
                <a:gd name="T25" fmla="*/ 2147483646 h 2048"/>
                <a:gd name="T26" fmla="*/ 2147483646 w 10407"/>
                <a:gd name="T27" fmla="*/ 2147483646 h 2048"/>
                <a:gd name="T28" fmla="*/ 2147483646 w 10407"/>
                <a:gd name="T29" fmla="*/ 2147483646 h 2048"/>
                <a:gd name="T30" fmla="*/ 2147483646 w 10407"/>
                <a:gd name="T31" fmla="*/ 2147483646 h 2048"/>
                <a:gd name="T32" fmla="*/ 2147483646 w 10407"/>
                <a:gd name="T33" fmla="*/ 2147483646 h 2048"/>
                <a:gd name="T34" fmla="*/ 2147483646 w 10407"/>
                <a:gd name="T35" fmla="*/ 2147483646 h 2048"/>
                <a:gd name="T36" fmla="*/ 2147483646 w 10407"/>
                <a:gd name="T37" fmla="*/ 2147483646 h 2048"/>
                <a:gd name="T38" fmla="*/ 2147483646 w 10407"/>
                <a:gd name="T39" fmla="*/ 2147483646 h 2048"/>
                <a:gd name="T40" fmla="*/ 2147483646 w 10407"/>
                <a:gd name="T41" fmla="*/ 2147483646 h 2048"/>
                <a:gd name="T42" fmla="*/ 2147483646 w 10407"/>
                <a:gd name="T43" fmla="*/ 2147483646 h 2048"/>
                <a:gd name="T44" fmla="*/ 2147483646 w 10407"/>
                <a:gd name="T45" fmla="*/ 2147483646 h 2048"/>
                <a:gd name="T46" fmla="*/ 2147483646 w 10407"/>
                <a:gd name="T47" fmla="*/ 2147483646 h 2048"/>
                <a:gd name="T48" fmla="*/ 2147483646 w 10407"/>
                <a:gd name="T49" fmla="*/ 2147483646 h 2048"/>
                <a:gd name="T50" fmla="*/ 2147483646 w 10407"/>
                <a:gd name="T51" fmla="*/ 2147483646 h 2048"/>
                <a:gd name="T52" fmla="*/ 2147483646 w 10407"/>
                <a:gd name="T53" fmla="*/ 2147483646 h 2048"/>
                <a:gd name="T54" fmla="*/ 2147483646 w 10407"/>
                <a:gd name="T55" fmla="*/ 2147483646 h 2048"/>
                <a:gd name="T56" fmla="*/ 2147483646 w 10407"/>
                <a:gd name="T57" fmla="*/ 2147483646 h 2048"/>
                <a:gd name="T58" fmla="*/ 2147483646 w 10407"/>
                <a:gd name="T59" fmla="*/ 2147483646 h 2048"/>
                <a:gd name="T60" fmla="*/ 2147483646 w 10407"/>
                <a:gd name="T61" fmla="*/ 2147483646 h 2048"/>
                <a:gd name="T62" fmla="*/ 2147483646 w 10407"/>
                <a:gd name="T63" fmla="*/ 2147483646 h 2048"/>
                <a:gd name="T64" fmla="*/ 2147483646 w 10407"/>
                <a:gd name="T65" fmla="*/ 2147483646 h 2048"/>
                <a:gd name="T66" fmla="*/ 2147483646 w 10407"/>
                <a:gd name="T67" fmla="*/ 2147483646 h 2048"/>
                <a:gd name="T68" fmla="*/ 2147483646 w 10407"/>
                <a:gd name="T69" fmla="*/ 2147483646 h 2048"/>
                <a:gd name="T70" fmla="*/ 2147483646 w 10407"/>
                <a:gd name="T71" fmla="*/ 2147483646 h 2048"/>
                <a:gd name="T72" fmla="*/ 2147483646 w 10407"/>
                <a:gd name="T73" fmla="*/ 2147483646 h 2048"/>
                <a:gd name="T74" fmla="*/ 2147483646 w 10407"/>
                <a:gd name="T75" fmla="*/ 2147483646 h 2048"/>
                <a:gd name="T76" fmla="*/ 2147483646 w 10407"/>
                <a:gd name="T77" fmla="*/ 20125685 h 20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407" h="2048" extrusionOk="0">
                  <a:moveTo>
                    <a:pt x="1744" y="1"/>
                  </a:moveTo>
                  <a:cubicBezTo>
                    <a:pt x="1678" y="1"/>
                    <a:pt x="1606" y="18"/>
                    <a:pt x="1524" y="59"/>
                  </a:cubicBezTo>
                  <a:cubicBezTo>
                    <a:pt x="1251" y="190"/>
                    <a:pt x="1131" y="380"/>
                    <a:pt x="1024" y="547"/>
                  </a:cubicBezTo>
                  <a:cubicBezTo>
                    <a:pt x="870" y="797"/>
                    <a:pt x="727" y="1012"/>
                    <a:pt x="119" y="1035"/>
                  </a:cubicBezTo>
                  <a:cubicBezTo>
                    <a:pt x="60" y="1035"/>
                    <a:pt x="0" y="1095"/>
                    <a:pt x="0" y="1166"/>
                  </a:cubicBezTo>
                  <a:cubicBezTo>
                    <a:pt x="12" y="1238"/>
                    <a:pt x="72" y="1285"/>
                    <a:pt x="131" y="1285"/>
                  </a:cubicBezTo>
                  <a:cubicBezTo>
                    <a:pt x="870" y="1250"/>
                    <a:pt x="1060" y="952"/>
                    <a:pt x="1239" y="678"/>
                  </a:cubicBezTo>
                  <a:cubicBezTo>
                    <a:pt x="1334" y="523"/>
                    <a:pt x="1429" y="380"/>
                    <a:pt x="1632" y="273"/>
                  </a:cubicBezTo>
                  <a:cubicBezTo>
                    <a:pt x="1667" y="257"/>
                    <a:pt x="1698" y="248"/>
                    <a:pt x="1727" y="248"/>
                  </a:cubicBezTo>
                  <a:cubicBezTo>
                    <a:pt x="1826" y="248"/>
                    <a:pt x="1904" y="349"/>
                    <a:pt x="2060" y="607"/>
                  </a:cubicBezTo>
                  <a:cubicBezTo>
                    <a:pt x="2286" y="976"/>
                    <a:pt x="2584" y="1488"/>
                    <a:pt x="3322" y="1619"/>
                  </a:cubicBezTo>
                  <a:cubicBezTo>
                    <a:pt x="3439" y="1640"/>
                    <a:pt x="3544" y="1650"/>
                    <a:pt x="3640" y="1650"/>
                  </a:cubicBezTo>
                  <a:cubicBezTo>
                    <a:pt x="4298" y="1650"/>
                    <a:pt x="4498" y="1192"/>
                    <a:pt x="4644" y="881"/>
                  </a:cubicBezTo>
                  <a:cubicBezTo>
                    <a:pt x="4727" y="702"/>
                    <a:pt x="4787" y="559"/>
                    <a:pt x="4894" y="523"/>
                  </a:cubicBezTo>
                  <a:cubicBezTo>
                    <a:pt x="4899" y="522"/>
                    <a:pt x="4904" y="522"/>
                    <a:pt x="4909" y="522"/>
                  </a:cubicBezTo>
                  <a:cubicBezTo>
                    <a:pt x="5047" y="522"/>
                    <a:pt x="5343" y="818"/>
                    <a:pt x="5573" y="1059"/>
                  </a:cubicBezTo>
                  <a:cubicBezTo>
                    <a:pt x="5995" y="1482"/>
                    <a:pt x="6465" y="1952"/>
                    <a:pt x="6957" y="1952"/>
                  </a:cubicBezTo>
                  <a:cubicBezTo>
                    <a:pt x="7019" y="1952"/>
                    <a:pt x="7081" y="1944"/>
                    <a:pt x="7144" y="1928"/>
                  </a:cubicBezTo>
                  <a:cubicBezTo>
                    <a:pt x="7608" y="1809"/>
                    <a:pt x="7978" y="1393"/>
                    <a:pt x="8240" y="1083"/>
                  </a:cubicBezTo>
                  <a:cubicBezTo>
                    <a:pt x="8359" y="952"/>
                    <a:pt x="8525" y="750"/>
                    <a:pt x="8585" y="750"/>
                  </a:cubicBezTo>
                  <a:cubicBezTo>
                    <a:pt x="8585" y="750"/>
                    <a:pt x="8585" y="750"/>
                    <a:pt x="8609" y="785"/>
                  </a:cubicBezTo>
                  <a:cubicBezTo>
                    <a:pt x="8871" y="1250"/>
                    <a:pt x="10061" y="1952"/>
                    <a:pt x="10192" y="2024"/>
                  </a:cubicBezTo>
                  <a:cubicBezTo>
                    <a:pt x="10216" y="2035"/>
                    <a:pt x="10240" y="2047"/>
                    <a:pt x="10264" y="2047"/>
                  </a:cubicBezTo>
                  <a:cubicBezTo>
                    <a:pt x="10299" y="2047"/>
                    <a:pt x="10347" y="2024"/>
                    <a:pt x="10371" y="1976"/>
                  </a:cubicBezTo>
                  <a:cubicBezTo>
                    <a:pt x="10406" y="1916"/>
                    <a:pt x="10383" y="1845"/>
                    <a:pt x="10323" y="1809"/>
                  </a:cubicBezTo>
                  <a:cubicBezTo>
                    <a:pt x="9966" y="1607"/>
                    <a:pt x="9013" y="1012"/>
                    <a:pt x="8823" y="654"/>
                  </a:cubicBezTo>
                  <a:cubicBezTo>
                    <a:pt x="8763" y="559"/>
                    <a:pt x="8704" y="511"/>
                    <a:pt x="8609" y="500"/>
                  </a:cubicBezTo>
                  <a:cubicBezTo>
                    <a:pt x="8603" y="499"/>
                    <a:pt x="8597" y="499"/>
                    <a:pt x="8592" y="499"/>
                  </a:cubicBezTo>
                  <a:cubicBezTo>
                    <a:pt x="8420" y="499"/>
                    <a:pt x="8268" y="674"/>
                    <a:pt x="8049" y="928"/>
                  </a:cubicBezTo>
                  <a:cubicBezTo>
                    <a:pt x="7787" y="1226"/>
                    <a:pt x="7478" y="1595"/>
                    <a:pt x="7085" y="1690"/>
                  </a:cubicBezTo>
                  <a:cubicBezTo>
                    <a:pt x="7045" y="1700"/>
                    <a:pt x="7006" y="1705"/>
                    <a:pt x="6965" y="1705"/>
                  </a:cubicBezTo>
                  <a:cubicBezTo>
                    <a:pt x="6565" y="1705"/>
                    <a:pt x="6119" y="1248"/>
                    <a:pt x="5751" y="881"/>
                  </a:cubicBezTo>
                  <a:cubicBezTo>
                    <a:pt x="5426" y="544"/>
                    <a:pt x="5160" y="277"/>
                    <a:pt x="4908" y="277"/>
                  </a:cubicBezTo>
                  <a:cubicBezTo>
                    <a:pt x="4883" y="277"/>
                    <a:pt x="4859" y="280"/>
                    <a:pt x="4834" y="285"/>
                  </a:cubicBezTo>
                  <a:cubicBezTo>
                    <a:pt x="4620" y="345"/>
                    <a:pt x="4513" y="559"/>
                    <a:pt x="4418" y="773"/>
                  </a:cubicBezTo>
                  <a:cubicBezTo>
                    <a:pt x="4274" y="1080"/>
                    <a:pt x="4131" y="1396"/>
                    <a:pt x="3641" y="1396"/>
                  </a:cubicBezTo>
                  <a:cubicBezTo>
                    <a:pt x="3561" y="1396"/>
                    <a:pt x="3471" y="1387"/>
                    <a:pt x="3370" y="1369"/>
                  </a:cubicBezTo>
                  <a:cubicBezTo>
                    <a:pt x="2739" y="1262"/>
                    <a:pt x="2477" y="833"/>
                    <a:pt x="2274" y="488"/>
                  </a:cubicBezTo>
                  <a:cubicBezTo>
                    <a:pt x="2134" y="244"/>
                    <a:pt x="1986" y="1"/>
                    <a:pt x="1744"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338;p21"/>
            <p:cNvSpPr>
              <a:spLocks/>
            </p:cNvSpPr>
            <p:nvPr/>
          </p:nvSpPr>
          <p:spPr bwMode="auto">
            <a:xfrm>
              <a:off x="888621" y="4476394"/>
              <a:ext cx="670663" cy="114121"/>
            </a:xfrm>
            <a:custGeom>
              <a:avLst/>
              <a:gdLst>
                <a:gd name="T0" fmla="*/ 2147483646 w 10014"/>
                <a:gd name="T1" fmla="*/ 20125546 h 1704"/>
                <a:gd name="T2" fmla="*/ 2147483646 w 10014"/>
                <a:gd name="T3" fmla="*/ 1448488829 h 1704"/>
                <a:gd name="T4" fmla="*/ 2147483646 w 10014"/>
                <a:gd name="T5" fmla="*/ 2147483646 h 1704"/>
                <a:gd name="T6" fmla="*/ 2147483646 w 10014"/>
                <a:gd name="T7" fmla="*/ 2147483646 h 1704"/>
                <a:gd name="T8" fmla="*/ 241516569 w 10014"/>
                <a:gd name="T9" fmla="*/ 2147483646 h 1704"/>
                <a:gd name="T10" fmla="*/ 2147483646 w 10014"/>
                <a:gd name="T11" fmla="*/ 2147483646 h 1704"/>
                <a:gd name="T12" fmla="*/ 2147483646 w 10014"/>
                <a:gd name="T13" fmla="*/ 2147483646 h 1704"/>
                <a:gd name="T14" fmla="*/ 2147483646 w 10014"/>
                <a:gd name="T15" fmla="*/ 2147483646 h 1704"/>
                <a:gd name="T16" fmla="*/ 2147483646 w 10014"/>
                <a:gd name="T17" fmla="*/ 2147483646 h 1704"/>
                <a:gd name="T18" fmla="*/ 2147483646 w 10014"/>
                <a:gd name="T19" fmla="*/ 2147483646 h 1704"/>
                <a:gd name="T20" fmla="*/ 2147483646 w 10014"/>
                <a:gd name="T21" fmla="*/ 2147483646 h 1704"/>
                <a:gd name="T22" fmla="*/ 2147483646 w 10014"/>
                <a:gd name="T23" fmla="*/ 2147483646 h 1704"/>
                <a:gd name="T24" fmla="*/ 2147483646 w 10014"/>
                <a:gd name="T25" fmla="*/ 2147483646 h 1704"/>
                <a:gd name="T26" fmla="*/ 2147483646 w 10014"/>
                <a:gd name="T27" fmla="*/ 2147483646 h 1704"/>
                <a:gd name="T28" fmla="*/ 2147483646 w 10014"/>
                <a:gd name="T29" fmla="*/ 2147483646 h 1704"/>
                <a:gd name="T30" fmla="*/ 2147483646 w 10014"/>
                <a:gd name="T31" fmla="*/ 2147483646 h 1704"/>
                <a:gd name="T32" fmla="*/ 2147483646 w 10014"/>
                <a:gd name="T33" fmla="*/ 2147483646 h 1704"/>
                <a:gd name="T34" fmla="*/ 2147483646 w 10014"/>
                <a:gd name="T35" fmla="*/ 2147483646 h 1704"/>
                <a:gd name="T36" fmla="*/ 2147483646 w 10014"/>
                <a:gd name="T37" fmla="*/ 2147483646 h 1704"/>
                <a:gd name="T38" fmla="*/ 2147483646 w 10014"/>
                <a:gd name="T39" fmla="*/ 2147483646 h 1704"/>
                <a:gd name="T40" fmla="*/ 2147483646 w 10014"/>
                <a:gd name="T41" fmla="*/ 2147483646 h 1704"/>
                <a:gd name="T42" fmla="*/ 2147483646 w 10014"/>
                <a:gd name="T43" fmla="*/ 2147483646 h 1704"/>
                <a:gd name="T44" fmla="*/ 2147483646 w 10014"/>
                <a:gd name="T45" fmla="*/ 2147483646 h 1704"/>
                <a:gd name="T46" fmla="*/ 2147483646 w 10014"/>
                <a:gd name="T47" fmla="*/ 2147483646 h 1704"/>
                <a:gd name="T48" fmla="*/ 2147483646 w 10014"/>
                <a:gd name="T49" fmla="*/ 2147483646 h 1704"/>
                <a:gd name="T50" fmla="*/ 2147483646 w 10014"/>
                <a:gd name="T51" fmla="*/ 2147483646 h 1704"/>
                <a:gd name="T52" fmla="*/ 2147483646 w 10014"/>
                <a:gd name="T53" fmla="*/ 2147483646 h 1704"/>
                <a:gd name="T54" fmla="*/ 2147483646 w 10014"/>
                <a:gd name="T55" fmla="*/ 2147483646 h 1704"/>
                <a:gd name="T56" fmla="*/ 2147483646 w 10014"/>
                <a:gd name="T57" fmla="*/ 2147483646 h 1704"/>
                <a:gd name="T58" fmla="*/ 2147483646 w 10014"/>
                <a:gd name="T59" fmla="*/ 2147483646 h 1704"/>
                <a:gd name="T60" fmla="*/ 2147483646 w 10014"/>
                <a:gd name="T61" fmla="*/ 2147483646 h 1704"/>
                <a:gd name="T62" fmla="*/ 2147483646 w 10014"/>
                <a:gd name="T63" fmla="*/ 2147483646 h 1704"/>
                <a:gd name="T64" fmla="*/ 2147483646 w 10014"/>
                <a:gd name="T65" fmla="*/ 2147483646 h 1704"/>
                <a:gd name="T66" fmla="*/ 2147483646 w 10014"/>
                <a:gd name="T67" fmla="*/ 2147483646 h 1704"/>
                <a:gd name="T68" fmla="*/ 2147483646 w 10014"/>
                <a:gd name="T69" fmla="*/ 2147483646 h 1704"/>
                <a:gd name="T70" fmla="*/ 2147483646 w 10014"/>
                <a:gd name="T71" fmla="*/ 2147483646 h 1704"/>
                <a:gd name="T72" fmla="*/ 2147483646 w 10014"/>
                <a:gd name="T73" fmla="*/ 2147483646 h 1704"/>
                <a:gd name="T74" fmla="*/ 2147483646 w 10014"/>
                <a:gd name="T75" fmla="*/ 2147483646 h 1704"/>
                <a:gd name="T76" fmla="*/ 2147483646 w 10014"/>
                <a:gd name="T77" fmla="*/ 2147483646 h 1704"/>
                <a:gd name="T78" fmla="*/ 2147483646 w 10014"/>
                <a:gd name="T79" fmla="*/ 20125546 h 17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014" h="1704" extrusionOk="0">
                  <a:moveTo>
                    <a:pt x="1710" y="1"/>
                  </a:moveTo>
                  <a:cubicBezTo>
                    <a:pt x="1640" y="1"/>
                    <a:pt x="1563" y="22"/>
                    <a:pt x="1477" y="72"/>
                  </a:cubicBezTo>
                  <a:cubicBezTo>
                    <a:pt x="1215" y="215"/>
                    <a:pt x="1096" y="417"/>
                    <a:pt x="1001" y="584"/>
                  </a:cubicBezTo>
                  <a:cubicBezTo>
                    <a:pt x="858" y="846"/>
                    <a:pt x="727" y="1060"/>
                    <a:pt x="119" y="1120"/>
                  </a:cubicBezTo>
                  <a:cubicBezTo>
                    <a:pt x="60" y="1120"/>
                    <a:pt x="0" y="1179"/>
                    <a:pt x="12" y="1251"/>
                  </a:cubicBezTo>
                  <a:cubicBezTo>
                    <a:pt x="23" y="1315"/>
                    <a:pt x="72" y="1360"/>
                    <a:pt x="125" y="1360"/>
                  </a:cubicBezTo>
                  <a:cubicBezTo>
                    <a:pt x="131" y="1360"/>
                    <a:pt x="137" y="1359"/>
                    <a:pt x="143" y="1358"/>
                  </a:cubicBezTo>
                  <a:cubicBezTo>
                    <a:pt x="881" y="1298"/>
                    <a:pt x="1060" y="989"/>
                    <a:pt x="1215" y="715"/>
                  </a:cubicBezTo>
                  <a:cubicBezTo>
                    <a:pt x="1310" y="548"/>
                    <a:pt x="1393" y="394"/>
                    <a:pt x="1596" y="286"/>
                  </a:cubicBezTo>
                  <a:cubicBezTo>
                    <a:pt x="1635" y="266"/>
                    <a:pt x="1668" y="254"/>
                    <a:pt x="1700" y="254"/>
                  </a:cubicBezTo>
                  <a:cubicBezTo>
                    <a:pt x="1795" y="254"/>
                    <a:pt x="1876" y="355"/>
                    <a:pt x="2036" y="596"/>
                  </a:cubicBezTo>
                  <a:cubicBezTo>
                    <a:pt x="2275" y="953"/>
                    <a:pt x="2608" y="1441"/>
                    <a:pt x="3346" y="1548"/>
                  </a:cubicBezTo>
                  <a:cubicBezTo>
                    <a:pt x="3432" y="1560"/>
                    <a:pt x="3511" y="1565"/>
                    <a:pt x="3585" y="1565"/>
                  </a:cubicBezTo>
                  <a:cubicBezTo>
                    <a:pt x="4304" y="1565"/>
                    <a:pt x="4502" y="1073"/>
                    <a:pt x="4632" y="739"/>
                  </a:cubicBezTo>
                  <a:cubicBezTo>
                    <a:pt x="4703" y="560"/>
                    <a:pt x="4763" y="417"/>
                    <a:pt x="4870" y="382"/>
                  </a:cubicBezTo>
                  <a:cubicBezTo>
                    <a:pt x="4877" y="380"/>
                    <a:pt x="4885" y="379"/>
                    <a:pt x="4894" y="379"/>
                  </a:cubicBezTo>
                  <a:cubicBezTo>
                    <a:pt x="5036" y="379"/>
                    <a:pt x="5336" y="656"/>
                    <a:pt x="5573" y="870"/>
                  </a:cubicBezTo>
                  <a:cubicBezTo>
                    <a:pt x="6001" y="1263"/>
                    <a:pt x="6477" y="1703"/>
                    <a:pt x="6954" y="1703"/>
                  </a:cubicBezTo>
                  <a:cubicBezTo>
                    <a:pt x="7037" y="1703"/>
                    <a:pt x="7108" y="1691"/>
                    <a:pt x="7180" y="1667"/>
                  </a:cubicBezTo>
                  <a:cubicBezTo>
                    <a:pt x="7644" y="1525"/>
                    <a:pt x="7978" y="1096"/>
                    <a:pt x="8228" y="775"/>
                  </a:cubicBezTo>
                  <a:cubicBezTo>
                    <a:pt x="8347" y="632"/>
                    <a:pt x="8501" y="429"/>
                    <a:pt x="8561" y="417"/>
                  </a:cubicBezTo>
                  <a:cubicBezTo>
                    <a:pt x="8561" y="417"/>
                    <a:pt x="8561" y="429"/>
                    <a:pt x="8585" y="453"/>
                  </a:cubicBezTo>
                  <a:cubicBezTo>
                    <a:pt x="8871" y="917"/>
                    <a:pt x="9764" y="1441"/>
                    <a:pt x="9799" y="1465"/>
                  </a:cubicBezTo>
                  <a:cubicBezTo>
                    <a:pt x="9819" y="1477"/>
                    <a:pt x="9842" y="1482"/>
                    <a:pt x="9864" y="1482"/>
                  </a:cubicBezTo>
                  <a:cubicBezTo>
                    <a:pt x="9909" y="1482"/>
                    <a:pt x="9954" y="1461"/>
                    <a:pt x="9978" y="1429"/>
                  </a:cubicBezTo>
                  <a:cubicBezTo>
                    <a:pt x="10014" y="1370"/>
                    <a:pt x="9990" y="1286"/>
                    <a:pt x="9930" y="1251"/>
                  </a:cubicBezTo>
                  <a:cubicBezTo>
                    <a:pt x="9918" y="1251"/>
                    <a:pt x="9049" y="739"/>
                    <a:pt x="8799" y="322"/>
                  </a:cubicBezTo>
                  <a:cubicBezTo>
                    <a:pt x="8740" y="227"/>
                    <a:pt x="8668" y="179"/>
                    <a:pt x="8573" y="179"/>
                  </a:cubicBezTo>
                  <a:cubicBezTo>
                    <a:pt x="8568" y="179"/>
                    <a:pt x="8562" y="179"/>
                    <a:pt x="8557" y="179"/>
                  </a:cubicBezTo>
                  <a:cubicBezTo>
                    <a:pt x="8385" y="179"/>
                    <a:pt x="8234" y="366"/>
                    <a:pt x="8037" y="620"/>
                  </a:cubicBezTo>
                  <a:cubicBezTo>
                    <a:pt x="7787" y="929"/>
                    <a:pt x="7489" y="1310"/>
                    <a:pt x="7108" y="1429"/>
                  </a:cubicBezTo>
                  <a:cubicBezTo>
                    <a:pt x="7060" y="1444"/>
                    <a:pt x="7011" y="1451"/>
                    <a:pt x="6960" y="1451"/>
                  </a:cubicBezTo>
                  <a:cubicBezTo>
                    <a:pt x="6572" y="1451"/>
                    <a:pt x="6118" y="1039"/>
                    <a:pt x="5739" y="691"/>
                  </a:cubicBezTo>
                  <a:cubicBezTo>
                    <a:pt x="5403" y="387"/>
                    <a:pt x="5132" y="129"/>
                    <a:pt x="4894" y="129"/>
                  </a:cubicBezTo>
                  <a:cubicBezTo>
                    <a:pt x="4861" y="129"/>
                    <a:pt x="4830" y="134"/>
                    <a:pt x="4799" y="143"/>
                  </a:cubicBezTo>
                  <a:cubicBezTo>
                    <a:pt x="4572" y="203"/>
                    <a:pt x="4489" y="429"/>
                    <a:pt x="4406" y="644"/>
                  </a:cubicBezTo>
                  <a:cubicBezTo>
                    <a:pt x="4267" y="974"/>
                    <a:pt x="4138" y="1313"/>
                    <a:pt x="3593" y="1313"/>
                  </a:cubicBezTo>
                  <a:cubicBezTo>
                    <a:pt x="3529" y="1313"/>
                    <a:pt x="3459" y="1308"/>
                    <a:pt x="3382" y="1298"/>
                  </a:cubicBezTo>
                  <a:cubicBezTo>
                    <a:pt x="2751" y="1215"/>
                    <a:pt x="2465" y="798"/>
                    <a:pt x="2251" y="453"/>
                  </a:cubicBezTo>
                  <a:cubicBezTo>
                    <a:pt x="2095" y="234"/>
                    <a:pt x="1940" y="1"/>
                    <a:pt x="1710"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339;p21"/>
            <p:cNvSpPr>
              <a:spLocks/>
            </p:cNvSpPr>
            <p:nvPr/>
          </p:nvSpPr>
          <p:spPr bwMode="auto">
            <a:xfrm>
              <a:off x="6942241" y="4858894"/>
              <a:ext cx="670730" cy="114054"/>
            </a:xfrm>
            <a:custGeom>
              <a:avLst/>
              <a:gdLst>
                <a:gd name="T0" fmla="*/ 2147483646 w 10015"/>
                <a:gd name="T1" fmla="*/ 20125542 h 1703"/>
                <a:gd name="T2" fmla="*/ 2147483646 w 10015"/>
                <a:gd name="T3" fmla="*/ 1448488077 h 1703"/>
                <a:gd name="T4" fmla="*/ 2147483646 w 10015"/>
                <a:gd name="T5" fmla="*/ 2147483646 h 1703"/>
                <a:gd name="T6" fmla="*/ 2147483646 w 10015"/>
                <a:gd name="T7" fmla="*/ 2147483646 h 1703"/>
                <a:gd name="T8" fmla="*/ 261642229 w 10015"/>
                <a:gd name="T9" fmla="*/ 2147483646 h 1703"/>
                <a:gd name="T10" fmla="*/ 2147483646 w 10015"/>
                <a:gd name="T11" fmla="*/ 2147483646 h 1703"/>
                <a:gd name="T12" fmla="*/ 2147483646 w 10015"/>
                <a:gd name="T13" fmla="*/ 2147483646 h 1703"/>
                <a:gd name="T14" fmla="*/ 2147483646 w 10015"/>
                <a:gd name="T15" fmla="*/ 2147483646 h 1703"/>
                <a:gd name="T16" fmla="*/ 2147483646 w 10015"/>
                <a:gd name="T17" fmla="*/ 2147483646 h 1703"/>
                <a:gd name="T18" fmla="*/ 2147483646 w 10015"/>
                <a:gd name="T19" fmla="*/ 2147483646 h 1703"/>
                <a:gd name="T20" fmla="*/ 2147483646 w 10015"/>
                <a:gd name="T21" fmla="*/ 2147483646 h 1703"/>
                <a:gd name="T22" fmla="*/ 2147483646 w 10015"/>
                <a:gd name="T23" fmla="*/ 2147483646 h 1703"/>
                <a:gd name="T24" fmla="*/ 2147483646 w 10015"/>
                <a:gd name="T25" fmla="*/ 2147483646 h 1703"/>
                <a:gd name="T26" fmla="*/ 2147483646 w 10015"/>
                <a:gd name="T27" fmla="*/ 2147483646 h 1703"/>
                <a:gd name="T28" fmla="*/ 2147483646 w 10015"/>
                <a:gd name="T29" fmla="*/ 2147483646 h 1703"/>
                <a:gd name="T30" fmla="*/ 2147483646 w 10015"/>
                <a:gd name="T31" fmla="*/ 2147483646 h 1703"/>
                <a:gd name="T32" fmla="*/ 2147483646 w 10015"/>
                <a:gd name="T33" fmla="*/ 2147483646 h 1703"/>
                <a:gd name="T34" fmla="*/ 2147483646 w 10015"/>
                <a:gd name="T35" fmla="*/ 2147483646 h 1703"/>
                <a:gd name="T36" fmla="*/ 2147483646 w 10015"/>
                <a:gd name="T37" fmla="*/ 2147483646 h 1703"/>
                <a:gd name="T38" fmla="*/ 2147483646 w 10015"/>
                <a:gd name="T39" fmla="*/ 2147483646 h 1703"/>
                <a:gd name="T40" fmla="*/ 2147483646 w 10015"/>
                <a:gd name="T41" fmla="*/ 2147483646 h 1703"/>
                <a:gd name="T42" fmla="*/ 2147483646 w 10015"/>
                <a:gd name="T43" fmla="*/ 2147483646 h 1703"/>
                <a:gd name="T44" fmla="*/ 2147483646 w 10015"/>
                <a:gd name="T45" fmla="*/ 2147483646 h 1703"/>
                <a:gd name="T46" fmla="*/ 2147483646 w 10015"/>
                <a:gd name="T47" fmla="*/ 2147483646 h 1703"/>
                <a:gd name="T48" fmla="*/ 2147483646 w 10015"/>
                <a:gd name="T49" fmla="*/ 2147483646 h 1703"/>
                <a:gd name="T50" fmla="*/ 2147483646 w 10015"/>
                <a:gd name="T51" fmla="*/ 2147483646 h 1703"/>
                <a:gd name="T52" fmla="*/ 2147483646 w 10015"/>
                <a:gd name="T53" fmla="*/ 2147483646 h 1703"/>
                <a:gd name="T54" fmla="*/ 2147483646 w 10015"/>
                <a:gd name="T55" fmla="*/ 2147483646 h 1703"/>
                <a:gd name="T56" fmla="*/ 2147483646 w 10015"/>
                <a:gd name="T57" fmla="*/ 2147483646 h 1703"/>
                <a:gd name="T58" fmla="*/ 2147483646 w 10015"/>
                <a:gd name="T59" fmla="*/ 2147483646 h 1703"/>
                <a:gd name="T60" fmla="*/ 2147483646 w 10015"/>
                <a:gd name="T61" fmla="*/ 2147483646 h 1703"/>
                <a:gd name="T62" fmla="*/ 2147483646 w 10015"/>
                <a:gd name="T63" fmla="*/ 2147483646 h 1703"/>
                <a:gd name="T64" fmla="*/ 2147483646 w 10015"/>
                <a:gd name="T65" fmla="*/ 2147483646 h 1703"/>
                <a:gd name="T66" fmla="*/ 2147483646 w 10015"/>
                <a:gd name="T67" fmla="*/ 2147483646 h 1703"/>
                <a:gd name="T68" fmla="*/ 2147483646 w 10015"/>
                <a:gd name="T69" fmla="*/ 2147483646 h 1703"/>
                <a:gd name="T70" fmla="*/ 2147483646 w 10015"/>
                <a:gd name="T71" fmla="*/ 2147483646 h 1703"/>
                <a:gd name="T72" fmla="*/ 2147483646 w 10015"/>
                <a:gd name="T73" fmla="*/ 2147483646 h 1703"/>
                <a:gd name="T74" fmla="*/ 2147483646 w 10015"/>
                <a:gd name="T75" fmla="*/ 2147483646 h 1703"/>
                <a:gd name="T76" fmla="*/ 2147483646 w 10015"/>
                <a:gd name="T77" fmla="*/ 20125542 h 17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15" h="1703" extrusionOk="0">
                  <a:moveTo>
                    <a:pt x="1704" y="1"/>
                  </a:moveTo>
                  <a:cubicBezTo>
                    <a:pt x="1633" y="1"/>
                    <a:pt x="1554" y="22"/>
                    <a:pt x="1465" y="72"/>
                  </a:cubicBezTo>
                  <a:cubicBezTo>
                    <a:pt x="1204" y="215"/>
                    <a:pt x="1096" y="417"/>
                    <a:pt x="1001" y="584"/>
                  </a:cubicBezTo>
                  <a:cubicBezTo>
                    <a:pt x="858" y="846"/>
                    <a:pt x="727" y="1060"/>
                    <a:pt x="120" y="1120"/>
                  </a:cubicBezTo>
                  <a:cubicBezTo>
                    <a:pt x="61" y="1120"/>
                    <a:pt x="1" y="1179"/>
                    <a:pt x="13" y="1251"/>
                  </a:cubicBezTo>
                  <a:cubicBezTo>
                    <a:pt x="13" y="1322"/>
                    <a:pt x="84" y="1370"/>
                    <a:pt x="144" y="1370"/>
                  </a:cubicBezTo>
                  <a:cubicBezTo>
                    <a:pt x="882" y="1298"/>
                    <a:pt x="1061" y="989"/>
                    <a:pt x="1215" y="715"/>
                  </a:cubicBezTo>
                  <a:cubicBezTo>
                    <a:pt x="1311" y="548"/>
                    <a:pt x="1394" y="405"/>
                    <a:pt x="1596" y="286"/>
                  </a:cubicBezTo>
                  <a:cubicBezTo>
                    <a:pt x="1635" y="265"/>
                    <a:pt x="1669" y="254"/>
                    <a:pt x="1700" y="254"/>
                  </a:cubicBezTo>
                  <a:cubicBezTo>
                    <a:pt x="1796" y="254"/>
                    <a:pt x="1876" y="355"/>
                    <a:pt x="2037" y="596"/>
                  </a:cubicBezTo>
                  <a:cubicBezTo>
                    <a:pt x="2275" y="953"/>
                    <a:pt x="2608" y="1441"/>
                    <a:pt x="3347" y="1548"/>
                  </a:cubicBezTo>
                  <a:cubicBezTo>
                    <a:pt x="3432" y="1559"/>
                    <a:pt x="3512" y="1564"/>
                    <a:pt x="3586" y="1564"/>
                  </a:cubicBezTo>
                  <a:cubicBezTo>
                    <a:pt x="4305" y="1564"/>
                    <a:pt x="4503" y="1073"/>
                    <a:pt x="4633" y="739"/>
                  </a:cubicBezTo>
                  <a:cubicBezTo>
                    <a:pt x="4704" y="560"/>
                    <a:pt x="4763" y="417"/>
                    <a:pt x="4871" y="381"/>
                  </a:cubicBezTo>
                  <a:cubicBezTo>
                    <a:pt x="4878" y="379"/>
                    <a:pt x="4886" y="378"/>
                    <a:pt x="4894" y="378"/>
                  </a:cubicBezTo>
                  <a:cubicBezTo>
                    <a:pt x="5036" y="378"/>
                    <a:pt x="5326" y="656"/>
                    <a:pt x="5573" y="870"/>
                  </a:cubicBezTo>
                  <a:cubicBezTo>
                    <a:pt x="6002" y="1262"/>
                    <a:pt x="6478" y="1703"/>
                    <a:pt x="6954" y="1703"/>
                  </a:cubicBezTo>
                  <a:cubicBezTo>
                    <a:pt x="7038" y="1703"/>
                    <a:pt x="7109" y="1691"/>
                    <a:pt x="7180" y="1667"/>
                  </a:cubicBezTo>
                  <a:cubicBezTo>
                    <a:pt x="7633" y="1524"/>
                    <a:pt x="7978" y="1096"/>
                    <a:pt x="8228" y="774"/>
                  </a:cubicBezTo>
                  <a:cubicBezTo>
                    <a:pt x="8347" y="631"/>
                    <a:pt x="8502" y="429"/>
                    <a:pt x="8550" y="417"/>
                  </a:cubicBezTo>
                  <a:cubicBezTo>
                    <a:pt x="8550" y="417"/>
                    <a:pt x="8562" y="429"/>
                    <a:pt x="8585" y="453"/>
                  </a:cubicBezTo>
                  <a:cubicBezTo>
                    <a:pt x="8871" y="917"/>
                    <a:pt x="9764" y="1441"/>
                    <a:pt x="9800" y="1465"/>
                  </a:cubicBezTo>
                  <a:cubicBezTo>
                    <a:pt x="9822" y="1478"/>
                    <a:pt x="9848" y="1485"/>
                    <a:pt x="9873" y="1485"/>
                  </a:cubicBezTo>
                  <a:cubicBezTo>
                    <a:pt x="9915" y="1485"/>
                    <a:pt x="9956" y="1466"/>
                    <a:pt x="9978" y="1429"/>
                  </a:cubicBezTo>
                  <a:cubicBezTo>
                    <a:pt x="10014" y="1370"/>
                    <a:pt x="9990" y="1286"/>
                    <a:pt x="9931" y="1251"/>
                  </a:cubicBezTo>
                  <a:cubicBezTo>
                    <a:pt x="9919" y="1251"/>
                    <a:pt x="9050" y="739"/>
                    <a:pt x="8788" y="322"/>
                  </a:cubicBezTo>
                  <a:cubicBezTo>
                    <a:pt x="8740" y="227"/>
                    <a:pt x="8657" y="179"/>
                    <a:pt x="8573" y="179"/>
                  </a:cubicBezTo>
                  <a:cubicBezTo>
                    <a:pt x="8568" y="179"/>
                    <a:pt x="8563" y="178"/>
                    <a:pt x="8558" y="178"/>
                  </a:cubicBezTo>
                  <a:cubicBezTo>
                    <a:pt x="8386" y="178"/>
                    <a:pt x="8234" y="365"/>
                    <a:pt x="8038" y="620"/>
                  </a:cubicBezTo>
                  <a:cubicBezTo>
                    <a:pt x="7788" y="929"/>
                    <a:pt x="7490" y="1310"/>
                    <a:pt x="7109" y="1429"/>
                  </a:cubicBezTo>
                  <a:cubicBezTo>
                    <a:pt x="7061" y="1444"/>
                    <a:pt x="7011" y="1451"/>
                    <a:pt x="6961" y="1451"/>
                  </a:cubicBezTo>
                  <a:cubicBezTo>
                    <a:pt x="6573" y="1451"/>
                    <a:pt x="6119" y="1038"/>
                    <a:pt x="5740" y="691"/>
                  </a:cubicBezTo>
                  <a:cubicBezTo>
                    <a:pt x="5404" y="387"/>
                    <a:pt x="5133" y="129"/>
                    <a:pt x="4894" y="129"/>
                  </a:cubicBezTo>
                  <a:cubicBezTo>
                    <a:pt x="4862" y="129"/>
                    <a:pt x="4830" y="133"/>
                    <a:pt x="4799" y="143"/>
                  </a:cubicBezTo>
                  <a:cubicBezTo>
                    <a:pt x="4573" y="203"/>
                    <a:pt x="4490" y="429"/>
                    <a:pt x="4394" y="655"/>
                  </a:cubicBezTo>
                  <a:cubicBezTo>
                    <a:pt x="4267" y="975"/>
                    <a:pt x="4139" y="1313"/>
                    <a:pt x="3594" y="1313"/>
                  </a:cubicBezTo>
                  <a:cubicBezTo>
                    <a:pt x="3530" y="1313"/>
                    <a:pt x="3459" y="1308"/>
                    <a:pt x="3382" y="1298"/>
                  </a:cubicBezTo>
                  <a:cubicBezTo>
                    <a:pt x="2751" y="1215"/>
                    <a:pt x="2466" y="798"/>
                    <a:pt x="2239" y="465"/>
                  </a:cubicBezTo>
                  <a:cubicBezTo>
                    <a:pt x="2093" y="236"/>
                    <a:pt x="1940" y="1"/>
                    <a:pt x="1704"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340;p21"/>
            <p:cNvSpPr>
              <a:spLocks/>
            </p:cNvSpPr>
            <p:nvPr/>
          </p:nvSpPr>
          <p:spPr bwMode="auto">
            <a:xfrm>
              <a:off x="7768046" y="4541146"/>
              <a:ext cx="696983" cy="137160"/>
            </a:xfrm>
            <a:custGeom>
              <a:avLst/>
              <a:gdLst>
                <a:gd name="T0" fmla="*/ 2147483646 w 10407"/>
                <a:gd name="T1" fmla="*/ 20125685 h 2048"/>
                <a:gd name="T2" fmla="*/ 2147483646 w 10407"/>
                <a:gd name="T3" fmla="*/ 1186860482 h 2048"/>
                <a:gd name="T4" fmla="*/ 2147483646 w 10407"/>
                <a:gd name="T5" fmla="*/ 2147483646 h 2048"/>
                <a:gd name="T6" fmla="*/ 2147483646 w 10407"/>
                <a:gd name="T7" fmla="*/ 2147483646 h 2048"/>
                <a:gd name="T8" fmla="*/ 0 w 10407"/>
                <a:gd name="T9" fmla="*/ 2147483646 h 2048"/>
                <a:gd name="T10" fmla="*/ 2147483646 w 10407"/>
                <a:gd name="T11" fmla="*/ 2147483646 h 2048"/>
                <a:gd name="T12" fmla="*/ 2147483646 w 10407"/>
                <a:gd name="T13" fmla="*/ 2147483646 h 2048"/>
                <a:gd name="T14" fmla="*/ 2147483646 w 10407"/>
                <a:gd name="T15" fmla="*/ 2147483646 h 2048"/>
                <a:gd name="T16" fmla="*/ 2147483646 w 10407"/>
                <a:gd name="T17" fmla="*/ 2147483646 h 2048"/>
                <a:gd name="T18" fmla="*/ 2147483646 w 10407"/>
                <a:gd name="T19" fmla="*/ 2147483646 h 2048"/>
                <a:gd name="T20" fmla="*/ 2147483646 w 10407"/>
                <a:gd name="T21" fmla="*/ 2147483646 h 2048"/>
                <a:gd name="T22" fmla="*/ 2147483646 w 10407"/>
                <a:gd name="T23" fmla="*/ 2147483646 h 2048"/>
                <a:gd name="T24" fmla="*/ 2147483646 w 10407"/>
                <a:gd name="T25" fmla="*/ 2147483646 h 2048"/>
                <a:gd name="T26" fmla="*/ 2147483646 w 10407"/>
                <a:gd name="T27" fmla="*/ 2147483646 h 2048"/>
                <a:gd name="T28" fmla="*/ 2147483646 w 10407"/>
                <a:gd name="T29" fmla="*/ 2147483646 h 2048"/>
                <a:gd name="T30" fmla="*/ 2147483646 w 10407"/>
                <a:gd name="T31" fmla="*/ 2147483646 h 2048"/>
                <a:gd name="T32" fmla="*/ 2147483646 w 10407"/>
                <a:gd name="T33" fmla="*/ 2147483646 h 2048"/>
                <a:gd name="T34" fmla="*/ 2147483646 w 10407"/>
                <a:gd name="T35" fmla="*/ 2147483646 h 2048"/>
                <a:gd name="T36" fmla="*/ 2147483646 w 10407"/>
                <a:gd name="T37" fmla="*/ 2147483646 h 2048"/>
                <a:gd name="T38" fmla="*/ 2147483646 w 10407"/>
                <a:gd name="T39" fmla="*/ 2147483646 h 2048"/>
                <a:gd name="T40" fmla="*/ 2147483646 w 10407"/>
                <a:gd name="T41" fmla="*/ 2147483646 h 2048"/>
                <a:gd name="T42" fmla="*/ 2147483646 w 10407"/>
                <a:gd name="T43" fmla="*/ 2147483646 h 2048"/>
                <a:gd name="T44" fmla="*/ 2147483646 w 10407"/>
                <a:gd name="T45" fmla="*/ 2147483646 h 2048"/>
                <a:gd name="T46" fmla="*/ 2147483646 w 10407"/>
                <a:gd name="T47" fmla="*/ 2147483646 h 2048"/>
                <a:gd name="T48" fmla="*/ 2147483646 w 10407"/>
                <a:gd name="T49" fmla="*/ 2147483646 h 2048"/>
                <a:gd name="T50" fmla="*/ 2147483646 w 10407"/>
                <a:gd name="T51" fmla="*/ 2147483646 h 2048"/>
                <a:gd name="T52" fmla="*/ 2147483646 w 10407"/>
                <a:gd name="T53" fmla="*/ 2147483646 h 2048"/>
                <a:gd name="T54" fmla="*/ 2147483646 w 10407"/>
                <a:gd name="T55" fmla="*/ 2147483646 h 2048"/>
                <a:gd name="T56" fmla="*/ 2147483646 w 10407"/>
                <a:gd name="T57" fmla="*/ 2147483646 h 2048"/>
                <a:gd name="T58" fmla="*/ 2147483646 w 10407"/>
                <a:gd name="T59" fmla="*/ 2147483646 h 2048"/>
                <a:gd name="T60" fmla="*/ 2147483646 w 10407"/>
                <a:gd name="T61" fmla="*/ 2147483646 h 2048"/>
                <a:gd name="T62" fmla="*/ 2147483646 w 10407"/>
                <a:gd name="T63" fmla="*/ 2147483646 h 2048"/>
                <a:gd name="T64" fmla="*/ 2147483646 w 10407"/>
                <a:gd name="T65" fmla="*/ 2147483646 h 2048"/>
                <a:gd name="T66" fmla="*/ 2147483646 w 10407"/>
                <a:gd name="T67" fmla="*/ 2147483646 h 2048"/>
                <a:gd name="T68" fmla="*/ 2147483646 w 10407"/>
                <a:gd name="T69" fmla="*/ 2147483646 h 2048"/>
                <a:gd name="T70" fmla="*/ 2147483646 w 10407"/>
                <a:gd name="T71" fmla="*/ 2147483646 h 2048"/>
                <a:gd name="T72" fmla="*/ 2147483646 w 10407"/>
                <a:gd name="T73" fmla="*/ 2147483646 h 2048"/>
                <a:gd name="T74" fmla="*/ 2147483646 w 10407"/>
                <a:gd name="T75" fmla="*/ 2147483646 h 2048"/>
                <a:gd name="T76" fmla="*/ 2147483646 w 10407"/>
                <a:gd name="T77" fmla="*/ 20125685 h 20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407" h="2048" extrusionOk="0">
                  <a:moveTo>
                    <a:pt x="1744" y="1"/>
                  </a:moveTo>
                  <a:cubicBezTo>
                    <a:pt x="1678" y="1"/>
                    <a:pt x="1606" y="18"/>
                    <a:pt x="1524" y="59"/>
                  </a:cubicBezTo>
                  <a:cubicBezTo>
                    <a:pt x="1251" y="190"/>
                    <a:pt x="1131" y="380"/>
                    <a:pt x="1024" y="547"/>
                  </a:cubicBezTo>
                  <a:cubicBezTo>
                    <a:pt x="870" y="797"/>
                    <a:pt x="727" y="1012"/>
                    <a:pt x="119" y="1035"/>
                  </a:cubicBezTo>
                  <a:cubicBezTo>
                    <a:pt x="60" y="1035"/>
                    <a:pt x="0" y="1095"/>
                    <a:pt x="0" y="1166"/>
                  </a:cubicBezTo>
                  <a:cubicBezTo>
                    <a:pt x="12" y="1238"/>
                    <a:pt x="72" y="1285"/>
                    <a:pt x="131" y="1285"/>
                  </a:cubicBezTo>
                  <a:cubicBezTo>
                    <a:pt x="870" y="1250"/>
                    <a:pt x="1060" y="952"/>
                    <a:pt x="1239" y="678"/>
                  </a:cubicBezTo>
                  <a:cubicBezTo>
                    <a:pt x="1334" y="523"/>
                    <a:pt x="1429" y="380"/>
                    <a:pt x="1632" y="273"/>
                  </a:cubicBezTo>
                  <a:cubicBezTo>
                    <a:pt x="1667" y="257"/>
                    <a:pt x="1698" y="248"/>
                    <a:pt x="1727" y="248"/>
                  </a:cubicBezTo>
                  <a:cubicBezTo>
                    <a:pt x="1826" y="248"/>
                    <a:pt x="1904" y="349"/>
                    <a:pt x="2060" y="607"/>
                  </a:cubicBezTo>
                  <a:cubicBezTo>
                    <a:pt x="2286" y="976"/>
                    <a:pt x="2584" y="1488"/>
                    <a:pt x="3322" y="1619"/>
                  </a:cubicBezTo>
                  <a:cubicBezTo>
                    <a:pt x="3439" y="1640"/>
                    <a:pt x="3544" y="1650"/>
                    <a:pt x="3640" y="1650"/>
                  </a:cubicBezTo>
                  <a:cubicBezTo>
                    <a:pt x="4298" y="1650"/>
                    <a:pt x="4498" y="1192"/>
                    <a:pt x="4644" y="881"/>
                  </a:cubicBezTo>
                  <a:cubicBezTo>
                    <a:pt x="4727" y="702"/>
                    <a:pt x="4787" y="559"/>
                    <a:pt x="4894" y="523"/>
                  </a:cubicBezTo>
                  <a:cubicBezTo>
                    <a:pt x="4899" y="522"/>
                    <a:pt x="4904" y="522"/>
                    <a:pt x="4909" y="522"/>
                  </a:cubicBezTo>
                  <a:cubicBezTo>
                    <a:pt x="5047" y="522"/>
                    <a:pt x="5343" y="818"/>
                    <a:pt x="5573" y="1059"/>
                  </a:cubicBezTo>
                  <a:cubicBezTo>
                    <a:pt x="5995" y="1482"/>
                    <a:pt x="6465" y="1952"/>
                    <a:pt x="6957" y="1952"/>
                  </a:cubicBezTo>
                  <a:cubicBezTo>
                    <a:pt x="7019" y="1952"/>
                    <a:pt x="7081" y="1944"/>
                    <a:pt x="7144" y="1928"/>
                  </a:cubicBezTo>
                  <a:cubicBezTo>
                    <a:pt x="7608" y="1809"/>
                    <a:pt x="7978" y="1393"/>
                    <a:pt x="8240" y="1083"/>
                  </a:cubicBezTo>
                  <a:cubicBezTo>
                    <a:pt x="8359" y="952"/>
                    <a:pt x="8525" y="750"/>
                    <a:pt x="8585" y="750"/>
                  </a:cubicBezTo>
                  <a:cubicBezTo>
                    <a:pt x="8585" y="750"/>
                    <a:pt x="8585" y="750"/>
                    <a:pt x="8609" y="785"/>
                  </a:cubicBezTo>
                  <a:cubicBezTo>
                    <a:pt x="8871" y="1250"/>
                    <a:pt x="10061" y="1952"/>
                    <a:pt x="10192" y="2024"/>
                  </a:cubicBezTo>
                  <a:cubicBezTo>
                    <a:pt x="10216" y="2035"/>
                    <a:pt x="10240" y="2047"/>
                    <a:pt x="10264" y="2047"/>
                  </a:cubicBezTo>
                  <a:cubicBezTo>
                    <a:pt x="10299" y="2047"/>
                    <a:pt x="10347" y="2024"/>
                    <a:pt x="10371" y="1976"/>
                  </a:cubicBezTo>
                  <a:cubicBezTo>
                    <a:pt x="10406" y="1916"/>
                    <a:pt x="10383" y="1845"/>
                    <a:pt x="10323" y="1809"/>
                  </a:cubicBezTo>
                  <a:cubicBezTo>
                    <a:pt x="9966" y="1607"/>
                    <a:pt x="9013" y="1012"/>
                    <a:pt x="8823" y="654"/>
                  </a:cubicBezTo>
                  <a:cubicBezTo>
                    <a:pt x="8763" y="559"/>
                    <a:pt x="8704" y="511"/>
                    <a:pt x="8609" y="500"/>
                  </a:cubicBezTo>
                  <a:cubicBezTo>
                    <a:pt x="8603" y="499"/>
                    <a:pt x="8597" y="499"/>
                    <a:pt x="8592" y="499"/>
                  </a:cubicBezTo>
                  <a:cubicBezTo>
                    <a:pt x="8420" y="499"/>
                    <a:pt x="8268" y="674"/>
                    <a:pt x="8049" y="928"/>
                  </a:cubicBezTo>
                  <a:cubicBezTo>
                    <a:pt x="7787" y="1226"/>
                    <a:pt x="7478" y="1595"/>
                    <a:pt x="7085" y="1690"/>
                  </a:cubicBezTo>
                  <a:cubicBezTo>
                    <a:pt x="7045" y="1700"/>
                    <a:pt x="7006" y="1705"/>
                    <a:pt x="6965" y="1705"/>
                  </a:cubicBezTo>
                  <a:cubicBezTo>
                    <a:pt x="6565" y="1705"/>
                    <a:pt x="6119" y="1248"/>
                    <a:pt x="5751" y="881"/>
                  </a:cubicBezTo>
                  <a:cubicBezTo>
                    <a:pt x="5426" y="544"/>
                    <a:pt x="5160" y="277"/>
                    <a:pt x="4908" y="277"/>
                  </a:cubicBezTo>
                  <a:cubicBezTo>
                    <a:pt x="4883" y="277"/>
                    <a:pt x="4859" y="280"/>
                    <a:pt x="4834" y="285"/>
                  </a:cubicBezTo>
                  <a:cubicBezTo>
                    <a:pt x="4620" y="345"/>
                    <a:pt x="4513" y="559"/>
                    <a:pt x="4418" y="773"/>
                  </a:cubicBezTo>
                  <a:cubicBezTo>
                    <a:pt x="4274" y="1080"/>
                    <a:pt x="4131" y="1396"/>
                    <a:pt x="3641" y="1396"/>
                  </a:cubicBezTo>
                  <a:cubicBezTo>
                    <a:pt x="3561" y="1396"/>
                    <a:pt x="3471" y="1387"/>
                    <a:pt x="3370" y="1369"/>
                  </a:cubicBezTo>
                  <a:cubicBezTo>
                    <a:pt x="2739" y="1262"/>
                    <a:pt x="2477" y="833"/>
                    <a:pt x="2274" y="488"/>
                  </a:cubicBezTo>
                  <a:cubicBezTo>
                    <a:pt x="2134" y="244"/>
                    <a:pt x="1986" y="1"/>
                    <a:pt x="1744"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341;p21"/>
            <p:cNvSpPr>
              <a:spLocks/>
            </p:cNvSpPr>
            <p:nvPr/>
          </p:nvSpPr>
          <p:spPr bwMode="auto">
            <a:xfrm>
              <a:off x="3162096" y="4823044"/>
              <a:ext cx="670663" cy="114121"/>
            </a:xfrm>
            <a:custGeom>
              <a:avLst/>
              <a:gdLst>
                <a:gd name="T0" fmla="*/ 2147483646 w 10014"/>
                <a:gd name="T1" fmla="*/ 20125546 h 1704"/>
                <a:gd name="T2" fmla="*/ 2147483646 w 10014"/>
                <a:gd name="T3" fmla="*/ 1448488829 h 1704"/>
                <a:gd name="T4" fmla="*/ 2147483646 w 10014"/>
                <a:gd name="T5" fmla="*/ 2147483646 h 1704"/>
                <a:gd name="T6" fmla="*/ 2147483646 w 10014"/>
                <a:gd name="T7" fmla="*/ 2147483646 h 1704"/>
                <a:gd name="T8" fmla="*/ 241516569 w 10014"/>
                <a:gd name="T9" fmla="*/ 2147483646 h 1704"/>
                <a:gd name="T10" fmla="*/ 2147483646 w 10014"/>
                <a:gd name="T11" fmla="*/ 2147483646 h 1704"/>
                <a:gd name="T12" fmla="*/ 2147483646 w 10014"/>
                <a:gd name="T13" fmla="*/ 2147483646 h 1704"/>
                <a:gd name="T14" fmla="*/ 2147483646 w 10014"/>
                <a:gd name="T15" fmla="*/ 2147483646 h 1704"/>
                <a:gd name="T16" fmla="*/ 2147483646 w 10014"/>
                <a:gd name="T17" fmla="*/ 2147483646 h 1704"/>
                <a:gd name="T18" fmla="*/ 2147483646 w 10014"/>
                <a:gd name="T19" fmla="*/ 2147483646 h 1704"/>
                <a:gd name="T20" fmla="*/ 2147483646 w 10014"/>
                <a:gd name="T21" fmla="*/ 2147483646 h 1704"/>
                <a:gd name="T22" fmla="*/ 2147483646 w 10014"/>
                <a:gd name="T23" fmla="*/ 2147483646 h 1704"/>
                <a:gd name="T24" fmla="*/ 2147483646 w 10014"/>
                <a:gd name="T25" fmla="*/ 2147483646 h 1704"/>
                <a:gd name="T26" fmla="*/ 2147483646 w 10014"/>
                <a:gd name="T27" fmla="*/ 2147483646 h 1704"/>
                <a:gd name="T28" fmla="*/ 2147483646 w 10014"/>
                <a:gd name="T29" fmla="*/ 2147483646 h 1704"/>
                <a:gd name="T30" fmla="*/ 2147483646 w 10014"/>
                <a:gd name="T31" fmla="*/ 2147483646 h 1704"/>
                <a:gd name="T32" fmla="*/ 2147483646 w 10014"/>
                <a:gd name="T33" fmla="*/ 2147483646 h 1704"/>
                <a:gd name="T34" fmla="*/ 2147483646 w 10014"/>
                <a:gd name="T35" fmla="*/ 2147483646 h 1704"/>
                <a:gd name="T36" fmla="*/ 2147483646 w 10014"/>
                <a:gd name="T37" fmla="*/ 2147483646 h 1704"/>
                <a:gd name="T38" fmla="*/ 2147483646 w 10014"/>
                <a:gd name="T39" fmla="*/ 2147483646 h 1704"/>
                <a:gd name="T40" fmla="*/ 2147483646 w 10014"/>
                <a:gd name="T41" fmla="*/ 2147483646 h 1704"/>
                <a:gd name="T42" fmla="*/ 2147483646 w 10014"/>
                <a:gd name="T43" fmla="*/ 2147483646 h 1704"/>
                <a:gd name="T44" fmla="*/ 2147483646 w 10014"/>
                <a:gd name="T45" fmla="*/ 2147483646 h 1704"/>
                <a:gd name="T46" fmla="*/ 2147483646 w 10014"/>
                <a:gd name="T47" fmla="*/ 2147483646 h 1704"/>
                <a:gd name="T48" fmla="*/ 2147483646 w 10014"/>
                <a:gd name="T49" fmla="*/ 2147483646 h 1704"/>
                <a:gd name="T50" fmla="*/ 2147483646 w 10014"/>
                <a:gd name="T51" fmla="*/ 2147483646 h 1704"/>
                <a:gd name="T52" fmla="*/ 2147483646 w 10014"/>
                <a:gd name="T53" fmla="*/ 2147483646 h 1704"/>
                <a:gd name="T54" fmla="*/ 2147483646 w 10014"/>
                <a:gd name="T55" fmla="*/ 2147483646 h 1704"/>
                <a:gd name="T56" fmla="*/ 2147483646 w 10014"/>
                <a:gd name="T57" fmla="*/ 2147483646 h 1704"/>
                <a:gd name="T58" fmla="*/ 2147483646 w 10014"/>
                <a:gd name="T59" fmla="*/ 2147483646 h 1704"/>
                <a:gd name="T60" fmla="*/ 2147483646 w 10014"/>
                <a:gd name="T61" fmla="*/ 2147483646 h 1704"/>
                <a:gd name="T62" fmla="*/ 2147483646 w 10014"/>
                <a:gd name="T63" fmla="*/ 2147483646 h 1704"/>
                <a:gd name="T64" fmla="*/ 2147483646 w 10014"/>
                <a:gd name="T65" fmla="*/ 2147483646 h 1704"/>
                <a:gd name="T66" fmla="*/ 2147483646 w 10014"/>
                <a:gd name="T67" fmla="*/ 2147483646 h 1704"/>
                <a:gd name="T68" fmla="*/ 2147483646 w 10014"/>
                <a:gd name="T69" fmla="*/ 2147483646 h 1704"/>
                <a:gd name="T70" fmla="*/ 2147483646 w 10014"/>
                <a:gd name="T71" fmla="*/ 2147483646 h 1704"/>
                <a:gd name="T72" fmla="*/ 2147483646 w 10014"/>
                <a:gd name="T73" fmla="*/ 2147483646 h 1704"/>
                <a:gd name="T74" fmla="*/ 2147483646 w 10014"/>
                <a:gd name="T75" fmla="*/ 2147483646 h 1704"/>
                <a:gd name="T76" fmla="*/ 2147483646 w 10014"/>
                <a:gd name="T77" fmla="*/ 2147483646 h 1704"/>
                <a:gd name="T78" fmla="*/ 2147483646 w 10014"/>
                <a:gd name="T79" fmla="*/ 20125546 h 17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014" h="1704" extrusionOk="0">
                  <a:moveTo>
                    <a:pt x="1710" y="1"/>
                  </a:moveTo>
                  <a:cubicBezTo>
                    <a:pt x="1640" y="1"/>
                    <a:pt x="1563" y="22"/>
                    <a:pt x="1477" y="72"/>
                  </a:cubicBezTo>
                  <a:cubicBezTo>
                    <a:pt x="1215" y="215"/>
                    <a:pt x="1096" y="417"/>
                    <a:pt x="1001" y="584"/>
                  </a:cubicBezTo>
                  <a:cubicBezTo>
                    <a:pt x="858" y="846"/>
                    <a:pt x="727" y="1060"/>
                    <a:pt x="119" y="1120"/>
                  </a:cubicBezTo>
                  <a:cubicBezTo>
                    <a:pt x="60" y="1120"/>
                    <a:pt x="0" y="1179"/>
                    <a:pt x="12" y="1251"/>
                  </a:cubicBezTo>
                  <a:cubicBezTo>
                    <a:pt x="23" y="1315"/>
                    <a:pt x="72" y="1360"/>
                    <a:pt x="125" y="1360"/>
                  </a:cubicBezTo>
                  <a:cubicBezTo>
                    <a:pt x="131" y="1360"/>
                    <a:pt x="137" y="1359"/>
                    <a:pt x="143" y="1358"/>
                  </a:cubicBezTo>
                  <a:cubicBezTo>
                    <a:pt x="881" y="1298"/>
                    <a:pt x="1060" y="989"/>
                    <a:pt x="1215" y="715"/>
                  </a:cubicBezTo>
                  <a:cubicBezTo>
                    <a:pt x="1310" y="548"/>
                    <a:pt x="1393" y="394"/>
                    <a:pt x="1596" y="286"/>
                  </a:cubicBezTo>
                  <a:cubicBezTo>
                    <a:pt x="1635" y="266"/>
                    <a:pt x="1668" y="254"/>
                    <a:pt x="1700" y="254"/>
                  </a:cubicBezTo>
                  <a:cubicBezTo>
                    <a:pt x="1795" y="254"/>
                    <a:pt x="1876" y="355"/>
                    <a:pt x="2036" y="596"/>
                  </a:cubicBezTo>
                  <a:cubicBezTo>
                    <a:pt x="2275" y="953"/>
                    <a:pt x="2608" y="1441"/>
                    <a:pt x="3346" y="1548"/>
                  </a:cubicBezTo>
                  <a:cubicBezTo>
                    <a:pt x="3432" y="1560"/>
                    <a:pt x="3511" y="1565"/>
                    <a:pt x="3585" y="1565"/>
                  </a:cubicBezTo>
                  <a:cubicBezTo>
                    <a:pt x="4304" y="1565"/>
                    <a:pt x="4502" y="1073"/>
                    <a:pt x="4632" y="739"/>
                  </a:cubicBezTo>
                  <a:cubicBezTo>
                    <a:pt x="4703" y="560"/>
                    <a:pt x="4763" y="417"/>
                    <a:pt x="4870" y="382"/>
                  </a:cubicBezTo>
                  <a:cubicBezTo>
                    <a:pt x="4877" y="380"/>
                    <a:pt x="4885" y="379"/>
                    <a:pt x="4894" y="379"/>
                  </a:cubicBezTo>
                  <a:cubicBezTo>
                    <a:pt x="5036" y="379"/>
                    <a:pt x="5336" y="656"/>
                    <a:pt x="5573" y="870"/>
                  </a:cubicBezTo>
                  <a:cubicBezTo>
                    <a:pt x="6001" y="1263"/>
                    <a:pt x="6477" y="1703"/>
                    <a:pt x="6954" y="1703"/>
                  </a:cubicBezTo>
                  <a:cubicBezTo>
                    <a:pt x="7037" y="1703"/>
                    <a:pt x="7108" y="1691"/>
                    <a:pt x="7180" y="1667"/>
                  </a:cubicBezTo>
                  <a:cubicBezTo>
                    <a:pt x="7644" y="1525"/>
                    <a:pt x="7978" y="1096"/>
                    <a:pt x="8228" y="775"/>
                  </a:cubicBezTo>
                  <a:cubicBezTo>
                    <a:pt x="8347" y="632"/>
                    <a:pt x="8501" y="429"/>
                    <a:pt x="8561" y="417"/>
                  </a:cubicBezTo>
                  <a:cubicBezTo>
                    <a:pt x="8561" y="417"/>
                    <a:pt x="8561" y="429"/>
                    <a:pt x="8585" y="453"/>
                  </a:cubicBezTo>
                  <a:cubicBezTo>
                    <a:pt x="8871" y="917"/>
                    <a:pt x="9764" y="1441"/>
                    <a:pt x="9799" y="1465"/>
                  </a:cubicBezTo>
                  <a:cubicBezTo>
                    <a:pt x="9819" y="1477"/>
                    <a:pt x="9842" y="1482"/>
                    <a:pt x="9864" y="1482"/>
                  </a:cubicBezTo>
                  <a:cubicBezTo>
                    <a:pt x="9909" y="1482"/>
                    <a:pt x="9954" y="1461"/>
                    <a:pt x="9978" y="1429"/>
                  </a:cubicBezTo>
                  <a:cubicBezTo>
                    <a:pt x="10014" y="1370"/>
                    <a:pt x="9990" y="1286"/>
                    <a:pt x="9930" y="1251"/>
                  </a:cubicBezTo>
                  <a:cubicBezTo>
                    <a:pt x="9918" y="1251"/>
                    <a:pt x="9049" y="739"/>
                    <a:pt x="8799" y="322"/>
                  </a:cubicBezTo>
                  <a:cubicBezTo>
                    <a:pt x="8740" y="227"/>
                    <a:pt x="8668" y="179"/>
                    <a:pt x="8573" y="179"/>
                  </a:cubicBezTo>
                  <a:cubicBezTo>
                    <a:pt x="8568" y="179"/>
                    <a:pt x="8562" y="179"/>
                    <a:pt x="8557" y="179"/>
                  </a:cubicBezTo>
                  <a:cubicBezTo>
                    <a:pt x="8385" y="179"/>
                    <a:pt x="8234" y="366"/>
                    <a:pt x="8037" y="620"/>
                  </a:cubicBezTo>
                  <a:cubicBezTo>
                    <a:pt x="7787" y="929"/>
                    <a:pt x="7489" y="1310"/>
                    <a:pt x="7108" y="1429"/>
                  </a:cubicBezTo>
                  <a:cubicBezTo>
                    <a:pt x="7060" y="1444"/>
                    <a:pt x="7011" y="1451"/>
                    <a:pt x="6960" y="1451"/>
                  </a:cubicBezTo>
                  <a:cubicBezTo>
                    <a:pt x="6572" y="1451"/>
                    <a:pt x="6118" y="1039"/>
                    <a:pt x="5739" y="691"/>
                  </a:cubicBezTo>
                  <a:cubicBezTo>
                    <a:pt x="5403" y="387"/>
                    <a:pt x="5132" y="129"/>
                    <a:pt x="4894" y="129"/>
                  </a:cubicBezTo>
                  <a:cubicBezTo>
                    <a:pt x="4861" y="129"/>
                    <a:pt x="4830" y="134"/>
                    <a:pt x="4799" y="143"/>
                  </a:cubicBezTo>
                  <a:cubicBezTo>
                    <a:pt x="4572" y="203"/>
                    <a:pt x="4489" y="429"/>
                    <a:pt x="4406" y="644"/>
                  </a:cubicBezTo>
                  <a:cubicBezTo>
                    <a:pt x="4267" y="974"/>
                    <a:pt x="4138" y="1313"/>
                    <a:pt x="3593" y="1313"/>
                  </a:cubicBezTo>
                  <a:cubicBezTo>
                    <a:pt x="3529" y="1313"/>
                    <a:pt x="3459" y="1308"/>
                    <a:pt x="3382" y="1298"/>
                  </a:cubicBezTo>
                  <a:cubicBezTo>
                    <a:pt x="2751" y="1215"/>
                    <a:pt x="2465" y="798"/>
                    <a:pt x="2251" y="453"/>
                  </a:cubicBezTo>
                  <a:cubicBezTo>
                    <a:pt x="2095" y="234"/>
                    <a:pt x="1940" y="1"/>
                    <a:pt x="1710"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9" name="Google Shape;342;p21"/>
          <p:cNvGrpSpPr>
            <a:grpSpLocks/>
          </p:cNvGrpSpPr>
          <p:nvPr/>
        </p:nvGrpSpPr>
        <p:grpSpPr bwMode="auto">
          <a:xfrm>
            <a:off x="249238" y="223838"/>
            <a:ext cx="11372850" cy="1149350"/>
            <a:chOff x="186924" y="167802"/>
            <a:chExt cx="8529415" cy="861722"/>
          </a:xfrm>
        </p:grpSpPr>
        <p:grpSp>
          <p:nvGrpSpPr>
            <p:cNvPr id="10" name="Google Shape;343;p21"/>
            <p:cNvGrpSpPr>
              <a:grpSpLocks/>
            </p:cNvGrpSpPr>
            <p:nvPr/>
          </p:nvGrpSpPr>
          <p:grpSpPr bwMode="auto">
            <a:xfrm>
              <a:off x="888616" y="292083"/>
              <a:ext cx="1339533" cy="716616"/>
              <a:chOff x="4461550" y="2481100"/>
              <a:chExt cx="902225" cy="482700"/>
            </a:xfrm>
          </p:grpSpPr>
          <p:sp>
            <p:nvSpPr>
              <p:cNvPr id="17" name="Google Shape;344;p21"/>
              <p:cNvSpPr>
                <a:spLocks/>
              </p:cNvSpPr>
              <p:nvPr/>
            </p:nvSpPr>
            <p:spPr bwMode="auto">
              <a:xfrm>
                <a:off x="4461550" y="2486075"/>
                <a:ext cx="902225" cy="461775"/>
              </a:xfrm>
              <a:custGeom>
                <a:avLst/>
                <a:gdLst>
                  <a:gd name="T0" fmla="*/ 2147483646 w 36089"/>
                  <a:gd name="T1" fmla="*/ 0 h 18471"/>
                  <a:gd name="T2" fmla="*/ 2147483646 w 36089"/>
                  <a:gd name="T3" fmla="*/ 1726953125 h 18471"/>
                  <a:gd name="T4" fmla="*/ 2147483646 w 36089"/>
                  <a:gd name="T5" fmla="*/ 164062500 h 18471"/>
                  <a:gd name="T6" fmla="*/ 2147483646 w 36089"/>
                  <a:gd name="T7" fmla="*/ 160156250 h 18471"/>
                  <a:gd name="T8" fmla="*/ 2147483646 w 36089"/>
                  <a:gd name="T9" fmla="*/ 1875781250 h 18471"/>
                  <a:gd name="T10" fmla="*/ 2147483646 w 36089"/>
                  <a:gd name="T11" fmla="*/ 1219921875 h 18471"/>
                  <a:gd name="T12" fmla="*/ 2147483646 w 36089"/>
                  <a:gd name="T13" fmla="*/ 1216406250 h 18471"/>
                  <a:gd name="T14" fmla="*/ 2147483646 w 36089"/>
                  <a:gd name="T15" fmla="*/ 2147483646 h 18471"/>
                  <a:gd name="T16" fmla="*/ 1307031250 w 36089"/>
                  <a:gd name="T17" fmla="*/ 2147483646 h 18471"/>
                  <a:gd name="T18" fmla="*/ 1860546875 w 36089"/>
                  <a:gd name="T19" fmla="*/ 2147483646 h 18471"/>
                  <a:gd name="T20" fmla="*/ 349218750 w 36089"/>
                  <a:gd name="T21" fmla="*/ 2147483646 h 18471"/>
                  <a:gd name="T22" fmla="*/ 1609375000 w 36089"/>
                  <a:gd name="T23" fmla="*/ 2147483646 h 18471"/>
                  <a:gd name="T24" fmla="*/ 2147483646 w 36089"/>
                  <a:gd name="T25" fmla="*/ 2147483646 h 18471"/>
                  <a:gd name="T26" fmla="*/ 2147483646 w 36089"/>
                  <a:gd name="T27" fmla="*/ 2147483646 h 18471"/>
                  <a:gd name="T28" fmla="*/ 2147483646 w 36089"/>
                  <a:gd name="T29" fmla="*/ 2147483646 h 18471"/>
                  <a:gd name="T30" fmla="*/ 2147483646 w 36089"/>
                  <a:gd name="T31" fmla="*/ 2147483646 h 18471"/>
                  <a:gd name="T32" fmla="*/ 2147483646 w 36089"/>
                  <a:gd name="T33" fmla="*/ 2147483646 h 18471"/>
                  <a:gd name="T34" fmla="*/ 2147483646 w 36089"/>
                  <a:gd name="T35" fmla="*/ 2147483646 h 18471"/>
                  <a:gd name="T36" fmla="*/ 2147483646 w 36089"/>
                  <a:gd name="T37" fmla="*/ 2147483646 h 18471"/>
                  <a:gd name="T38" fmla="*/ 2147483646 w 36089"/>
                  <a:gd name="T39" fmla="*/ 2147483646 h 18471"/>
                  <a:gd name="T40" fmla="*/ 2147483646 w 36089"/>
                  <a:gd name="T41" fmla="*/ 819921875 h 18471"/>
                  <a:gd name="T42" fmla="*/ 2147483646 w 36089"/>
                  <a:gd name="T43" fmla="*/ 784375000 h 18471"/>
                  <a:gd name="T44" fmla="*/ 2147483646 w 36089"/>
                  <a:gd name="T45" fmla="*/ 1726953125 h 18471"/>
                  <a:gd name="T46" fmla="*/ 2147483646 w 36089"/>
                  <a:gd name="T47" fmla="*/ 15234375 h 18471"/>
                  <a:gd name="T48" fmla="*/ 2147483646 w 36089"/>
                  <a:gd name="T49" fmla="*/ 0 h 184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89" h="18471" extrusionOk="0">
                    <a:moveTo>
                      <a:pt x="19571" y="0"/>
                    </a:moveTo>
                    <a:cubicBezTo>
                      <a:pt x="18609" y="0"/>
                      <a:pt x="16753" y="4421"/>
                      <a:pt x="16753" y="4421"/>
                    </a:cubicBezTo>
                    <a:cubicBezTo>
                      <a:pt x="16753" y="4421"/>
                      <a:pt x="14693" y="682"/>
                      <a:pt x="13407" y="420"/>
                    </a:cubicBezTo>
                    <a:cubicBezTo>
                      <a:pt x="13373" y="414"/>
                      <a:pt x="13340" y="410"/>
                      <a:pt x="13307" y="410"/>
                    </a:cubicBezTo>
                    <a:cubicBezTo>
                      <a:pt x="12090" y="410"/>
                      <a:pt x="11728" y="4802"/>
                      <a:pt x="11728" y="4802"/>
                    </a:cubicBezTo>
                    <a:cubicBezTo>
                      <a:pt x="11728" y="4802"/>
                      <a:pt x="8502" y="3385"/>
                      <a:pt x="7597" y="3123"/>
                    </a:cubicBezTo>
                    <a:cubicBezTo>
                      <a:pt x="7575" y="3117"/>
                      <a:pt x="7554" y="3114"/>
                      <a:pt x="7534" y="3114"/>
                    </a:cubicBezTo>
                    <a:cubicBezTo>
                      <a:pt x="6754" y="3114"/>
                      <a:pt x="7728" y="7766"/>
                      <a:pt x="7728" y="7766"/>
                    </a:cubicBezTo>
                    <a:cubicBezTo>
                      <a:pt x="7728" y="7766"/>
                      <a:pt x="4120" y="7897"/>
                      <a:pt x="3346" y="8159"/>
                    </a:cubicBezTo>
                    <a:cubicBezTo>
                      <a:pt x="2573" y="8409"/>
                      <a:pt x="4763" y="12922"/>
                      <a:pt x="4763" y="12922"/>
                    </a:cubicBezTo>
                    <a:cubicBezTo>
                      <a:pt x="4763" y="12922"/>
                      <a:pt x="1799" y="13434"/>
                      <a:pt x="894" y="14077"/>
                    </a:cubicBezTo>
                    <a:cubicBezTo>
                      <a:pt x="1" y="14731"/>
                      <a:pt x="4120" y="17434"/>
                      <a:pt x="4120" y="17434"/>
                    </a:cubicBezTo>
                    <a:lnTo>
                      <a:pt x="32219" y="18470"/>
                    </a:lnTo>
                    <a:cubicBezTo>
                      <a:pt x="32219" y="18470"/>
                      <a:pt x="36089" y="16922"/>
                      <a:pt x="35696" y="16279"/>
                    </a:cubicBezTo>
                    <a:cubicBezTo>
                      <a:pt x="35315" y="15624"/>
                      <a:pt x="32469" y="14339"/>
                      <a:pt x="32469" y="14339"/>
                    </a:cubicBezTo>
                    <a:cubicBezTo>
                      <a:pt x="32469" y="14339"/>
                      <a:pt x="34922" y="11636"/>
                      <a:pt x="34410" y="11374"/>
                    </a:cubicBezTo>
                    <a:cubicBezTo>
                      <a:pt x="33886" y="11112"/>
                      <a:pt x="31183" y="10600"/>
                      <a:pt x="31183" y="10600"/>
                    </a:cubicBezTo>
                    <a:cubicBezTo>
                      <a:pt x="31183" y="10600"/>
                      <a:pt x="32469" y="6731"/>
                      <a:pt x="31826" y="6219"/>
                    </a:cubicBezTo>
                    <a:cubicBezTo>
                      <a:pt x="31710" y="6126"/>
                      <a:pt x="31500" y="6088"/>
                      <a:pt x="31234" y="6088"/>
                    </a:cubicBezTo>
                    <a:cubicBezTo>
                      <a:pt x="30036" y="6088"/>
                      <a:pt x="27707" y="6861"/>
                      <a:pt x="27707" y="6861"/>
                    </a:cubicBezTo>
                    <a:cubicBezTo>
                      <a:pt x="27707" y="6861"/>
                      <a:pt x="27707" y="2742"/>
                      <a:pt x="27064" y="2099"/>
                    </a:cubicBezTo>
                    <a:cubicBezTo>
                      <a:pt x="27001" y="2036"/>
                      <a:pt x="26906" y="2008"/>
                      <a:pt x="26786" y="2008"/>
                    </a:cubicBezTo>
                    <a:cubicBezTo>
                      <a:pt x="25676" y="2008"/>
                      <a:pt x="22420" y="4421"/>
                      <a:pt x="22420" y="4421"/>
                    </a:cubicBezTo>
                    <a:cubicBezTo>
                      <a:pt x="22420" y="4421"/>
                      <a:pt x="20622" y="551"/>
                      <a:pt x="19718" y="39"/>
                    </a:cubicBezTo>
                    <a:cubicBezTo>
                      <a:pt x="19672" y="13"/>
                      <a:pt x="19623" y="0"/>
                      <a:pt x="1957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345;p21"/>
              <p:cNvSpPr>
                <a:spLocks/>
              </p:cNvSpPr>
              <p:nvPr/>
            </p:nvSpPr>
            <p:spPr bwMode="auto">
              <a:xfrm>
                <a:off x="4475850" y="2481100"/>
                <a:ext cx="884350" cy="471500"/>
              </a:xfrm>
              <a:custGeom>
                <a:avLst/>
                <a:gdLst>
                  <a:gd name="T0" fmla="*/ 2147483646 w 35374"/>
                  <a:gd name="T1" fmla="*/ 158203125 h 18860"/>
                  <a:gd name="T2" fmla="*/ 2147483646 w 35374"/>
                  <a:gd name="T3" fmla="*/ 1874218750 h 18860"/>
                  <a:gd name="T4" fmla="*/ 2147483646 w 35374"/>
                  <a:gd name="T5" fmla="*/ 1864843750 h 18860"/>
                  <a:gd name="T6" fmla="*/ 2147483646 w 35374"/>
                  <a:gd name="T7" fmla="*/ 948828125 h 18860"/>
                  <a:gd name="T8" fmla="*/ 2147483646 w 35374"/>
                  <a:gd name="T9" fmla="*/ 2147483646 h 18860"/>
                  <a:gd name="T10" fmla="*/ 2147483646 w 35374"/>
                  <a:gd name="T11" fmla="*/ 2147483646 h 18860"/>
                  <a:gd name="T12" fmla="*/ 2147483646 w 35374"/>
                  <a:gd name="T13" fmla="*/ 2147483646 h 18860"/>
                  <a:gd name="T14" fmla="*/ 2147483646 w 35374"/>
                  <a:gd name="T15" fmla="*/ 2147483646 h 18860"/>
                  <a:gd name="T16" fmla="*/ 2147483646 w 35374"/>
                  <a:gd name="T17" fmla="*/ 2147483646 h 18860"/>
                  <a:gd name="T18" fmla="*/ 2147483646 w 35374"/>
                  <a:gd name="T19" fmla="*/ 2147483646 h 18860"/>
                  <a:gd name="T20" fmla="*/ 2147483646 w 35374"/>
                  <a:gd name="T21" fmla="*/ 2147483646 h 18860"/>
                  <a:gd name="T22" fmla="*/ 1409375000 w 35374"/>
                  <a:gd name="T23" fmla="*/ 2147483646 h 18860"/>
                  <a:gd name="T24" fmla="*/ 172265625 w 35374"/>
                  <a:gd name="T25" fmla="*/ 2147483646 h 18860"/>
                  <a:gd name="T26" fmla="*/ 1707031250 w 35374"/>
                  <a:gd name="T27" fmla="*/ 2147483646 h 18860"/>
                  <a:gd name="T28" fmla="*/ 1107031250 w 35374"/>
                  <a:gd name="T29" fmla="*/ 2147483646 h 18860"/>
                  <a:gd name="T30" fmla="*/ 2147483646 w 35374"/>
                  <a:gd name="T31" fmla="*/ 2147483646 h 18860"/>
                  <a:gd name="T32" fmla="*/ 2147483646 w 35374"/>
                  <a:gd name="T33" fmla="*/ 1371875000 h 18860"/>
                  <a:gd name="T34" fmla="*/ 2147483646 w 35374"/>
                  <a:gd name="T35" fmla="*/ 2023046875 h 18860"/>
                  <a:gd name="T36" fmla="*/ 2147483646 w 35374"/>
                  <a:gd name="T37" fmla="*/ 2018359375 h 18860"/>
                  <a:gd name="T38" fmla="*/ 2147483646 w 35374"/>
                  <a:gd name="T39" fmla="*/ 314062500 h 18860"/>
                  <a:gd name="T40" fmla="*/ 2147483646 w 35374"/>
                  <a:gd name="T41" fmla="*/ 1841796875 h 18860"/>
                  <a:gd name="T42" fmla="*/ 2147483646 w 35374"/>
                  <a:gd name="T43" fmla="*/ 1832421875 h 18860"/>
                  <a:gd name="T44" fmla="*/ 2147483646 w 35374"/>
                  <a:gd name="T45" fmla="*/ 0 h 18860"/>
                  <a:gd name="T46" fmla="*/ 2147483646 w 35374"/>
                  <a:gd name="T47" fmla="*/ 167578125 h 18860"/>
                  <a:gd name="T48" fmla="*/ 2147483646 w 35374"/>
                  <a:gd name="T49" fmla="*/ 1841796875 h 18860"/>
                  <a:gd name="T50" fmla="*/ 2147483646 w 35374"/>
                  <a:gd name="T51" fmla="*/ 1220703125 h 18860"/>
                  <a:gd name="T52" fmla="*/ 2147483646 w 35374"/>
                  <a:gd name="T53" fmla="*/ 2147483646 h 18860"/>
                  <a:gd name="T54" fmla="*/ 967578125 w 35374"/>
                  <a:gd name="T55" fmla="*/ 2147483646 h 18860"/>
                  <a:gd name="T56" fmla="*/ 83984375 w 35374"/>
                  <a:gd name="T57" fmla="*/ 2147483646 h 18860"/>
                  <a:gd name="T58" fmla="*/ 1344140625 w 35374"/>
                  <a:gd name="T59" fmla="*/ 2147483646 h 18860"/>
                  <a:gd name="T60" fmla="*/ 2147483646 w 35374"/>
                  <a:gd name="T61" fmla="*/ 2147483646 h 18860"/>
                  <a:gd name="T62" fmla="*/ 2147483646 w 35374"/>
                  <a:gd name="T63" fmla="*/ 2147483646 h 18860"/>
                  <a:gd name="T64" fmla="*/ 2147483646 w 35374"/>
                  <a:gd name="T65" fmla="*/ 2147483646 h 18860"/>
                  <a:gd name="T66" fmla="*/ 2147483646 w 35374"/>
                  <a:gd name="T67" fmla="*/ 2147483646 h 18860"/>
                  <a:gd name="T68" fmla="*/ 2147483646 w 35374"/>
                  <a:gd name="T69" fmla="*/ 2147483646 h 18860"/>
                  <a:gd name="T70" fmla="*/ 2147483646 w 35374"/>
                  <a:gd name="T71" fmla="*/ 2147483646 h 18860"/>
                  <a:gd name="T72" fmla="*/ 2147483646 w 35374"/>
                  <a:gd name="T73" fmla="*/ 841796875 h 18860"/>
                  <a:gd name="T74" fmla="*/ 2147483646 w 35374"/>
                  <a:gd name="T75" fmla="*/ 1688281250 h 18860"/>
                  <a:gd name="T76" fmla="*/ 2147483646 w 35374"/>
                  <a:gd name="T77" fmla="*/ 0 h 188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5374" h="18860" extrusionOk="0">
                    <a:moveTo>
                      <a:pt x="19003" y="393"/>
                    </a:moveTo>
                    <a:cubicBezTo>
                      <a:pt x="19015" y="393"/>
                      <a:pt x="19038" y="393"/>
                      <a:pt x="19050" y="405"/>
                    </a:cubicBezTo>
                    <a:cubicBezTo>
                      <a:pt x="19741" y="798"/>
                      <a:pt x="21182" y="3643"/>
                      <a:pt x="21682" y="4703"/>
                    </a:cubicBezTo>
                    <a:cubicBezTo>
                      <a:pt x="21705" y="4751"/>
                      <a:pt x="21753" y="4786"/>
                      <a:pt x="21801" y="4798"/>
                    </a:cubicBezTo>
                    <a:cubicBezTo>
                      <a:pt x="21822" y="4807"/>
                      <a:pt x="21843" y="4811"/>
                      <a:pt x="21863" y="4811"/>
                    </a:cubicBezTo>
                    <a:cubicBezTo>
                      <a:pt x="21901" y="4811"/>
                      <a:pt x="21937" y="4798"/>
                      <a:pt x="21967" y="4774"/>
                    </a:cubicBezTo>
                    <a:cubicBezTo>
                      <a:pt x="22860" y="4108"/>
                      <a:pt x="25349" y="2393"/>
                      <a:pt x="26206" y="2393"/>
                    </a:cubicBezTo>
                    <a:cubicBezTo>
                      <a:pt x="26277" y="2393"/>
                      <a:pt x="26337" y="2405"/>
                      <a:pt x="26349" y="2429"/>
                    </a:cubicBezTo>
                    <a:cubicBezTo>
                      <a:pt x="26777" y="2858"/>
                      <a:pt x="26944" y="5501"/>
                      <a:pt x="26944" y="7060"/>
                    </a:cubicBezTo>
                    <a:cubicBezTo>
                      <a:pt x="26944" y="7120"/>
                      <a:pt x="26968" y="7180"/>
                      <a:pt x="27027" y="7215"/>
                    </a:cubicBezTo>
                    <a:cubicBezTo>
                      <a:pt x="27059" y="7247"/>
                      <a:pt x="27096" y="7258"/>
                      <a:pt x="27135" y="7258"/>
                    </a:cubicBezTo>
                    <a:cubicBezTo>
                      <a:pt x="27154" y="7258"/>
                      <a:pt x="27174" y="7255"/>
                      <a:pt x="27194" y="7251"/>
                    </a:cubicBezTo>
                    <a:cubicBezTo>
                      <a:pt x="27218" y="7239"/>
                      <a:pt x="29504" y="6477"/>
                      <a:pt x="30659" y="6477"/>
                    </a:cubicBezTo>
                    <a:cubicBezTo>
                      <a:pt x="30992" y="6477"/>
                      <a:pt x="31099" y="6549"/>
                      <a:pt x="31135" y="6572"/>
                    </a:cubicBezTo>
                    <a:cubicBezTo>
                      <a:pt x="31469" y="6834"/>
                      <a:pt x="31028" y="8942"/>
                      <a:pt x="30433" y="10739"/>
                    </a:cubicBezTo>
                    <a:cubicBezTo>
                      <a:pt x="30409" y="10799"/>
                      <a:pt x="30421" y="10847"/>
                      <a:pt x="30445" y="10894"/>
                    </a:cubicBezTo>
                    <a:cubicBezTo>
                      <a:pt x="30480" y="10942"/>
                      <a:pt x="30528" y="10978"/>
                      <a:pt x="30576" y="10990"/>
                    </a:cubicBezTo>
                    <a:cubicBezTo>
                      <a:pt x="31302" y="11132"/>
                      <a:pt x="33243" y="11525"/>
                      <a:pt x="33719" y="11728"/>
                    </a:cubicBezTo>
                    <a:cubicBezTo>
                      <a:pt x="33695" y="12061"/>
                      <a:pt x="32707" y="13359"/>
                      <a:pt x="31754" y="14407"/>
                    </a:cubicBezTo>
                    <a:cubicBezTo>
                      <a:pt x="31719" y="14454"/>
                      <a:pt x="31707" y="14514"/>
                      <a:pt x="31719" y="14573"/>
                    </a:cubicBezTo>
                    <a:cubicBezTo>
                      <a:pt x="31730" y="14645"/>
                      <a:pt x="31766" y="14692"/>
                      <a:pt x="31826" y="14716"/>
                    </a:cubicBezTo>
                    <a:cubicBezTo>
                      <a:pt x="32897" y="15204"/>
                      <a:pt x="34695" y="16145"/>
                      <a:pt x="34957" y="16574"/>
                    </a:cubicBezTo>
                    <a:cubicBezTo>
                      <a:pt x="34981" y="16859"/>
                      <a:pt x="33421" y="17740"/>
                      <a:pt x="31611" y="18467"/>
                    </a:cubicBezTo>
                    <a:lnTo>
                      <a:pt x="3608" y="17443"/>
                    </a:lnTo>
                    <a:cubicBezTo>
                      <a:pt x="2358" y="16609"/>
                      <a:pt x="405" y="15109"/>
                      <a:pt x="393" y="14538"/>
                    </a:cubicBezTo>
                    <a:cubicBezTo>
                      <a:pt x="393" y="14490"/>
                      <a:pt x="405" y="14466"/>
                      <a:pt x="441" y="14442"/>
                    </a:cubicBezTo>
                    <a:cubicBezTo>
                      <a:pt x="1298" y="13835"/>
                      <a:pt x="4191" y="13323"/>
                      <a:pt x="4227" y="13311"/>
                    </a:cubicBezTo>
                    <a:cubicBezTo>
                      <a:pt x="4287" y="13299"/>
                      <a:pt x="4334" y="13264"/>
                      <a:pt x="4370" y="13216"/>
                    </a:cubicBezTo>
                    <a:cubicBezTo>
                      <a:pt x="4394" y="13156"/>
                      <a:pt x="4394" y="13097"/>
                      <a:pt x="4370" y="13037"/>
                    </a:cubicBezTo>
                    <a:cubicBezTo>
                      <a:pt x="3310" y="10859"/>
                      <a:pt x="2596" y="8763"/>
                      <a:pt x="2834" y="8537"/>
                    </a:cubicBezTo>
                    <a:cubicBezTo>
                      <a:pt x="3429" y="8346"/>
                      <a:pt x="5930" y="8203"/>
                      <a:pt x="7168" y="8168"/>
                    </a:cubicBezTo>
                    <a:cubicBezTo>
                      <a:pt x="7227" y="8156"/>
                      <a:pt x="7275" y="8132"/>
                      <a:pt x="7311" y="8084"/>
                    </a:cubicBezTo>
                    <a:cubicBezTo>
                      <a:pt x="7346" y="8049"/>
                      <a:pt x="7358" y="7989"/>
                      <a:pt x="7346" y="7930"/>
                    </a:cubicBezTo>
                    <a:cubicBezTo>
                      <a:pt x="6882" y="5715"/>
                      <a:pt x="6715" y="3691"/>
                      <a:pt x="6977" y="3512"/>
                    </a:cubicBezTo>
                    <a:cubicBezTo>
                      <a:pt x="7858" y="3762"/>
                      <a:pt x="11037" y="5167"/>
                      <a:pt x="11073" y="5179"/>
                    </a:cubicBezTo>
                    <a:cubicBezTo>
                      <a:pt x="11100" y="5190"/>
                      <a:pt x="11129" y="5196"/>
                      <a:pt x="11157" y="5196"/>
                    </a:cubicBezTo>
                    <a:cubicBezTo>
                      <a:pt x="11192" y="5196"/>
                      <a:pt x="11225" y="5187"/>
                      <a:pt x="11252" y="5167"/>
                    </a:cubicBezTo>
                    <a:cubicBezTo>
                      <a:pt x="11311" y="5144"/>
                      <a:pt x="11347" y="5084"/>
                      <a:pt x="11347" y="5025"/>
                    </a:cubicBezTo>
                    <a:cubicBezTo>
                      <a:pt x="11498" y="3264"/>
                      <a:pt x="12009" y="804"/>
                      <a:pt x="12727" y="804"/>
                    </a:cubicBezTo>
                    <a:cubicBezTo>
                      <a:pt x="12747" y="804"/>
                      <a:pt x="12767" y="806"/>
                      <a:pt x="12788" y="810"/>
                    </a:cubicBezTo>
                    <a:cubicBezTo>
                      <a:pt x="13776" y="1012"/>
                      <a:pt x="15455" y="3691"/>
                      <a:pt x="16014" y="4715"/>
                    </a:cubicBezTo>
                    <a:cubicBezTo>
                      <a:pt x="16050" y="4774"/>
                      <a:pt x="16121" y="4810"/>
                      <a:pt x="16193" y="4810"/>
                    </a:cubicBezTo>
                    <a:cubicBezTo>
                      <a:pt x="16264" y="4810"/>
                      <a:pt x="16336" y="4763"/>
                      <a:pt x="16359" y="4691"/>
                    </a:cubicBezTo>
                    <a:cubicBezTo>
                      <a:pt x="17252" y="2584"/>
                      <a:pt x="18479" y="393"/>
                      <a:pt x="19003" y="393"/>
                    </a:cubicBezTo>
                    <a:close/>
                    <a:moveTo>
                      <a:pt x="19003" y="0"/>
                    </a:moveTo>
                    <a:cubicBezTo>
                      <a:pt x="18086" y="0"/>
                      <a:pt x="16681" y="2977"/>
                      <a:pt x="16157" y="4179"/>
                    </a:cubicBezTo>
                    <a:cubicBezTo>
                      <a:pt x="15586" y="3203"/>
                      <a:pt x="14014" y="655"/>
                      <a:pt x="12871" y="429"/>
                    </a:cubicBezTo>
                    <a:cubicBezTo>
                      <a:pt x="12823" y="419"/>
                      <a:pt x="12776" y="414"/>
                      <a:pt x="12730" y="414"/>
                    </a:cubicBezTo>
                    <a:cubicBezTo>
                      <a:pt x="11539" y="414"/>
                      <a:pt x="11104" y="3580"/>
                      <a:pt x="10990" y="4715"/>
                    </a:cubicBezTo>
                    <a:cubicBezTo>
                      <a:pt x="10216" y="4382"/>
                      <a:pt x="7847" y="3358"/>
                      <a:pt x="7085" y="3143"/>
                    </a:cubicBezTo>
                    <a:cubicBezTo>
                      <a:pt x="7042" y="3131"/>
                      <a:pt x="7001" y="3125"/>
                      <a:pt x="6962" y="3125"/>
                    </a:cubicBezTo>
                    <a:cubicBezTo>
                      <a:pt x="6848" y="3125"/>
                      <a:pt x="6748" y="3177"/>
                      <a:pt x="6668" y="3274"/>
                    </a:cubicBezTo>
                    <a:cubicBezTo>
                      <a:pt x="6192" y="3858"/>
                      <a:pt x="6727" y="6775"/>
                      <a:pt x="6930" y="7787"/>
                    </a:cubicBezTo>
                    <a:cubicBezTo>
                      <a:pt x="6108" y="7811"/>
                      <a:pt x="3405" y="7942"/>
                      <a:pt x="2715" y="8168"/>
                    </a:cubicBezTo>
                    <a:cubicBezTo>
                      <a:pt x="2643" y="8192"/>
                      <a:pt x="2536" y="8251"/>
                      <a:pt x="2477" y="8406"/>
                    </a:cubicBezTo>
                    <a:cubicBezTo>
                      <a:pt x="2155" y="9156"/>
                      <a:pt x="3441" y="11990"/>
                      <a:pt x="3917" y="12978"/>
                    </a:cubicBezTo>
                    <a:cubicBezTo>
                      <a:pt x="3167" y="13121"/>
                      <a:pt x="1000" y="13561"/>
                      <a:pt x="215" y="14121"/>
                    </a:cubicBezTo>
                    <a:cubicBezTo>
                      <a:pt x="72" y="14228"/>
                      <a:pt x="0" y="14371"/>
                      <a:pt x="12" y="14538"/>
                    </a:cubicBezTo>
                    <a:cubicBezTo>
                      <a:pt x="24" y="15502"/>
                      <a:pt x="2870" y="17419"/>
                      <a:pt x="3441" y="17788"/>
                    </a:cubicBezTo>
                    <a:cubicBezTo>
                      <a:pt x="3477" y="17812"/>
                      <a:pt x="3513" y="17824"/>
                      <a:pt x="3548" y="17824"/>
                    </a:cubicBezTo>
                    <a:lnTo>
                      <a:pt x="31635" y="18860"/>
                    </a:lnTo>
                    <a:lnTo>
                      <a:pt x="31647" y="18860"/>
                    </a:lnTo>
                    <a:cubicBezTo>
                      <a:pt x="31671" y="18860"/>
                      <a:pt x="31695" y="18848"/>
                      <a:pt x="31719" y="18836"/>
                    </a:cubicBezTo>
                    <a:cubicBezTo>
                      <a:pt x="32278" y="18621"/>
                      <a:pt x="35064" y="17467"/>
                      <a:pt x="35326" y="16705"/>
                    </a:cubicBezTo>
                    <a:cubicBezTo>
                      <a:pt x="35374" y="16562"/>
                      <a:pt x="35326" y="16443"/>
                      <a:pt x="35290" y="16371"/>
                    </a:cubicBezTo>
                    <a:cubicBezTo>
                      <a:pt x="34945" y="15788"/>
                      <a:pt x="32945" y="14811"/>
                      <a:pt x="32219" y="14478"/>
                    </a:cubicBezTo>
                    <a:cubicBezTo>
                      <a:pt x="32850" y="13752"/>
                      <a:pt x="34195" y="12168"/>
                      <a:pt x="34088" y="11632"/>
                    </a:cubicBezTo>
                    <a:cubicBezTo>
                      <a:pt x="34076" y="11525"/>
                      <a:pt x="34016" y="11442"/>
                      <a:pt x="33921" y="11406"/>
                    </a:cubicBezTo>
                    <a:cubicBezTo>
                      <a:pt x="33469" y="11168"/>
                      <a:pt x="31552" y="10787"/>
                      <a:pt x="30861" y="10656"/>
                    </a:cubicBezTo>
                    <a:cubicBezTo>
                      <a:pt x="31230" y="9537"/>
                      <a:pt x="32028" y="6787"/>
                      <a:pt x="31373" y="6275"/>
                    </a:cubicBezTo>
                    <a:cubicBezTo>
                      <a:pt x="31230" y="6156"/>
                      <a:pt x="30992" y="6096"/>
                      <a:pt x="30659" y="6096"/>
                    </a:cubicBezTo>
                    <a:cubicBezTo>
                      <a:pt x="29671" y="6096"/>
                      <a:pt x="27968" y="6596"/>
                      <a:pt x="27325" y="6799"/>
                    </a:cubicBezTo>
                    <a:cubicBezTo>
                      <a:pt x="27313" y="5822"/>
                      <a:pt x="27230" y="2762"/>
                      <a:pt x="26623" y="2155"/>
                    </a:cubicBezTo>
                    <a:cubicBezTo>
                      <a:pt x="26527" y="2060"/>
                      <a:pt x="26385" y="2012"/>
                      <a:pt x="26206" y="2012"/>
                    </a:cubicBezTo>
                    <a:cubicBezTo>
                      <a:pt x="25194" y="2012"/>
                      <a:pt x="22682" y="3774"/>
                      <a:pt x="21920" y="4322"/>
                    </a:cubicBezTo>
                    <a:cubicBezTo>
                      <a:pt x="21503" y="3441"/>
                      <a:pt x="20074" y="536"/>
                      <a:pt x="19241" y="72"/>
                    </a:cubicBezTo>
                    <a:cubicBezTo>
                      <a:pt x="19169" y="24"/>
                      <a:pt x="19086" y="0"/>
                      <a:pt x="19003" y="0"/>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346;p21"/>
              <p:cNvSpPr>
                <a:spLocks/>
              </p:cNvSpPr>
              <p:nvPr/>
            </p:nvSpPr>
            <p:spPr bwMode="auto">
              <a:xfrm>
                <a:off x="4564550" y="2580325"/>
                <a:ext cx="715300" cy="383475"/>
              </a:xfrm>
              <a:custGeom>
                <a:avLst/>
                <a:gdLst>
                  <a:gd name="T0" fmla="*/ 2147483646 w 28612"/>
                  <a:gd name="T1" fmla="*/ 0 h 15339"/>
                  <a:gd name="T2" fmla="*/ 2147483646 w 28612"/>
                  <a:gd name="T3" fmla="*/ 3125000 h 15339"/>
                  <a:gd name="T4" fmla="*/ 0 w 28612"/>
                  <a:gd name="T5" fmla="*/ 2147483646 h 15339"/>
                  <a:gd name="T6" fmla="*/ 2147483646 w 28612"/>
                  <a:gd name="T7" fmla="*/ 2147483646 h 15339"/>
                  <a:gd name="T8" fmla="*/ 2147483646 w 28612"/>
                  <a:gd name="T9" fmla="*/ 2147483646 h 15339"/>
                  <a:gd name="T10" fmla="*/ 2147483646 w 28612"/>
                  <a:gd name="T11" fmla="*/ 0 h 153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612" h="15339" extrusionOk="0">
                    <a:moveTo>
                      <a:pt x="14406" y="0"/>
                    </a:moveTo>
                    <a:cubicBezTo>
                      <a:pt x="14222" y="0"/>
                      <a:pt x="14036" y="3"/>
                      <a:pt x="13847" y="8"/>
                    </a:cubicBezTo>
                    <a:cubicBezTo>
                      <a:pt x="108" y="353"/>
                      <a:pt x="0" y="15212"/>
                      <a:pt x="0" y="15212"/>
                    </a:cubicBezTo>
                    <a:cubicBezTo>
                      <a:pt x="0" y="15212"/>
                      <a:pt x="7071" y="15339"/>
                      <a:pt x="14182" y="15339"/>
                    </a:cubicBezTo>
                    <a:cubicBezTo>
                      <a:pt x="21375" y="15339"/>
                      <a:pt x="28611" y="15209"/>
                      <a:pt x="28611" y="14688"/>
                    </a:cubicBezTo>
                    <a:cubicBezTo>
                      <a:pt x="28611" y="12492"/>
                      <a:pt x="27603" y="0"/>
                      <a:pt x="1440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347;p21"/>
              <p:cNvSpPr>
                <a:spLocks/>
              </p:cNvSpPr>
              <p:nvPr/>
            </p:nvSpPr>
            <p:spPr bwMode="auto">
              <a:xfrm>
                <a:off x="5061925" y="2644850"/>
                <a:ext cx="49450" cy="38675"/>
              </a:xfrm>
              <a:custGeom>
                <a:avLst/>
                <a:gdLst>
                  <a:gd name="T0" fmla="*/ 80468750 w 1978"/>
                  <a:gd name="T1" fmla="*/ 0 h 1547"/>
                  <a:gd name="T2" fmla="*/ 9765625 w 1978"/>
                  <a:gd name="T3" fmla="*/ 55078125 h 1547"/>
                  <a:gd name="T4" fmla="*/ 60546875 w 1978"/>
                  <a:gd name="T5" fmla="*/ 148437500 h 1547"/>
                  <a:gd name="T6" fmla="*/ 614062500 w 1978"/>
                  <a:gd name="T7" fmla="*/ 552734375 h 1547"/>
                  <a:gd name="T8" fmla="*/ 688671875 w 1978"/>
                  <a:gd name="T9" fmla="*/ 603906250 h 1547"/>
                  <a:gd name="T10" fmla="*/ 711718750 w 1978"/>
                  <a:gd name="T11" fmla="*/ 599218750 h 1547"/>
                  <a:gd name="T12" fmla="*/ 758203125 w 1978"/>
                  <a:gd name="T13" fmla="*/ 506250000 h 1547"/>
                  <a:gd name="T14" fmla="*/ 102734375 w 1978"/>
                  <a:gd name="T15" fmla="*/ 3906250 h 1547"/>
                  <a:gd name="T16" fmla="*/ 80468750 w 1978"/>
                  <a:gd name="T17" fmla="*/ 0 h 15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78" h="1547" extrusionOk="0">
                    <a:moveTo>
                      <a:pt x="206" y="0"/>
                    </a:moveTo>
                    <a:cubicBezTo>
                      <a:pt x="128" y="0"/>
                      <a:pt x="53" y="55"/>
                      <a:pt x="25" y="141"/>
                    </a:cubicBezTo>
                    <a:cubicBezTo>
                      <a:pt x="1" y="237"/>
                      <a:pt x="48" y="344"/>
                      <a:pt x="155" y="380"/>
                    </a:cubicBezTo>
                    <a:cubicBezTo>
                      <a:pt x="489" y="475"/>
                      <a:pt x="1394" y="856"/>
                      <a:pt x="1572" y="1415"/>
                    </a:cubicBezTo>
                    <a:cubicBezTo>
                      <a:pt x="1596" y="1499"/>
                      <a:pt x="1679" y="1546"/>
                      <a:pt x="1763" y="1546"/>
                    </a:cubicBezTo>
                    <a:cubicBezTo>
                      <a:pt x="1775" y="1546"/>
                      <a:pt x="1799" y="1546"/>
                      <a:pt x="1822" y="1534"/>
                    </a:cubicBezTo>
                    <a:cubicBezTo>
                      <a:pt x="1918" y="1499"/>
                      <a:pt x="1977" y="1392"/>
                      <a:pt x="1941" y="1296"/>
                    </a:cubicBezTo>
                    <a:cubicBezTo>
                      <a:pt x="1656" y="427"/>
                      <a:pt x="322" y="22"/>
                      <a:pt x="263" y="10"/>
                    </a:cubicBezTo>
                    <a:cubicBezTo>
                      <a:pt x="244" y="3"/>
                      <a:pt x="225" y="0"/>
                      <a:pt x="206" y="0"/>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348;p21"/>
              <p:cNvSpPr>
                <a:spLocks/>
              </p:cNvSpPr>
              <p:nvPr/>
            </p:nvSpPr>
            <p:spPr bwMode="auto">
              <a:xfrm>
                <a:off x="5087525" y="2704375"/>
                <a:ext cx="49725" cy="38675"/>
              </a:xfrm>
              <a:custGeom>
                <a:avLst/>
                <a:gdLst>
                  <a:gd name="T0" fmla="*/ 82812500 w 1989"/>
                  <a:gd name="T1" fmla="*/ 0 h 1547"/>
                  <a:gd name="T2" fmla="*/ 14062500 w 1989"/>
                  <a:gd name="T3" fmla="*/ 55468750 h 1547"/>
                  <a:gd name="T4" fmla="*/ 65234375 w 1989"/>
                  <a:gd name="T5" fmla="*/ 148437500 h 1547"/>
                  <a:gd name="T6" fmla="*/ 618750000 w 1989"/>
                  <a:gd name="T7" fmla="*/ 553125000 h 1547"/>
                  <a:gd name="T8" fmla="*/ 688671875 w 1989"/>
                  <a:gd name="T9" fmla="*/ 604296875 h 1547"/>
                  <a:gd name="T10" fmla="*/ 711718750 w 1989"/>
                  <a:gd name="T11" fmla="*/ 599609375 h 1547"/>
                  <a:gd name="T12" fmla="*/ 762890625 w 1989"/>
                  <a:gd name="T13" fmla="*/ 506640625 h 1547"/>
                  <a:gd name="T14" fmla="*/ 107031250 w 1989"/>
                  <a:gd name="T15" fmla="*/ 4296875 h 1547"/>
                  <a:gd name="T16" fmla="*/ 82812500 w 1989"/>
                  <a:gd name="T17" fmla="*/ 0 h 15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89" h="1547" extrusionOk="0">
                    <a:moveTo>
                      <a:pt x="212" y="0"/>
                    </a:moveTo>
                    <a:cubicBezTo>
                      <a:pt x="128" y="0"/>
                      <a:pt x="55" y="56"/>
                      <a:pt x="36" y="142"/>
                    </a:cubicBezTo>
                    <a:cubicBezTo>
                      <a:pt x="1" y="237"/>
                      <a:pt x="60" y="344"/>
                      <a:pt x="167" y="380"/>
                    </a:cubicBezTo>
                    <a:cubicBezTo>
                      <a:pt x="501" y="475"/>
                      <a:pt x="1394" y="856"/>
                      <a:pt x="1584" y="1416"/>
                    </a:cubicBezTo>
                    <a:cubicBezTo>
                      <a:pt x="1608" y="1499"/>
                      <a:pt x="1679" y="1547"/>
                      <a:pt x="1763" y="1547"/>
                    </a:cubicBezTo>
                    <a:cubicBezTo>
                      <a:pt x="1787" y="1547"/>
                      <a:pt x="1810" y="1547"/>
                      <a:pt x="1822" y="1535"/>
                    </a:cubicBezTo>
                    <a:cubicBezTo>
                      <a:pt x="1929" y="1511"/>
                      <a:pt x="1989" y="1392"/>
                      <a:pt x="1953" y="1297"/>
                    </a:cubicBezTo>
                    <a:cubicBezTo>
                      <a:pt x="1668" y="439"/>
                      <a:pt x="334" y="23"/>
                      <a:pt x="274" y="11"/>
                    </a:cubicBezTo>
                    <a:cubicBezTo>
                      <a:pt x="253" y="4"/>
                      <a:pt x="232" y="0"/>
                      <a:pt x="212" y="0"/>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349;p21"/>
              <p:cNvSpPr>
                <a:spLocks/>
              </p:cNvSpPr>
              <p:nvPr/>
            </p:nvSpPr>
            <p:spPr bwMode="auto">
              <a:xfrm>
                <a:off x="5129500" y="2685025"/>
                <a:ext cx="49425" cy="38675"/>
              </a:xfrm>
              <a:custGeom>
                <a:avLst/>
                <a:gdLst>
                  <a:gd name="T0" fmla="*/ 82421875 w 1977"/>
                  <a:gd name="T1" fmla="*/ 0 h 1547"/>
                  <a:gd name="T2" fmla="*/ 14062500 w 1977"/>
                  <a:gd name="T3" fmla="*/ 55468750 h 1547"/>
                  <a:gd name="T4" fmla="*/ 60546875 w 1977"/>
                  <a:gd name="T5" fmla="*/ 148437500 h 1547"/>
                  <a:gd name="T6" fmla="*/ 618750000 w 1977"/>
                  <a:gd name="T7" fmla="*/ 553125000 h 1547"/>
                  <a:gd name="T8" fmla="*/ 688671875 w 1977"/>
                  <a:gd name="T9" fmla="*/ 604296875 h 1547"/>
                  <a:gd name="T10" fmla="*/ 711718750 w 1977"/>
                  <a:gd name="T11" fmla="*/ 599609375 h 1547"/>
                  <a:gd name="T12" fmla="*/ 758203125 w 1977"/>
                  <a:gd name="T13" fmla="*/ 506640625 h 1547"/>
                  <a:gd name="T14" fmla="*/ 107031250 w 1977"/>
                  <a:gd name="T15" fmla="*/ 4296875 h 1547"/>
                  <a:gd name="T16" fmla="*/ 82421875 w 1977"/>
                  <a:gd name="T17" fmla="*/ 0 h 15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77" h="1547" extrusionOk="0">
                    <a:moveTo>
                      <a:pt x="211" y="0"/>
                    </a:moveTo>
                    <a:cubicBezTo>
                      <a:pt x="128" y="0"/>
                      <a:pt x="55" y="56"/>
                      <a:pt x="36" y="142"/>
                    </a:cubicBezTo>
                    <a:cubicBezTo>
                      <a:pt x="0" y="237"/>
                      <a:pt x="60" y="344"/>
                      <a:pt x="155" y="380"/>
                    </a:cubicBezTo>
                    <a:cubicBezTo>
                      <a:pt x="489" y="475"/>
                      <a:pt x="1393" y="856"/>
                      <a:pt x="1584" y="1416"/>
                    </a:cubicBezTo>
                    <a:cubicBezTo>
                      <a:pt x="1608" y="1499"/>
                      <a:pt x="1679" y="1547"/>
                      <a:pt x="1763" y="1547"/>
                    </a:cubicBezTo>
                    <a:cubicBezTo>
                      <a:pt x="1786" y="1547"/>
                      <a:pt x="1798" y="1547"/>
                      <a:pt x="1822" y="1535"/>
                    </a:cubicBezTo>
                    <a:cubicBezTo>
                      <a:pt x="1929" y="1511"/>
                      <a:pt x="1977" y="1392"/>
                      <a:pt x="1941" y="1297"/>
                    </a:cubicBezTo>
                    <a:cubicBezTo>
                      <a:pt x="1655" y="439"/>
                      <a:pt x="334" y="23"/>
                      <a:pt x="274" y="11"/>
                    </a:cubicBezTo>
                    <a:cubicBezTo>
                      <a:pt x="253" y="4"/>
                      <a:pt x="232" y="0"/>
                      <a:pt x="211" y="0"/>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350;p21"/>
              <p:cNvSpPr>
                <a:spLocks/>
              </p:cNvSpPr>
              <p:nvPr/>
            </p:nvSpPr>
            <p:spPr bwMode="auto">
              <a:xfrm>
                <a:off x="5159850" y="2743100"/>
                <a:ext cx="39625" cy="48175"/>
              </a:xfrm>
              <a:custGeom>
                <a:avLst/>
                <a:gdLst>
                  <a:gd name="T0" fmla="*/ 86328125 w 1585"/>
                  <a:gd name="T1" fmla="*/ 390625 h 1927"/>
                  <a:gd name="T2" fmla="*/ 23437500 w 1585"/>
                  <a:gd name="T3" fmla="*/ 36328125 h 1927"/>
                  <a:gd name="T4" fmla="*/ 46875000 w 1585"/>
                  <a:gd name="T5" fmla="*/ 138671875 h 1927"/>
                  <a:gd name="T6" fmla="*/ 465234375 w 1585"/>
                  <a:gd name="T7" fmla="*/ 682812500 h 1927"/>
                  <a:gd name="T8" fmla="*/ 544531250 w 1585"/>
                  <a:gd name="T9" fmla="*/ 752343750 h 1927"/>
                  <a:gd name="T10" fmla="*/ 618750000 w 1585"/>
                  <a:gd name="T11" fmla="*/ 673437500 h 1927"/>
                  <a:gd name="T12" fmla="*/ 125781250 w 1585"/>
                  <a:gd name="T13" fmla="*/ 12890625 h 1927"/>
                  <a:gd name="T14" fmla="*/ 86328125 w 1585"/>
                  <a:gd name="T15" fmla="*/ 390625 h 19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5" h="1927" extrusionOk="0">
                    <a:moveTo>
                      <a:pt x="221" y="1"/>
                    </a:moveTo>
                    <a:cubicBezTo>
                      <a:pt x="160" y="1"/>
                      <a:pt x="98" y="32"/>
                      <a:pt x="60" y="93"/>
                    </a:cubicBezTo>
                    <a:cubicBezTo>
                      <a:pt x="1" y="188"/>
                      <a:pt x="25" y="307"/>
                      <a:pt x="120" y="355"/>
                    </a:cubicBezTo>
                    <a:cubicBezTo>
                      <a:pt x="406" y="545"/>
                      <a:pt x="1168" y="1164"/>
                      <a:pt x="1191" y="1748"/>
                    </a:cubicBezTo>
                    <a:cubicBezTo>
                      <a:pt x="1203" y="1843"/>
                      <a:pt x="1287" y="1926"/>
                      <a:pt x="1394" y="1926"/>
                    </a:cubicBezTo>
                    <a:cubicBezTo>
                      <a:pt x="1501" y="1926"/>
                      <a:pt x="1584" y="1831"/>
                      <a:pt x="1584" y="1724"/>
                    </a:cubicBezTo>
                    <a:cubicBezTo>
                      <a:pt x="1549" y="831"/>
                      <a:pt x="370" y="69"/>
                      <a:pt x="322" y="33"/>
                    </a:cubicBezTo>
                    <a:cubicBezTo>
                      <a:pt x="292" y="11"/>
                      <a:pt x="256" y="1"/>
                      <a:pt x="221"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351;p21"/>
              <p:cNvSpPr>
                <a:spLocks/>
              </p:cNvSpPr>
              <p:nvPr/>
            </p:nvSpPr>
            <p:spPr bwMode="auto">
              <a:xfrm>
                <a:off x="5171175" y="2788325"/>
                <a:ext cx="39600" cy="48200"/>
              </a:xfrm>
              <a:custGeom>
                <a:avLst/>
                <a:gdLst>
                  <a:gd name="T0" fmla="*/ 84765625 w 1584"/>
                  <a:gd name="T1" fmla="*/ 390625 h 1928"/>
                  <a:gd name="T2" fmla="*/ 23437500 w 1584"/>
                  <a:gd name="T3" fmla="*/ 32031250 h 1928"/>
                  <a:gd name="T4" fmla="*/ 46484375 w 1584"/>
                  <a:gd name="T5" fmla="*/ 138671875 h 1928"/>
                  <a:gd name="T6" fmla="*/ 465234375 w 1584"/>
                  <a:gd name="T7" fmla="*/ 678515625 h 1928"/>
                  <a:gd name="T8" fmla="*/ 544140625 w 1584"/>
                  <a:gd name="T9" fmla="*/ 752734375 h 1928"/>
                  <a:gd name="T10" fmla="*/ 618750000 w 1584"/>
                  <a:gd name="T11" fmla="*/ 673828125 h 1928"/>
                  <a:gd name="T12" fmla="*/ 125781250 w 1584"/>
                  <a:gd name="T13" fmla="*/ 13281250 h 1928"/>
                  <a:gd name="T14" fmla="*/ 84765625 w 1584"/>
                  <a:gd name="T15" fmla="*/ 390625 h 19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4" h="1928" extrusionOk="0">
                    <a:moveTo>
                      <a:pt x="217" y="1"/>
                    </a:moveTo>
                    <a:cubicBezTo>
                      <a:pt x="157" y="1"/>
                      <a:pt x="97" y="30"/>
                      <a:pt x="60" y="82"/>
                    </a:cubicBezTo>
                    <a:cubicBezTo>
                      <a:pt x="0" y="177"/>
                      <a:pt x="24" y="296"/>
                      <a:pt x="119" y="355"/>
                    </a:cubicBezTo>
                    <a:cubicBezTo>
                      <a:pt x="405" y="546"/>
                      <a:pt x="1167" y="1153"/>
                      <a:pt x="1191" y="1737"/>
                    </a:cubicBezTo>
                    <a:cubicBezTo>
                      <a:pt x="1203" y="1844"/>
                      <a:pt x="1286" y="1927"/>
                      <a:pt x="1393" y="1927"/>
                    </a:cubicBezTo>
                    <a:cubicBezTo>
                      <a:pt x="1500" y="1915"/>
                      <a:pt x="1584" y="1832"/>
                      <a:pt x="1584" y="1725"/>
                    </a:cubicBezTo>
                    <a:cubicBezTo>
                      <a:pt x="1536" y="820"/>
                      <a:pt x="369" y="58"/>
                      <a:pt x="322" y="34"/>
                    </a:cubicBezTo>
                    <a:cubicBezTo>
                      <a:pt x="290" y="12"/>
                      <a:pt x="254" y="1"/>
                      <a:pt x="217"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352;p21"/>
              <p:cNvSpPr>
                <a:spLocks/>
              </p:cNvSpPr>
              <p:nvPr/>
            </p:nvSpPr>
            <p:spPr bwMode="auto">
              <a:xfrm>
                <a:off x="4765175" y="2752825"/>
                <a:ext cx="68775" cy="84275"/>
              </a:xfrm>
              <a:custGeom>
                <a:avLst/>
                <a:gdLst>
                  <a:gd name="T0" fmla="*/ 991015625 w 2751"/>
                  <a:gd name="T1" fmla="*/ 0 h 3371"/>
                  <a:gd name="T2" fmla="*/ 921093750 w 2751"/>
                  <a:gd name="T3" fmla="*/ 65625000 h 3371"/>
                  <a:gd name="T4" fmla="*/ 678906250 w 2751"/>
                  <a:gd name="T5" fmla="*/ 1167968750 h 3371"/>
                  <a:gd name="T6" fmla="*/ 158203125 w 2751"/>
                  <a:gd name="T7" fmla="*/ 223828125 h 3371"/>
                  <a:gd name="T8" fmla="*/ 88671875 w 2751"/>
                  <a:gd name="T9" fmla="*/ 175390625 h 3371"/>
                  <a:gd name="T10" fmla="*/ 60546875 w 2751"/>
                  <a:gd name="T11" fmla="*/ 182031250 h 3371"/>
                  <a:gd name="T12" fmla="*/ 18750000 w 2751"/>
                  <a:gd name="T13" fmla="*/ 279687500 h 3371"/>
                  <a:gd name="T14" fmla="*/ 604687500 w 2751"/>
                  <a:gd name="T15" fmla="*/ 1298046875 h 3371"/>
                  <a:gd name="T16" fmla="*/ 674609375 w 2751"/>
                  <a:gd name="T17" fmla="*/ 1316796875 h 3371"/>
                  <a:gd name="T18" fmla="*/ 734765625 w 2751"/>
                  <a:gd name="T19" fmla="*/ 1298046875 h 3371"/>
                  <a:gd name="T20" fmla="*/ 1069921875 w 2751"/>
                  <a:gd name="T21" fmla="*/ 79687500 h 3371"/>
                  <a:gd name="T22" fmla="*/ 1000000000 w 2751"/>
                  <a:gd name="T23" fmla="*/ 390625 h 3371"/>
                  <a:gd name="T24" fmla="*/ 991015625 w 2751"/>
                  <a:gd name="T25" fmla="*/ 0 h 33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51" h="3371" extrusionOk="0">
                    <a:moveTo>
                      <a:pt x="2537" y="0"/>
                    </a:moveTo>
                    <a:cubicBezTo>
                      <a:pt x="2439" y="0"/>
                      <a:pt x="2358" y="69"/>
                      <a:pt x="2358" y="168"/>
                    </a:cubicBezTo>
                    <a:cubicBezTo>
                      <a:pt x="2215" y="1585"/>
                      <a:pt x="1917" y="2883"/>
                      <a:pt x="1738" y="2990"/>
                    </a:cubicBezTo>
                    <a:cubicBezTo>
                      <a:pt x="1357" y="2776"/>
                      <a:pt x="715" y="1394"/>
                      <a:pt x="405" y="573"/>
                    </a:cubicBezTo>
                    <a:cubicBezTo>
                      <a:pt x="378" y="501"/>
                      <a:pt x="303" y="449"/>
                      <a:pt x="227" y="449"/>
                    </a:cubicBezTo>
                    <a:cubicBezTo>
                      <a:pt x="202" y="449"/>
                      <a:pt x="178" y="454"/>
                      <a:pt x="155" y="466"/>
                    </a:cubicBezTo>
                    <a:cubicBezTo>
                      <a:pt x="60" y="502"/>
                      <a:pt x="0" y="609"/>
                      <a:pt x="48" y="716"/>
                    </a:cubicBezTo>
                    <a:cubicBezTo>
                      <a:pt x="131" y="942"/>
                      <a:pt x="929" y="2978"/>
                      <a:pt x="1548" y="3323"/>
                    </a:cubicBezTo>
                    <a:cubicBezTo>
                      <a:pt x="1608" y="3359"/>
                      <a:pt x="1667" y="3371"/>
                      <a:pt x="1727" y="3371"/>
                    </a:cubicBezTo>
                    <a:cubicBezTo>
                      <a:pt x="1774" y="3371"/>
                      <a:pt x="1834" y="3359"/>
                      <a:pt x="1881" y="3323"/>
                    </a:cubicBezTo>
                    <a:cubicBezTo>
                      <a:pt x="2417" y="3049"/>
                      <a:pt x="2667" y="871"/>
                      <a:pt x="2739" y="204"/>
                    </a:cubicBezTo>
                    <a:cubicBezTo>
                      <a:pt x="2751" y="97"/>
                      <a:pt x="2667" y="1"/>
                      <a:pt x="2560" y="1"/>
                    </a:cubicBezTo>
                    <a:cubicBezTo>
                      <a:pt x="2552" y="1"/>
                      <a:pt x="2544" y="0"/>
                      <a:pt x="2537" y="0"/>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353;p21"/>
              <p:cNvSpPr>
                <a:spLocks/>
              </p:cNvSpPr>
              <p:nvPr/>
            </p:nvSpPr>
            <p:spPr bwMode="auto">
              <a:xfrm>
                <a:off x="4873525" y="2807475"/>
                <a:ext cx="89300" cy="80525"/>
              </a:xfrm>
              <a:custGeom>
                <a:avLst/>
                <a:gdLst>
                  <a:gd name="T0" fmla="*/ 81640625 w 3572"/>
                  <a:gd name="T1" fmla="*/ 390625 h 3221"/>
                  <a:gd name="T2" fmla="*/ 65234375 w 3572"/>
                  <a:gd name="T3" fmla="*/ 2343750 h 3221"/>
                  <a:gd name="T4" fmla="*/ 9375000 w 3572"/>
                  <a:gd name="T5" fmla="*/ 95312500 h 3221"/>
                  <a:gd name="T6" fmla="*/ 753515625 w 3572"/>
                  <a:gd name="T7" fmla="*/ 1258203125 h 3221"/>
                  <a:gd name="T8" fmla="*/ 790625000 w 3572"/>
                  <a:gd name="T9" fmla="*/ 1258203125 h 3221"/>
                  <a:gd name="T10" fmla="*/ 990625000 w 3572"/>
                  <a:gd name="T11" fmla="*/ 1183593750 h 3221"/>
                  <a:gd name="T12" fmla="*/ 1390625000 w 3572"/>
                  <a:gd name="T13" fmla="*/ 109375000 h 3221"/>
                  <a:gd name="T14" fmla="*/ 1320703125 w 3572"/>
                  <a:gd name="T15" fmla="*/ 25781250 h 3221"/>
                  <a:gd name="T16" fmla="*/ 1313671875 w 3572"/>
                  <a:gd name="T17" fmla="*/ 25390625 h 3221"/>
                  <a:gd name="T18" fmla="*/ 1241796875 w 3572"/>
                  <a:gd name="T19" fmla="*/ 90625000 h 3221"/>
                  <a:gd name="T20" fmla="*/ 897656250 w 3572"/>
                  <a:gd name="T21" fmla="*/ 1067578125 h 3221"/>
                  <a:gd name="T22" fmla="*/ 787890625 w 3572"/>
                  <a:gd name="T23" fmla="*/ 1110156250 h 3221"/>
                  <a:gd name="T24" fmla="*/ 771875000 w 3572"/>
                  <a:gd name="T25" fmla="*/ 1109375000 h 3221"/>
                  <a:gd name="T26" fmla="*/ 153515625 w 3572"/>
                  <a:gd name="T27" fmla="*/ 58203125 h 3221"/>
                  <a:gd name="T28" fmla="*/ 81640625 w 3572"/>
                  <a:gd name="T29" fmla="*/ 390625 h 32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72" h="3221" extrusionOk="0">
                    <a:moveTo>
                      <a:pt x="209" y="1"/>
                    </a:moveTo>
                    <a:cubicBezTo>
                      <a:pt x="195" y="1"/>
                      <a:pt x="181" y="3"/>
                      <a:pt x="167" y="6"/>
                    </a:cubicBezTo>
                    <a:cubicBezTo>
                      <a:pt x="60" y="30"/>
                      <a:pt x="0" y="137"/>
                      <a:pt x="24" y="244"/>
                    </a:cubicBezTo>
                    <a:cubicBezTo>
                      <a:pt x="95" y="530"/>
                      <a:pt x="726" y="3078"/>
                      <a:pt x="1929" y="3221"/>
                    </a:cubicBezTo>
                    <a:lnTo>
                      <a:pt x="2024" y="3221"/>
                    </a:lnTo>
                    <a:cubicBezTo>
                      <a:pt x="2203" y="3221"/>
                      <a:pt x="2369" y="3161"/>
                      <a:pt x="2536" y="3030"/>
                    </a:cubicBezTo>
                    <a:cubicBezTo>
                      <a:pt x="3310" y="2411"/>
                      <a:pt x="3548" y="363"/>
                      <a:pt x="3560" y="280"/>
                    </a:cubicBezTo>
                    <a:cubicBezTo>
                      <a:pt x="3572" y="173"/>
                      <a:pt x="3489" y="78"/>
                      <a:pt x="3381" y="66"/>
                    </a:cubicBezTo>
                    <a:cubicBezTo>
                      <a:pt x="3375" y="65"/>
                      <a:pt x="3369" y="65"/>
                      <a:pt x="3363" y="65"/>
                    </a:cubicBezTo>
                    <a:cubicBezTo>
                      <a:pt x="3274" y="65"/>
                      <a:pt x="3190" y="143"/>
                      <a:pt x="3179" y="232"/>
                    </a:cubicBezTo>
                    <a:cubicBezTo>
                      <a:pt x="3108" y="780"/>
                      <a:pt x="2834" y="2304"/>
                      <a:pt x="2298" y="2733"/>
                    </a:cubicBezTo>
                    <a:cubicBezTo>
                      <a:pt x="2204" y="2806"/>
                      <a:pt x="2110" y="2842"/>
                      <a:pt x="2017" y="2842"/>
                    </a:cubicBezTo>
                    <a:cubicBezTo>
                      <a:pt x="2003" y="2842"/>
                      <a:pt x="1990" y="2841"/>
                      <a:pt x="1976" y="2840"/>
                    </a:cubicBezTo>
                    <a:cubicBezTo>
                      <a:pt x="1179" y="2745"/>
                      <a:pt x="572" y="863"/>
                      <a:pt x="393" y="149"/>
                    </a:cubicBezTo>
                    <a:cubicBezTo>
                      <a:pt x="373" y="58"/>
                      <a:pt x="292" y="1"/>
                      <a:pt x="209"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354;p21"/>
              <p:cNvSpPr>
                <a:spLocks/>
              </p:cNvSpPr>
              <p:nvPr/>
            </p:nvSpPr>
            <p:spPr bwMode="auto">
              <a:xfrm>
                <a:off x="4984550" y="2752725"/>
                <a:ext cx="70250" cy="79325"/>
              </a:xfrm>
              <a:custGeom>
                <a:avLst/>
                <a:gdLst>
                  <a:gd name="T0" fmla="*/ 79296875 w 2810"/>
                  <a:gd name="T1" fmla="*/ 0 h 3173"/>
                  <a:gd name="T2" fmla="*/ 60546875 w 2810"/>
                  <a:gd name="T3" fmla="*/ 1953125 h 3173"/>
                  <a:gd name="T4" fmla="*/ 9375000 w 2810"/>
                  <a:gd name="T5" fmla="*/ 95312500 h 3173"/>
                  <a:gd name="T6" fmla="*/ 539453125 w 2810"/>
                  <a:gd name="T7" fmla="*/ 1230078125 h 3173"/>
                  <a:gd name="T8" fmla="*/ 590625000 w 2810"/>
                  <a:gd name="T9" fmla="*/ 1239453125 h 3173"/>
                  <a:gd name="T10" fmla="*/ 646484375 w 2810"/>
                  <a:gd name="T11" fmla="*/ 1220703125 h 3173"/>
                  <a:gd name="T12" fmla="*/ 1088281250 w 2810"/>
                  <a:gd name="T13" fmla="*/ 118359375 h 3173"/>
                  <a:gd name="T14" fmla="*/ 1032421875 w 2810"/>
                  <a:gd name="T15" fmla="*/ 25390625 h 3173"/>
                  <a:gd name="T16" fmla="*/ 1016015625 w 2810"/>
                  <a:gd name="T17" fmla="*/ 23437500 h 3173"/>
                  <a:gd name="T18" fmla="*/ 939453125 w 2810"/>
                  <a:gd name="T19" fmla="*/ 81250000 h 3173"/>
                  <a:gd name="T20" fmla="*/ 585937500 w 2810"/>
                  <a:gd name="T21" fmla="*/ 1081250000 h 3173"/>
                  <a:gd name="T22" fmla="*/ 153515625 w 2810"/>
                  <a:gd name="T23" fmla="*/ 53125000 h 3173"/>
                  <a:gd name="T24" fmla="*/ 79296875 w 2810"/>
                  <a:gd name="T25" fmla="*/ 0 h 3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355;p21"/>
              <p:cNvSpPr>
                <a:spLocks/>
              </p:cNvSpPr>
              <p:nvPr/>
            </p:nvSpPr>
            <p:spPr bwMode="auto">
              <a:xfrm>
                <a:off x="4699975" y="2818625"/>
                <a:ext cx="74150" cy="74150"/>
              </a:xfrm>
              <a:custGeom>
                <a:avLst/>
                <a:gdLst>
                  <a:gd name="T0" fmla="*/ 576953125 w 2966"/>
                  <a:gd name="T1" fmla="*/ 390625 h 2966"/>
                  <a:gd name="T2" fmla="*/ 390625 w 2966"/>
                  <a:gd name="T3" fmla="*/ 581640625 h 2966"/>
                  <a:gd name="T4" fmla="*/ 576953125 w 2966"/>
                  <a:gd name="T5" fmla="*/ 1158203125 h 2966"/>
                  <a:gd name="T6" fmla="*/ 1158203125 w 2966"/>
                  <a:gd name="T7" fmla="*/ 581640625 h 2966"/>
                  <a:gd name="T8" fmla="*/ 576953125 w 2966"/>
                  <a:gd name="T9" fmla="*/ 390625 h 29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6" h="2966" extrusionOk="0">
                    <a:moveTo>
                      <a:pt x="1477" y="1"/>
                    </a:moveTo>
                    <a:cubicBezTo>
                      <a:pt x="656" y="1"/>
                      <a:pt x="1" y="667"/>
                      <a:pt x="1" y="1489"/>
                    </a:cubicBezTo>
                    <a:cubicBezTo>
                      <a:pt x="1" y="2311"/>
                      <a:pt x="656" y="2965"/>
                      <a:pt x="1477" y="2965"/>
                    </a:cubicBezTo>
                    <a:cubicBezTo>
                      <a:pt x="2299" y="2965"/>
                      <a:pt x="2965" y="2311"/>
                      <a:pt x="2965" y="1489"/>
                    </a:cubicBezTo>
                    <a:cubicBezTo>
                      <a:pt x="2965" y="667"/>
                      <a:pt x="2299" y="1"/>
                      <a:pt x="147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356;p21"/>
              <p:cNvSpPr>
                <a:spLocks/>
              </p:cNvSpPr>
              <p:nvPr/>
            </p:nvSpPr>
            <p:spPr bwMode="auto">
              <a:xfrm>
                <a:off x="5049425" y="2817150"/>
                <a:ext cx="74150" cy="74125"/>
              </a:xfrm>
              <a:custGeom>
                <a:avLst/>
                <a:gdLst>
                  <a:gd name="T0" fmla="*/ 581640625 w 2966"/>
                  <a:gd name="T1" fmla="*/ 0 h 2965"/>
                  <a:gd name="T2" fmla="*/ 390625 w 2966"/>
                  <a:gd name="T3" fmla="*/ 576953125 h 2965"/>
                  <a:gd name="T4" fmla="*/ 581640625 w 2966"/>
                  <a:gd name="T5" fmla="*/ 1158203125 h 2965"/>
                  <a:gd name="T6" fmla="*/ 1158203125 w 2966"/>
                  <a:gd name="T7" fmla="*/ 576953125 h 2965"/>
                  <a:gd name="T8" fmla="*/ 581640625 w 2966"/>
                  <a:gd name="T9" fmla="*/ 0 h 29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6" h="2965" extrusionOk="0">
                    <a:moveTo>
                      <a:pt x="1489" y="0"/>
                    </a:moveTo>
                    <a:cubicBezTo>
                      <a:pt x="667" y="0"/>
                      <a:pt x="1" y="667"/>
                      <a:pt x="1" y="1477"/>
                    </a:cubicBezTo>
                    <a:cubicBezTo>
                      <a:pt x="1" y="2298"/>
                      <a:pt x="667" y="2965"/>
                      <a:pt x="1489" y="2965"/>
                    </a:cubicBezTo>
                    <a:cubicBezTo>
                      <a:pt x="2299" y="2965"/>
                      <a:pt x="2965" y="2298"/>
                      <a:pt x="2965" y="1477"/>
                    </a:cubicBezTo>
                    <a:cubicBezTo>
                      <a:pt x="2965" y="667"/>
                      <a:pt x="2299" y="0"/>
                      <a:pt x="148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1" name="Google Shape;357;p21"/>
            <p:cNvSpPr>
              <a:spLocks/>
            </p:cNvSpPr>
            <p:nvPr/>
          </p:nvSpPr>
          <p:spPr bwMode="auto">
            <a:xfrm>
              <a:off x="2352387" y="167802"/>
              <a:ext cx="416622" cy="274947"/>
            </a:xfrm>
            <a:custGeom>
              <a:avLst/>
              <a:gdLst>
                <a:gd name="T0" fmla="*/ 2147483646 w 19432"/>
                <a:gd name="T1" fmla="*/ 883235313 h 12824"/>
                <a:gd name="T2" fmla="*/ 1995087003 w 19432"/>
                <a:gd name="T3" fmla="*/ 941136441 h 12824"/>
                <a:gd name="T4" fmla="*/ 2147483646 w 19432"/>
                <a:gd name="T5" fmla="*/ 1023961610 h 12824"/>
                <a:gd name="T6" fmla="*/ 2147483646 w 19432"/>
                <a:gd name="T7" fmla="*/ 1434105778 h 12824"/>
                <a:gd name="T8" fmla="*/ 2147483646 w 19432"/>
                <a:gd name="T9" fmla="*/ 1023961610 h 12824"/>
                <a:gd name="T10" fmla="*/ 1222788765 w 19432"/>
                <a:gd name="T11" fmla="*/ 1640331186 h 12824"/>
                <a:gd name="T12" fmla="*/ 948522784 w 19432"/>
                <a:gd name="T13" fmla="*/ 2147483646 h 12824"/>
                <a:gd name="T14" fmla="*/ 1142289834 w 19432"/>
                <a:gd name="T15" fmla="*/ 1585179828 h 12824"/>
                <a:gd name="T16" fmla="*/ 2147483646 w 19432"/>
                <a:gd name="T17" fmla="*/ 1851838711 h 12824"/>
                <a:gd name="T18" fmla="*/ 2147483646 w 19432"/>
                <a:gd name="T19" fmla="*/ 1829023663 h 12824"/>
                <a:gd name="T20" fmla="*/ 2147483646 w 19432"/>
                <a:gd name="T21" fmla="*/ 124247872 h 12824"/>
                <a:gd name="T22" fmla="*/ 2147483646 w 19432"/>
                <a:gd name="T23" fmla="*/ 900778343 h 12824"/>
                <a:gd name="T24" fmla="*/ 2147483646 w 19432"/>
                <a:gd name="T25" fmla="*/ 1554963080 h 12824"/>
                <a:gd name="T26" fmla="*/ 2147483646 w 19432"/>
                <a:gd name="T27" fmla="*/ 1011494315 h 12824"/>
                <a:gd name="T28" fmla="*/ 2147483646 w 19432"/>
                <a:gd name="T29" fmla="*/ 1819089166 h 12824"/>
                <a:gd name="T30" fmla="*/ 2147483646 w 19432"/>
                <a:gd name="T31" fmla="*/ 2147483646 h 12824"/>
                <a:gd name="T32" fmla="*/ 2147483646 w 19432"/>
                <a:gd name="T33" fmla="*/ 1816556348 h 12824"/>
                <a:gd name="T34" fmla="*/ 2147483646 w 19432"/>
                <a:gd name="T35" fmla="*/ 1776198270 h 12824"/>
                <a:gd name="T36" fmla="*/ 1509521545 w 19432"/>
                <a:gd name="T37" fmla="*/ 2147483646 h 12824"/>
                <a:gd name="T38" fmla="*/ 978739414 w 19432"/>
                <a:gd name="T39" fmla="*/ 2147483646 h 12824"/>
                <a:gd name="T40" fmla="*/ 1318297407 w 19432"/>
                <a:gd name="T41" fmla="*/ 1564897577 h 12824"/>
                <a:gd name="T42" fmla="*/ 966272142 w 19432"/>
                <a:gd name="T43" fmla="*/ 1564897577 h 12824"/>
                <a:gd name="T44" fmla="*/ 422806238 w 19432"/>
                <a:gd name="T45" fmla="*/ 1954956700 h 12824"/>
                <a:gd name="T46" fmla="*/ 772515212 w 19432"/>
                <a:gd name="T47" fmla="*/ 772519362 h 12824"/>
                <a:gd name="T48" fmla="*/ 948522784 w 19432"/>
                <a:gd name="T49" fmla="*/ 822171158 h 12824"/>
                <a:gd name="T50" fmla="*/ 1008956044 w 19432"/>
                <a:gd name="T51" fmla="*/ 752443964 h 12824"/>
                <a:gd name="T52" fmla="*/ 1389502656 w 19432"/>
                <a:gd name="T53" fmla="*/ 150660343 h 12824"/>
                <a:gd name="T54" fmla="*/ 1960011620 w 19432"/>
                <a:gd name="T55" fmla="*/ 342309444 h 12824"/>
                <a:gd name="T56" fmla="*/ 2093345411 w 19432"/>
                <a:gd name="T57" fmla="*/ 1107003301 h 12824"/>
                <a:gd name="T58" fmla="*/ 2130953587 w 19432"/>
                <a:gd name="T59" fmla="*/ 324766414 h 12824"/>
                <a:gd name="T60" fmla="*/ 2147483646 w 19432"/>
                <a:gd name="T61" fmla="*/ 206853 h 12824"/>
                <a:gd name="T62" fmla="*/ 1720821023 w 19432"/>
                <a:gd name="T63" fmla="*/ 90650223 h 12824"/>
                <a:gd name="T64" fmla="*/ 1026498570 w 19432"/>
                <a:gd name="T65" fmla="*/ 181300897 h 12824"/>
                <a:gd name="T66" fmla="*/ 772515212 w 19432"/>
                <a:gd name="T67" fmla="*/ 651652391 h 12824"/>
                <a:gd name="T68" fmla="*/ 349915827 w 19432"/>
                <a:gd name="T69" fmla="*/ 2052998504 h 12824"/>
                <a:gd name="T70" fmla="*/ 1454163540 w 19432"/>
                <a:gd name="T71" fmla="*/ 2147483646 h 12824"/>
                <a:gd name="T72" fmla="*/ 2147483646 w 19432"/>
                <a:gd name="T73" fmla="*/ 2147483646 h 12824"/>
                <a:gd name="T74" fmla="*/ 2147483646 w 19432"/>
                <a:gd name="T75" fmla="*/ 2147483646 h 12824"/>
                <a:gd name="T76" fmla="*/ 2147483646 w 19432"/>
                <a:gd name="T77" fmla="*/ 1117144651 h 12824"/>
                <a:gd name="T78" fmla="*/ 2147483646 w 19432"/>
                <a:gd name="T79" fmla="*/ 118324505 h 12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358;p21"/>
            <p:cNvSpPr>
              <a:spLocks/>
            </p:cNvSpPr>
            <p:nvPr/>
          </p:nvSpPr>
          <p:spPr bwMode="auto">
            <a:xfrm>
              <a:off x="186924" y="754577"/>
              <a:ext cx="416622" cy="274947"/>
            </a:xfrm>
            <a:custGeom>
              <a:avLst/>
              <a:gdLst>
                <a:gd name="T0" fmla="*/ 2147483646 w 19432"/>
                <a:gd name="T1" fmla="*/ 883235313 h 12824"/>
                <a:gd name="T2" fmla="*/ 1995087003 w 19432"/>
                <a:gd name="T3" fmla="*/ 941136441 h 12824"/>
                <a:gd name="T4" fmla="*/ 2147483646 w 19432"/>
                <a:gd name="T5" fmla="*/ 1023961610 h 12824"/>
                <a:gd name="T6" fmla="*/ 2147483646 w 19432"/>
                <a:gd name="T7" fmla="*/ 1434105778 h 12824"/>
                <a:gd name="T8" fmla="*/ 2147483646 w 19432"/>
                <a:gd name="T9" fmla="*/ 1023961610 h 12824"/>
                <a:gd name="T10" fmla="*/ 1222788765 w 19432"/>
                <a:gd name="T11" fmla="*/ 1640331186 h 12824"/>
                <a:gd name="T12" fmla="*/ 948522784 w 19432"/>
                <a:gd name="T13" fmla="*/ 2147483646 h 12824"/>
                <a:gd name="T14" fmla="*/ 1142289834 w 19432"/>
                <a:gd name="T15" fmla="*/ 1585179828 h 12824"/>
                <a:gd name="T16" fmla="*/ 2147483646 w 19432"/>
                <a:gd name="T17" fmla="*/ 1851838711 h 12824"/>
                <a:gd name="T18" fmla="*/ 2147483646 w 19432"/>
                <a:gd name="T19" fmla="*/ 1829023663 h 12824"/>
                <a:gd name="T20" fmla="*/ 2147483646 w 19432"/>
                <a:gd name="T21" fmla="*/ 124247872 h 12824"/>
                <a:gd name="T22" fmla="*/ 2147483646 w 19432"/>
                <a:gd name="T23" fmla="*/ 900778343 h 12824"/>
                <a:gd name="T24" fmla="*/ 2147483646 w 19432"/>
                <a:gd name="T25" fmla="*/ 1554963080 h 12824"/>
                <a:gd name="T26" fmla="*/ 2147483646 w 19432"/>
                <a:gd name="T27" fmla="*/ 1011494315 h 12824"/>
                <a:gd name="T28" fmla="*/ 2147483646 w 19432"/>
                <a:gd name="T29" fmla="*/ 1819089166 h 12824"/>
                <a:gd name="T30" fmla="*/ 2147483646 w 19432"/>
                <a:gd name="T31" fmla="*/ 2147483646 h 12824"/>
                <a:gd name="T32" fmla="*/ 2147483646 w 19432"/>
                <a:gd name="T33" fmla="*/ 1816556348 h 12824"/>
                <a:gd name="T34" fmla="*/ 2147483646 w 19432"/>
                <a:gd name="T35" fmla="*/ 1776198270 h 12824"/>
                <a:gd name="T36" fmla="*/ 1509521545 w 19432"/>
                <a:gd name="T37" fmla="*/ 2147483646 h 12824"/>
                <a:gd name="T38" fmla="*/ 978739414 w 19432"/>
                <a:gd name="T39" fmla="*/ 2147483646 h 12824"/>
                <a:gd name="T40" fmla="*/ 1318297407 w 19432"/>
                <a:gd name="T41" fmla="*/ 1564897577 h 12824"/>
                <a:gd name="T42" fmla="*/ 966272142 w 19432"/>
                <a:gd name="T43" fmla="*/ 1564897577 h 12824"/>
                <a:gd name="T44" fmla="*/ 422806238 w 19432"/>
                <a:gd name="T45" fmla="*/ 1954956700 h 12824"/>
                <a:gd name="T46" fmla="*/ 772515212 w 19432"/>
                <a:gd name="T47" fmla="*/ 772519362 h 12824"/>
                <a:gd name="T48" fmla="*/ 948522784 w 19432"/>
                <a:gd name="T49" fmla="*/ 822171158 h 12824"/>
                <a:gd name="T50" fmla="*/ 1008956044 w 19432"/>
                <a:gd name="T51" fmla="*/ 752443964 h 12824"/>
                <a:gd name="T52" fmla="*/ 1389502656 w 19432"/>
                <a:gd name="T53" fmla="*/ 150660343 h 12824"/>
                <a:gd name="T54" fmla="*/ 1960011620 w 19432"/>
                <a:gd name="T55" fmla="*/ 342309444 h 12824"/>
                <a:gd name="T56" fmla="*/ 2093345411 w 19432"/>
                <a:gd name="T57" fmla="*/ 1107003301 h 12824"/>
                <a:gd name="T58" fmla="*/ 2130953587 w 19432"/>
                <a:gd name="T59" fmla="*/ 324766414 h 12824"/>
                <a:gd name="T60" fmla="*/ 2147483646 w 19432"/>
                <a:gd name="T61" fmla="*/ 206853 h 12824"/>
                <a:gd name="T62" fmla="*/ 1720821023 w 19432"/>
                <a:gd name="T63" fmla="*/ 90650223 h 12824"/>
                <a:gd name="T64" fmla="*/ 1026498570 w 19432"/>
                <a:gd name="T65" fmla="*/ 181300897 h 12824"/>
                <a:gd name="T66" fmla="*/ 772515212 w 19432"/>
                <a:gd name="T67" fmla="*/ 651652391 h 12824"/>
                <a:gd name="T68" fmla="*/ 349915827 w 19432"/>
                <a:gd name="T69" fmla="*/ 2052998504 h 12824"/>
                <a:gd name="T70" fmla="*/ 1454163540 w 19432"/>
                <a:gd name="T71" fmla="*/ 2147483646 h 12824"/>
                <a:gd name="T72" fmla="*/ 2147483646 w 19432"/>
                <a:gd name="T73" fmla="*/ 2147483646 h 12824"/>
                <a:gd name="T74" fmla="*/ 2147483646 w 19432"/>
                <a:gd name="T75" fmla="*/ 2147483646 h 12824"/>
                <a:gd name="T76" fmla="*/ 2147483646 w 19432"/>
                <a:gd name="T77" fmla="*/ 1117144651 h 12824"/>
                <a:gd name="T78" fmla="*/ 2147483646 w 19432"/>
                <a:gd name="T79" fmla="*/ 118324505 h 12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359;p21"/>
            <p:cNvSpPr>
              <a:spLocks/>
            </p:cNvSpPr>
            <p:nvPr/>
          </p:nvSpPr>
          <p:spPr bwMode="auto">
            <a:xfrm>
              <a:off x="7712374" y="264552"/>
              <a:ext cx="416622" cy="274947"/>
            </a:xfrm>
            <a:custGeom>
              <a:avLst/>
              <a:gdLst>
                <a:gd name="T0" fmla="*/ 2147483646 w 19432"/>
                <a:gd name="T1" fmla="*/ 883235313 h 12824"/>
                <a:gd name="T2" fmla="*/ 1995087003 w 19432"/>
                <a:gd name="T3" fmla="*/ 941136441 h 12824"/>
                <a:gd name="T4" fmla="*/ 2147483646 w 19432"/>
                <a:gd name="T5" fmla="*/ 1023961610 h 12824"/>
                <a:gd name="T6" fmla="*/ 2147483646 w 19432"/>
                <a:gd name="T7" fmla="*/ 1434105778 h 12824"/>
                <a:gd name="T8" fmla="*/ 2147483646 w 19432"/>
                <a:gd name="T9" fmla="*/ 1023961610 h 12824"/>
                <a:gd name="T10" fmla="*/ 1222788765 w 19432"/>
                <a:gd name="T11" fmla="*/ 1640331186 h 12824"/>
                <a:gd name="T12" fmla="*/ 948522784 w 19432"/>
                <a:gd name="T13" fmla="*/ 2147483646 h 12824"/>
                <a:gd name="T14" fmla="*/ 1142289834 w 19432"/>
                <a:gd name="T15" fmla="*/ 1585179828 h 12824"/>
                <a:gd name="T16" fmla="*/ 2147483646 w 19432"/>
                <a:gd name="T17" fmla="*/ 1851838711 h 12824"/>
                <a:gd name="T18" fmla="*/ 2147483646 w 19432"/>
                <a:gd name="T19" fmla="*/ 1829023663 h 12824"/>
                <a:gd name="T20" fmla="*/ 2147483646 w 19432"/>
                <a:gd name="T21" fmla="*/ 124247872 h 12824"/>
                <a:gd name="T22" fmla="*/ 2147483646 w 19432"/>
                <a:gd name="T23" fmla="*/ 900778343 h 12824"/>
                <a:gd name="T24" fmla="*/ 2147483646 w 19432"/>
                <a:gd name="T25" fmla="*/ 1554963080 h 12824"/>
                <a:gd name="T26" fmla="*/ 2147483646 w 19432"/>
                <a:gd name="T27" fmla="*/ 1011494315 h 12824"/>
                <a:gd name="T28" fmla="*/ 2147483646 w 19432"/>
                <a:gd name="T29" fmla="*/ 1819089166 h 12824"/>
                <a:gd name="T30" fmla="*/ 2147483646 w 19432"/>
                <a:gd name="T31" fmla="*/ 2147483646 h 12824"/>
                <a:gd name="T32" fmla="*/ 2147483646 w 19432"/>
                <a:gd name="T33" fmla="*/ 1816556348 h 12824"/>
                <a:gd name="T34" fmla="*/ 2147483646 w 19432"/>
                <a:gd name="T35" fmla="*/ 1776198270 h 12824"/>
                <a:gd name="T36" fmla="*/ 1509521545 w 19432"/>
                <a:gd name="T37" fmla="*/ 2147483646 h 12824"/>
                <a:gd name="T38" fmla="*/ 978739414 w 19432"/>
                <a:gd name="T39" fmla="*/ 2147483646 h 12824"/>
                <a:gd name="T40" fmla="*/ 1318297407 w 19432"/>
                <a:gd name="T41" fmla="*/ 1564897577 h 12824"/>
                <a:gd name="T42" fmla="*/ 966272142 w 19432"/>
                <a:gd name="T43" fmla="*/ 1564897577 h 12824"/>
                <a:gd name="T44" fmla="*/ 422806238 w 19432"/>
                <a:gd name="T45" fmla="*/ 1954956700 h 12824"/>
                <a:gd name="T46" fmla="*/ 772515212 w 19432"/>
                <a:gd name="T47" fmla="*/ 772519362 h 12824"/>
                <a:gd name="T48" fmla="*/ 948522784 w 19432"/>
                <a:gd name="T49" fmla="*/ 822171158 h 12824"/>
                <a:gd name="T50" fmla="*/ 1008956044 w 19432"/>
                <a:gd name="T51" fmla="*/ 752443964 h 12824"/>
                <a:gd name="T52" fmla="*/ 1389502656 w 19432"/>
                <a:gd name="T53" fmla="*/ 150660343 h 12824"/>
                <a:gd name="T54" fmla="*/ 1960011620 w 19432"/>
                <a:gd name="T55" fmla="*/ 342309444 h 12824"/>
                <a:gd name="T56" fmla="*/ 2093345411 w 19432"/>
                <a:gd name="T57" fmla="*/ 1107003301 h 12824"/>
                <a:gd name="T58" fmla="*/ 2130953587 w 19432"/>
                <a:gd name="T59" fmla="*/ 324766414 h 12824"/>
                <a:gd name="T60" fmla="*/ 2147483646 w 19432"/>
                <a:gd name="T61" fmla="*/ 206853 h 12824"/>
                <a:gd name="T62" fmla="*/ 1720821023 w 19432"/>
                <a:gd name="T63" fmla="*/ 90650223 h 12824"/>
                <a:gd name="T64" fmla="*/ 1026498570 w 19432"/>
                <a:gd name="T65" fmla="*/ 181300897 h 12824"/>
                <a:gd name="T66" fmla="*/ 772515212 w 19432"/>
                <a:gd name="T67" fmla="*/ 651652391 h 12824"/>
                <a:gd name="T68" fmla="*/ 349915827 w 19432"/>
                <a:gd name="T69" fmla="*/ 2052998504 h 12824"/>
                <a:gd name="T70" fmla="*/ 1454163540 w 19432"/>
                <a:gd name="T71" fmla="*/ 2147483646 h 12824"/>
                <a:gd name="T72" fmla="*/ 2147483646 w 19432"/>
                <a:gd name="T73" fmla="*/ 2147483646 h 12824"/>
                <a:gd name="T74" fmla="*/ 2147483646 w 19432"/>
                <a:gd name="T75" fmla="*/ 2147483646 h 12824"/>
                <a:gd name="T76" fmla="*/ 2147483646 w 19432"/>
                <a:gd name="T77" fmla="*/ 1117144651 h 12824"/>
                <a:gd name="T78" fmla="*/ 2147483646 w 19432"/>
                <a:gd name="T79" fmla="*/ 118324505 h 12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360;p21"/>
            <p:cNvSpPr>
              <a:spLocks/>
            </p:cNvSpPr>
            <p:nvPr/>
          </p:nvSpPr>
          <p:spPr bwMode="auto">
            <a:xfrm>
              <a:off x="6477203" y="491861"/>
              <a:ext cx="184083" cy="184775"/>
            </a:xfrm>
            <a:custGeom>
              <a:avLst/>
              <a:gdLst>
                <a:gd name="T0" fmla="*/ 55013724 w 22347"/>
                <a:gd name="T1" fmla="*/ 13297770 h 22431"/>
                <a:gd name="T2" fmla="*/ 58674354 w 22347"/>
                <a:gd name="T3" fmla="*/ 27460773 h 22431"/>
                <a:gd name="T4" fmla="*/ 63007442 w 22347"/>
                <a:gd name="T5" fmla="*/ 41721076 h 22431"/>
                <a:gd name="T6" fmla="*/ 76401900 w 22347"/>
                <a:gd name="T7" fmla="*/ 47886421 h 22431"/>
                <a:gd name="T8" fmla="*/ 89404484 w 22347"/>
                <a:gd name="T9" fmla="*/ 52799133 h 22431"/>
                <a:gd name="T10" fmla="*/ 66285778 w 22347"/>
                <a:gd name="T11" fmla="*/ 61759332 h 22431"/>
                <a:gd name="T12" fmla="*/ 63587682 w 22347"/>
                <a:gd name="T13" fmla="*/ 64264648 h 22431"/>
                <a:gd name="T14" fmla="*/ 51063547 w 22347"/>
                <a:gd name="T15" fmla="*/ 90274923 h 22431"/>
                <a:gd name="T16" fmla="*/ 43065348 w 22347"/>
                <a:gd name="T17" fmla="*/ 62625174 h 22431"/>
                <a:gd name="T18" fmla="*/ 39501409 w 22347"/>
                <a:gd name="T19" fmla="*/ 59254627 h 22431"/>
                <a:gd name="T20" fmla="*/ 12910910 w 22347"/>
                <a:gd name="T21" fmla="*/ 53181500 h 22431"/>
                <a:gd name="T22" fmla="*/ 41909967 w 22347"/>
                <a:gd name="T23" fmla="*/ 39984911 h 22431"/>
                <a:gd name="T24" fmla="*/ 44511363 w 22347"/>
                <a:gd name="T25" fmla="*/ 37383506 h 22431"/>
                <a:gd name="T26" fmla="*/ 55013724 w 22347"/>
                <a:gd name="T27" fmla="*/ 13297770 h 22431"/>
                <a:gd name="T28" fmla="*/ 55976265 w 22347"/>
                <a:gd name="T29" fmla="*/ 4481 h 22431"/>
                <a:gd name="T30" fmla="*/ 36609864 w 22347"/>
                <a:gd name="T31" fmla="*/ 32277402 h 22431"/>
                <a:gd name="T32" fmla="*/ 386783 w 22347"/>
                <a:gd name="T33" fmla="*/ 52509050 h 22431"/>
                <a:gd name="T34" fmla="*/ 1252624 w 22347"/>
                <a:gd name="T35" fmla="*/ 57132222 h 22431"/>
                <a:gd name="T36" fmla="*/ 34878782 w 22347"/>
                <a:gd name="T37" fmla="*/ 67634660 h 22431"/>
                <a:gd name="T38" fmla="*/ 50386615 w 22347"/>
                <a:gd name="T39" fmla="*/ 103282544 h 22431"/>
                <a:gd name="T40" fmla="*/ 50676772 w 22347"/>
                <a:gd name="T41" fmla="*/ 103282544 h 22431"/>
                <a:gd name="T42" fmla="*/ 71198489 w 22347"/>
                <a:gd name="T43" fmla="*/ 69753127 h 22431"/>
                <a:gd name="T44" fmla="*/ 100869996 w 22347"/>
                <a:gd name="T45" fmla="*/ 56938831 h 22431"/>
                <a:gd name="T46" fmla="*/ 102508860 w 22347"/>
                <a:gd name="T47" fmla="*/ 52025576 h 22431"/>
                <a:gd name="T48" fmla="*/ 79481820 w 22347"/>
                <a:gd name="T49" fmla="*/ 39308045 h 22431"/>
                <a:gd name="T50" fmla="*/ 70333257 w 22347"/>
                <a:gd name="T51" fmla="*/ 35841342 h 22431"/>
                <a:gd name="T52" fmla="*/ 67537859 w 22347"/>
                <a:gd name="T53" fmla="*/ 25246150 h 22431"/>
                <a:gd name="T54" fmla="*/ 60309354 w 22347"/>
                <a:gd name="T55" fmla="*/ 2219096 h 22431"/>
                <a:gd name="T56" fmla="*/ 55976265 w 22347"/>
                <a:gd name="T57" fmla="*/ 4481 h 224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361;p21"/>
            <p:cNvSpPr>
              <a:spLocks/>
            </p:cNvSpPr>
            <p:nvPr/>
          </p:nvSpPr>
          <p:spPr bwMode="auto">
            <a:xfrm>
              <a:off x="8605850" y="676619"/>
              <a:ext cx="110490" cy="110317"/>
            </a:xfrm>
            <a:custGeom>
              <a:avLst/>
              <a:gdLst>
                <a:gd name="T0" fmla="*/ 30928567 w 13413"/>
                <a:gd name="T1" fmla="*/ 8385146 h 13392"/>
                <a:gd name="T2" fmla="*/ 53279080 w 13413"/>
                <a:gd name="T3" fmla="*/ 30928564 h 13392"/>
                <a:gd name="T4" fmla="*/ 30832419 w 13413"/>
                <a:gd name="T5" fmla="*/ 53375758 h 13392"/>
                <a:gd name="T6" fmla="*/ 30832419 w 13413"/>
                <a:gd name="T7" fmla="*/ 57520052 h 13392"/>
                <a:gd name="T8" fmla="*/ 30735718 w 13413"/>
                <a:gd name="T9" fmla="*/ 53375758 h 13392"/>
                <a:gd name="T10" fmla="*/ 14840711 w 13413"/>
                <a:gd name="T11" fmla="*/ 46731828 h 13392"/>
                <a:gd name="T12" fmla="*/ 8385147 w 13413"/>
                <a:gd name="T13" fmla="*/ 30735715 h 13392"/>
                <a:gd name="T14" fmla="*/ 30928567 w 13413"/>
                <a:gd name="T15" fmla="*/ 8385146 h 13392"/>
                <a:gd name="T16" fmla="*/ 30832419 w 13413"/>
                <a:gd name="T17" fmla="*/ 4481 h 13392"/>
                <a:gd name="T18" fmla="*/ 0 w 13413"/>
                <a:gd name="T19" fmla="*/ 30735715 h 13392"/>
                <a:gd name="T20" fmla="*/ 8960366 w 13413"/>
                <a:gd name="T21" fmla="*/ 52510521 h 13392"/>
                <a:gd name="T22" fmla="*/ 30735718 w 13413"/>
                <a:gd name="T23" fmla="*/ 61664279 h 13392"/>
                <a:gd name="T24" fmla="*/ 30832419 w 13413"/>
                <a:gd name="T25" fmla="*/ 61664279 h 13392"/>
                <a:gd name="T26" fmla="*/ 61659812 w 13413"/>
                <a:gd name="T27" fmla="*/ 31025256 h 13392"/>
                <a:gd name="T28" fmla="*/ 30832419 w 13413"/>
                <a:gd name="T29" fmla="*/ 4481 h 133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413" h="13392" extrusionOk="0">
                  <a:moveTo>
                    <a:pt x="6717" y="1821"/>
                  </a:moveTo>
                  <a:cubicBezTo>
                    <a:pt x="9416" y="1842"/>
                    <a:pt x="11592" y="4039"/>
                    <a:pt x="11571" y="6717"/>
                  </a:cubicBezTo>
                  <a:cubicBezTo>
                    <a:pt x="11571" y="9395"/>
                    <a:pt x="9374" y="11592"/>
                    <a:pt x="6696" y="11592"/>
                  </a:cubicBezTo>
                  <a:lnTo>
                    <a:pt x="6696" y="12492"/>
                  </a:lnTo>
                  <a:lnTo>
                    <a:pt x="6675" y="11592"/>
                  </a:lnTo>
                  <a:cubicBezTo>
                    <a:pt x="5378" y="11571"/>
                    <a:pt x="4143" y="11069"/>
                    <a:pt x="3223" y="10149"/>
                  </a:cubicBezTo>
                  <a:cubicBezTo>
                    <a:pt x="2302" y="9207"/>
                    <a:pt x="1800" y="7994"/>
                    <a:pt x="1821" y="6675"/>
                  </a:cubicBezTo>
                  <a:cubicBezTo>
                    <a:pt x="1821" y="3997"/>
                    <a:pt x="4018" y="1821"/>
                    <a:pt x="6717" y="1821"/>
                  </a:cubicBezTo>
                  <a:close/>
                  <a:moveTo>
                    <a:pt x="6696" y="1"/>
                  </a:moveTo>
                  <a:cubicBezTo>
                    <a:pt x="3034" y="1"/>
                    <a:pt x="21" y="2993"/>
                    <a:pt x="0" y="6675"/>
                  </a:cubicBezTo>
                  <a:cubicBezTo>
                    <a:pt x="0" y="8454"/>
                    <a:pt x="691" y="10149"/>
                    <a:pt x="1946" y="11404"/>
                  </a:cubicBezTo>
                  <a:cubicBezTo>
                    <a:pt x="3202" y="12680"/>
                    <a:pt x="4876" y="13392"/>
                    <a:pt x="6675" y="13392"/>
                  </a:cubicBezTo>
                  <a:lnTo>
                    <a:pt x="6696" y="13392"/>
                  </a:lnTo>
                  <a:cubicBezTo>
                    <a:pt x="10378" y="13392"/>
                    <a:pt x="13371" y="10400"/>
                    <a:pt x="13391" y="6738"/>
                  </a:cubicBezTo>
                  <a:cubicBezTo>
                    <a:pt x="13412" y="3035"/>
                    <a:pt x="10420" y="22"/>
                    <a:pt x="6696"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362;p21"/>
            <p:cNvSpPr>
              <a:spLocks/>
            </p:cNvSpPr>
            <p:nvPr/>
          </p:nvSpPr>
          <p:spPr bwMode="auto">
            <a:xfrm>
              <a:off x="580328" y="212899"/>
              <a:ext cx="184083" cy="184775"/>
            </a:xfrm>
            <a:custGeom>
              <a:avLst/>
              <a:gdLst>
                <a:gd name="T0" fmla="*/ 55013724 w 22347"/>
                <a:gd name="T1" fmla="*/ 13297770 h 22431"/>
                <a:gd name="T2" fmla="*/ 58674354 w 22347"/>
                <a:gd name="T3" fmla="*/ 27460773 h 22431"/>
                <a:gd name="T4" fmla="*/ 63007442 w 22347"/>
                <a:gd name="T5" fmla="*/ 41721076 h 22431"/>
                <a:gd name="T6" fmla="*/ 76401900 w 22347"/>
                <a:gd name="T7" fmla="*/ 47886421 h 22431"/>
                <a:gd name="T8" fmla="*/ 89404484 w 22347"/>
                <a:gd name="T9" fmla="*/ 52799133 h 22431"/>
                <a:gd name="T10" fmla="*/ 66285778 w 22347"/>
                <a:gd name="T11" fmla="*/ 61759332 h 22431"/>
                <a:gd name="T12" fmla="*/ 63587682 w 22347"/>
                <a:gd name="T13" fmla="*/ 64264648 h 22431"/>
                <a:gd name="T14" fmla="*/ 51063547 w 22347"/>
                <a:gd name="T15" fmla="*/ 90274923 h 22431"/>
                <a:gd name="T16" fmla="*/ 43065348 w 22347"/>
                <a:gd name="T17" fmla="*/ 62625174 h 22431"/>
                <a:gd name="T18" fmla="*/ 39501409 w 22347"/>
                <a:gd name="T19" fmla="*/ 59254627 h 22431"/>
                <a:gd name="T20" fmla="*/ 12910910 w 22347"/>
                <a:gd name="T21" fmla="*/ 53181500 h 22431"/>
                <a:gd name="T22" fmla="*/ 41909967 w 22347"/>
                <a:gd name="T23" fmla="*/ 39984911 h 22431"/>
                <a:gd name="T24" fmla="*/ 44511363 w 22347"/>
                <a:gd name="T25" fmla="*/ 37383506 h 22431"/>
                <a:gd name="T26" fmla="*/ 55013724 w 22347"/>
                <a:gd name="T27" fmla="*/ 13297770 h 22431"/>
                <a:gd name="T28" fmla="*/ 55976265 w 22347"/>
                <a:gd name="T29" fmla="*/ 4481 h 22431"/>
                <a:gd name="T30" fmla="*/ 36609864 w 22347"/>
                <a:gd name="T31" fmla="*/ 32277402 h 22431"/>
                <a:gd name="T32" fmla="*/ 386783 w 22347"/>
                <a:gd name="T33" fmla="*/ 52509050 h 22431"/>
                <a:gd name="T34" fmla="*/ 1252624 w 22347"/>
                <a:gd name="T35" fmla="*/ 57132222 h 22431"/>
                <a:gd name="T36" fmla="*/ 34878782 w 22347"/>
                <a:gd name="T37" fmla="*/ 67634660 h 22431"/>
                <a:gd name="T38" fmla="*/ 50386615 w 22347"/>
                <a:gd name="T39" fmla="*/ 103282544 h 22431"/>
                <a:gd name="T40" fmla="*/ 50676772 w 22347"/>
                <a:gd name="T41" fmla="*/ 103282544 h 22431"/>
                <a:gd name="T42" fmla="*/ 71198489 w 22347"/>
                <a:gd name="T43" fmla="*/ 69753127 h 22431"/>
                <a:gd name="T44" fmla="*/ 100869996 w 22347"/>
                <a:gd name="T45" fmla="*/ 56938831 h 22431"/>
                <a:gd name="T46" fmla="*/ 102508860 w 22347"/>
                <a:gd name="T47" fmla="*/ 52025576 h 22431"/>
                <a:gd name="T48" fmla="*/ 79481820 w 22347"/>
                <a:gd name="T49" fmla="*/ 39308045 h 22431"/>
                <a:gd name="T50" fmla="*/ 70333257 w 22347"/>
                <a:gd name="T51" fmla="*/ 35841342 h 22431"/>
                <a:gd name="T52" fmla="*/ 67537859 w 22347"/>
                <a:gd name="T53" fmla="*/ 25246150 h 22431"/>
                <a:gd name="T54" fmla="*/ 60309354 w 22347"/>
                <a:gd name="T55" fmla="*/ 2219096 h 22431"/>
                <a:gd name="T56" fmla="*/ 55976265 w 22347"/>
                <a:gd name="T57" fmla="*/ 4481 h 224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Tree>
    <p:extLst>
      <p:ext uri="{BB962C8B-B14F-4D97-AF65-F5344CB8AC3E}">
        <p14:creationId xmlns:p14="http://schemas.microsoft.com/office/powerpoint/2010/main" val="592845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63"/>
        <p:cNvGrpSpPr/>
        <p:nvPr/>
      </p:nvGrpSpPr>
      <p:grpSpPr>
        <a:xfrm>
          <a:off x="0" y="0"/>
          <a:ext cx="0" cy="0"/>
          <a:chOff x="0" y="0"/>
          <a:chExt cx="0" cy="0"/>
        </a:xfrm>
      </p:grpSpPr>
      <p:grpSp>
        <p:nvGrpSpPr>
          <p:cNvPr id="2" name="Google Shape;364;p22"/>
          <p:cNvGrpSpPr>
            <a:grpSpLocks/>
          </p:cNvGrpSpPr>
          <p:nvPr/>
        </p:nvGrpSpPr>
        <p:grpSpPr bwMode="auto">
          <a:xfrm>
            <a:off x="249238" y="182563"/>
            <a:ext cx="11395075" cy="1398587"/>
            <a:chOff x="186924" y="136699"/>
            <a:chExt cx="8545619" cy="1049349"/>
          </a:xfrm>
        </p:grpSpPr>
        <p:grpSp>
          <p:nvGrpSpPr>
            <p:cNvPr id="3" name="Google Shape;365;p22"/>
            <p:cNvGrpSpPr>
              <a:grpSpLocks/>
            </p:cNvGrpSpPr>
            <p:nvPr/>
          </p:nvGrpSpPr>
          <p:grpSpPr bwMode="auto">
            <a:xfrm>
              <a:off x="8128993" y="588223"/>
              <a:ext cx="603550" cy="597825"/>
              <a:chOff x="4929475" y="1099975"/>
              <a:chExt cx="507825" cy="503050"/>
            </a:xfrm>
          </p:grpSpPr>
          <p:sp>
            <p:nvSpPr>
              <p:cNvPr id="7" name="Google Shape;366;p22"/>
              <p:cNvSpPr>
                <a:spLocks/>
              </p:cNvSpPr>
              <p:nvPr/>
            </p:nvSpPr>
            <p:spPr bwMode="auto">
              <a:xfrm>
                <a:off x="4929475" y="1099975"/>
                <a:ext cx="507825" cy="503050"/>
              </a:xfrm>
              <a:custGeom>
                <a:avLst/>
                <a:gdLst>
                  <a:gd name="T0" fmla="*/ 2147483646 w 20313"/>
                  <a:gd name="T1" fmla="*/ 1302343750 h 20122"/>
                  <a:gd name="T2" fmla="*/ 2147483646 w 20313"/>
                  <a:gd name="T3" fmla="*/ 1364453125 h 20122"/>
                  <a:gd name="T4" fmla="*/ 2147483646 w 20313"/>
                  <a:gd name="T5" fmla="*/ 814062500 h 20122"/>
                  <a:gd name="T6" fmla="*/ 2147483646 w 20313"/>
                  <a:gd name="T7" fmla="*/ 1809375000 h 20122"/>
                  <a:gd name="T8" fmla="*/ 2147483646 w 20313"/>
                  <a:gd name="T9" fmla="*/ 1931250000 h 20122"/>
                  <a:gd name="T10" fmla="*/ 2147483646 w 20313"/>
                  <a:gd name="T11" fmla="*/ 1809375000 h 20122"/>
                  <a:gd name="T12" fmla="*/ 2147483646 w 20313"/>
                  <a:gd name="T13" fmla="*/ 2147483646 h 20122"/>
                  <a:gd name="T14" fmla="*/ 2147483646 w 20313"/>
                  <a:gd name="T15" fmla="*/ 2147483646 h 20122"/>
                  <a:gd name="T16" fmla="*/ 2147483646 w 20313"/>
                  <a:gd name="T17" fmla="*/ 2147483646 h 20122"/>
                  <a:gd name="T18" fmla="*/ 2147483646 w 20313"/>
                  <a:gd name="T19" fmla="*/ 2147483646 h 20122"/>
                  <a:gd name="T20" fmla="*/ 2147483646 w 20313"/>
                  <a:gd name="T21" fmla="*/ 2147483646 h 20122"/>
                  <a:gd name="T22" fmla="*/ 2147483646 w 20313"/>
                  <a:gd name="T23" fmla="*/ 2147483646 h 20122"/>
                  <a:gd name="T24" fmla="*/ 2147483646 w 20313"/>
                  <a:gd name="T25" fmla="*/ 2147483646 h 20122"/>
                  <a:gd name="T26" fmla="*/ 2147483646 w 20313"/>
                  <a:gd name="T27" fmla="*/ 2147483646 h 20122"/>
                  <a:gd name="T28" fmla="*/ 2147483646 w 20313"/>
                  <a:gd name="T29" fmla="*/ 2147483646 h 20122"/>
                  <a:gd name="T30" fmla="*/ 2147483646 w 20313"/>
                  <a:gd name="T31" fmla="*/ 2147483646 h 20122"/>
                  <a:gd name="T32" fmla="*/ 2147483646 w 20313"/>
                  <a:gd name="T33" fmla="*/ 2147483646 h 20122"/>
                  <a:gd name="T34" fmla="*/ 2147483646 w 20313"/>
                  <a:gd name="T35" fmla="*/ 2147483646 h 20122"/>
                  <a:gd name="T36" fmla="*/ 2147483646 w 20313"/>
                  <a:gd name="T37" fmla="*/ 2147483646 h 20122"/>
                  <a:gd name="T38" fmla="*/ 1367578125 w 20313"/>
                  <a:gd name="T39" fmla="*/ 2147483646 h 20122"/>
                  <a:gd name="T40" fmla="*/ 1674609375 w 20313"/>
                  <a:gd name="T41" fmla="*/ 2147483646 h 20122"/>
                  <a:gd name="T42" fmla="*/ 358203125 w 20313"/>
                  <a:gd name="T43" fmla="*/ 2147483646 h 20122"/>
                  <a:gd name="T44" fmla="*/ 1316406250 w 20313"/>
                  <a:gd name="T45" fmla="*/ 2147483646 h 20122"/>
                  <a:gd name="T46" fmla="*/ 228125000 w 20313"/>
                  <a:gd name="T47" fmla="*/ 2147483646 h 20122"/>
                  <a:gd name="T48" fmla="*/ 1418750000 w 20313"/>
                  <a:gd name="T49" fmla="*/ 2147483646 h 20122"/>
                  <a:gd name="T50" fmla="*/ 846484375 w 20313"/>
                  <a:gd name="T51" fmla="*/ 1748828125 h 20122"/>
                  <a:gd name="T52" fmla="*/ 2023437500 w 20313"/>
                  <a:gd name="T53" fmla="*/ 1990625000 h 20122"/>
                  <a:gd name="T54" fmla="*/ 2102343750 w 20313"/>
                  <a:gd name="T55" fmla="*/ 1976562500 h 20122"/>
                  <a:gd name="T56" fmla="*/ 2147483646 w 20313"/>
                  <a:gd name="T57" fmla="*/ 632421875 h 20122"/>
                  <a:gd name="T58" fmla="*/ 2147483646 w 20313"/>
                  <a:gd name="T59" fmla="*/ 1409375000 h 20122"/>
                  <a:gd name="T60" fmla="*/ 2147483646 w 20313"/>
                  <a:gd name="T61" fmla="*/ 1339453125 h 20122"/>
                  <a:gd name="T62" fmla="*/ 2147483646 w 20313"/>
                  <a:gd name="T63" fmla="*/ 0 h 20122"/>
                  <a:gd name="T64" fmla="*/ 2147483646 w 20313"/>
                  <a:gd name="T65" fmla="*/ 414062500 h 20122"/>
                  <a:gd name="T66" fmla="*/ 1953515625 w 20313"/>
                  <a:gd name="T67" fmla="*/ 1776562500 h 20122"/>
                  <a:gd name="T68" fmla="*/ 688671875 w 20313"/>
                  <a:gd name="T69" fmla="*/ 1581250000 h 20122"/>
                  <a:gd name="T70" fmla="*/ 42187500 w 20313"/>
                  <a:gd name="T71" fmla="*/ 2147483646 h 20122"/>
                  <a:gd name="T72" fmla="*/ 148828125 w 20313"/>
                  <a:gd name="T73" fmla="*/ 2147483646 h 20122"/>
                  <a:gd name="T74" fmla="*/ 1172265625 w 20313"/>
                  <a:gd name="T75" fmla="*/ 2147483646 h 20122"/>
                  <a:gd name="T76" fmla="*/ 2147483646 w 20313"/>
                  <a:gd name="T77" fmla="*/ 2147483646 h 20122"/>
                  <a:gd name="T78" fmla="*/ 2147483646 w 20313"/>
                  <a:gd name="T79" fmla="*/ 2147483646 h 20122"/>
                  <a:gd name="T80" fmla="*/ 2147483646 w 20313"/>
                  <a:gd name="T81" fmla="*/ 2147483646 h 20122"/>
                  <a:gd name="T82" fmla="*/ 2147483646 w 20313"/>
                  <a:gd name="T83" fmla="*/ 2147483646 h 20122"/>
                  <a:gd name="T84" fmla="*/ 2147483646 w 20313"/>
                  <a:gd name="T85" fmla="*/ 2147483646 h 20122"/>
                  <a:gd name="T86" fmla="*/ 2147483646 w 20313"/>
                  <a:gd name="T87" fmla="*/ 2147483646 h 20122"/>
                  <a:gd name="T88" fmla="*/ 2147483646 w 20313"/>
                  <a:gd name="T89" fmla="*/ 2147483646 h 20122"/>
                  <a:gd name="T90" fmla="*/ 2147483646 w 20313"/>
                  <a:gd name="T91" fmla="*/ 1767578125 h 20122"/>
                  <a:gd name="T92" fmla="*/ 2147483646 w 20313"/>
                  <a:gd name="T93" fmla="*/ 1716406250 h 20122"/>
                  <a:gd name="T94" fmla="*/ 2147483646 w 20313"/>
                  <a:gd name="T95" fmla="*/ 623437500 h 20122"/>
                  <a:gd name="T96" fmla="*/ 2147483646 w 20313"/>
                  <a:gd name="T97" fmla="*/ 9375000 h 20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0313" h="20122" extrusionOk="0">
                    <a:moveTo>
                      <a:pt x="10168" y="631"/>
                    </a:moveTo>
                    <a:cubicBezTo>
                      <a:pt x="10430" y="1084"/>
                      <a:pt x="10942" y="2286"/>
                      <a:pt x="11347" y="3334"/>
                    </a:cubicBezTo>
                    <a:cubicBezTo>
                      <a:pt x="11371" y="3405"/>
                      <a:pt x="11419" y="3453"/>
                      <a:pt x="11490" y="3477"/>
                    </a:cubicBezTo>
                    <a:cubicBezTo>
                      <a:pt x="11517" y="3488"/>
                      <a:pt x="11548" y="3493"/>
                      <a:pt x="11580" y="3493"/>
                    </a:cubicBezTo>
                    <a:cubicBezTo>
                      <a:pt x="11620" y="3493"/>
                      <a:pt x="11660" y="3485"/>
                      <a:pt x="11692" y="3465"/>
                    </a:cubicBezTo>
                    <a:cubicBezTo>
                      <a:pt x="12681" y="2917"/>
                      <a:pt x="14193" y="2167"/>
                      <a:pt x="14586" y="2084"/>
                    </a:cubicBezTo>
                    <a:cubicBezTo>
                      <a:pt x="14633" y="2429"/>
                      <a:pt x="14419" y="3632"/>
                      <a:pt x="14169" y="4632"/>
                    </a:cubicBezTo>
                    <a:cubicBezTo>
                      <a:pt x="14145" y="4715"/>
                      <a:pt x="14169" y="4798"/>
                      <a:pt x="14228" y="4858"/>
                    </a:cubicBezTo>
                    <a:cubicBezTo>
                      <a:pt x="14270" y="4910"/>
                      <a:pt x="14338" y="4944"/>
                      <a:pt x="14410" y="4944"/>
                    </a:cubicBezTo>
                    <a:cubicBezTo>
                      <a:pt x="14421" y="4944"/>
                      <a:pt x="14432" y="4943"/>
                      <a:pt x="14443" y="4941"/>
                    </a:cubicBezTo>
                    <a:cubicBezTo>
                      <a:pt x="14467" y="4929"/>
                      <a:pt x="16479" y="4632"/>
                      <a:pt x="17515" y="4632"/>
                    </a:cubicBezTo>
                    <a:cubicBezTo>
                      <a:pt x="17681" y="4632"/>
                      <a:pt x="17788" y="4644"/>
                      <a:pt x="17860" y="4656"/>
                    </a:cubicBezTo>
                    <a:cubicBezTo>
                      <a:pt x="17717" y="5072"/>
                      <a:pt x="17169" y="6227"/>
                      <a:pt x="16633" y="7251"/>
                    </a:cubicBezTo>
                    <a:cubicBezTo>
                      <a:pt x="16598" y="7311"/>
                      <a:pt x="16598" y="7394"/>
                      <a:pt x="16622" y="7453"/>
                    </a:cubicBezTo>
                    <a:cubicBezTo>
                      <a:pt x="16657" y="7525"/>
                      <a:pt x="16717" y="7573"/>
                      <a:pt x="16788" y="7596"/>
                    </a:cubicBezTo>
                    <a:cubicBezTo>
                      <a:pt x="17967" y="7918"/>
                      <a:pt x="19324" y="8382"/>
                      <a:pt x="19598" y="8596"/>
                    </a:cubicBezTo>
                    <a:cubicBezTo>
                      <a:pt x="19408" y="8930"/>
                      <a:pt x="18193" y="9930"/>
                      <a:pt x="17098" y="10716"/>
                    </a:cubicBezTo>
                    <a:cubicBezTo>
                      <a:pt x="17038" y="10763"/>
                      <a:pt x="16991" y="10835"/>
                      <a:pt x="16991" y="10918"/>
                    </a:cubicBezTo>
                    <a:cubicBezTo>
                      <a:pt x="17003" y="11002"/>
                      <a:pt x="17038" y="11073"/>
                      <a:pt x="17110" y="11121"/>
                    </a:cubicBezTo>
                    <a:cubicBezTo>
                      <a:pt x="18348" y="11954"/>
                      <a:pt x="19408" y="12918"/>
                      <a:pt x="19396" y="13180"/>
                    </a:cubicBezTo>
                    <a:cubicBezTo>
                      <a:pt x="19265" y="13442"/>
                      <a:pt x="17729" y="13895"/>
                      <a:pt x="16038" y="14181"/>
                    </a:cubicBezTo>
                    <a:cubicBezTo>
                      <a:pt x="15955" y="14192"/>
                      <a:pt x="15883" y="14240"/>
                      <a:pt x="15860" y="14311"/>
                    </a:cubicBezTo>
                    <a:cubicBezTo>
                      <a:pt x="15824" y="14383"/>
                      <a:pt x="15824" y="14466"/>
                      <a:pt x="15860" y="14538"/>
                    </a:cubicBezTo>
                    <a:cubicBezTo>
                      <a:pt x="16431" y="15550"/>
                      <a:pt x="16991" y="16800"/>
                      <a:pt x="16967" y="17121"/>
                    </a:cubicBezTo>
                    <a:cubicBezTo>
                      <a:pt x="16919" y="17133"/>
                      <a:pt x="16812" y="17157"/>
                      <a:pt x="16574" y="17157"/>
                    </a:cubicBezTo>
                    <a:cubicBezTo>
                      <a:pt x="15645" y="17157"/>
                      <a:pt x="13919" y="16788"/>
                      <a:pt x="13907" y="16788"/>
                    </a:cubicBezTo>
                    <a:cubicBezTo>
                      <a:pt x="13890" y="16785"/>
                      <a:pt x="13873" y="16783"/>
                      <a:pt x="13857" y="16783"/>
                    </a:cubicBezTo>
                    <a:cubicBezTo>
                      <a:pt x="13747" y="16783"/>
                      <a:pt x="13652" y="16851"/>
                      <a:pt x="13621" y="16955"/>
                    </a:cubicBezTo>
                    <a:cubicBezTo>
                      <a:pt x="13276" y="18002"/>
                      <a:pt x="12835" y="19217"/>
                      <a:pt x="12633" y="19586"/>
                    </a:cubicBezTo>
                    <a:cubicBezTo>
                      <a:pt x="12276" y="19324"/>
                      <a:pt x="11347" y="18181"/>
                      <a:pt x="10609" y="17157"/>
                    </a:cubicBezTo>
                    <a:cubicBezTo>
                      <a:pt x="10561" y="17098"/>
                      <a:pt x="10502" y="17062"/>
                      <a:pt x="10430" y="17062"/>
                    </a:cubicBezTo>
                    <a:lnTo>
                      <a:pt x="10406" y="17062"/>
                    </a:lnTo>
                    <a:cubicBezTo>
                      <a:pt x="10347" y="17062"/>
                      <a:pt x="10276" y="17086"/>
                      <a:pt x="10228" y="17133"/>
                    </a:cubicBezTo>
                    <a:cubicBezTo>
                      <a:pt x="9299" y="18062"/>
                      <a:pt x="8216" y="19074"/>
                      <a:pt x="7823" y="19336"/>
                    </a:cubicBezTo>
                    <a:cubicBezTo>
                      <a:pt x="7704" y="18919"/>
                      <a:pt x="7489" y="17848"/>
                      <a:pt x="7311" y="16871"/>
                    </a:cubicBezTo>
                    <a:cubicBezTo>
                      <a:pt x="7299" y="16800"/>
                      <a:pt x="7251" y="16740"/>
                      <a:pt x="7192" y="16705"/>
                    </a:cubicBezTo>
                    <a:cubicBezTo>
                      <a:pt x="7150" y="16684"/>
                      <a:pt x="7109" y="16671"/>
                      <a:pt x="7067" y="16671"/>
                    </a:cubicBezTo>
                    <a:cubicBezTo>
                      <a:pt x="7037" y="16671"/>
                      <a:pt x="7007" y="16678"/>
                      <a:pt x="6977" y="16693"/>
                    </a:cubicBezTo>
                    <a:cubicBezTo>
                      <a:pt x="5918" y="17109"/>
                      <a:pt x="4156" y="17752"/>
                      <a:pt x="3501" y="17871"/>
                    </a:cubicBezTo>
                    <a:cubicBezTo>
                      <a:pt x="3584" y="17359"/>
                      <a:pt x="3953" y="15990"/>
                      <a:pt x="4310" y="14764"/>
                    </a:cubicBezTo>
                    <a:cubicBezTo>
                      <a:pt x="4322" y="14704"/>
                      <a:pt x="4310" y="14633"/>
                      <a:pt x="4287" y="14573"/>
                    </a:cubicBezTo>
                    <a:cubicBezTo>
                      <a:pt x="4251" y="14514"/>
                      <a:pt x="4191" y="14478"/>
                      <a:pt x="4132" y="14454"/>
                    </a:cubicBezTo>
                    <a:cubicBezTo>
                      <a:pt x="2822" y="14133"/>
                      <a:pt x="1322" y="13692"/>
                      <a:pt x="917" y="13466"/>
                    </a:cubicBezTo>
                    <a:cubicBezTo>
                      <a:pt x="1191" y="13121"/>
                      <a:pt x="2286" y="12228"/>
                      <a:pt x="3275" y="11502"/>
                    </a:cubicBezTo>
                    <a:cubicBezTo>
                      <a:pt x="3334" y="11454"/>
                      <a:pt x="3370" y="11371"/>
                      <a:pt x="3370" y="11287"/>
                    </a:cubicBezTo>
                    <a:cubicBezTo>
                      <a:pt x="3370" y="11204"/>
                      <a:pt x="3322" y="11133"/>
                      <a:pt x="3251" y="11097"/>
                    </a:cubicBezTo>
                    <a:cubicBezTo>
                      <a:pt x="1822" y="10263"/>
                      <a:pt x="584" y="9299"/>
                      <a:pt x="584" y="9013"/>
                    </a:cubicBezTo>
                    <a:cubicBezTo>
                      <a:pt x="631" y="8751"/>
                      <a:pt x="2001" y="8204"/>
                      <a:pt x="3453" y="7882"/>
                    </a:cubicBezTo>
                    <a:cubicBezTo>
                      <a:pt x="3537" y="7858"/>
                      <a:pt x="3596" y="7811"/>
                      <a:pt x="3632" y="7739"/>
                    </a:cubicBezTo>
                    <a:cubicBezTo>
                      <a:pt x="3656" y="7668"/>
                      <a:pt x="3656" y="7596"/>
                      <a:pt x="3620" y="7525"/>
                    </a:cubicBezTo>
                    <a:cubicBezTo>
                      <a:pt x="2989" y="6334"/>
                      <a:pt x="2322" y="4989"/>
                      <a:pt x="2167" y="4477"/>
                    </a:cubicBezTo>
                    <a:cubicBezTo>
                      <a:pt x="2810" y="4536"/>
                      <a:pt x="4525" y="4941"/>
                      <a:pt x="5180" y="5096"/>
                    </a:cubicBezTo>
                    <a:cubicBezTo>
                      <a:pt x="5200" y="5103"/>
                      <a:pt x="5220" y="5106"/>
                      <a:pt x="5239" y="5106"/>
                    </a:cubicBezTo>
                    <a:cubicBezTo>
                      <a:pt x="5290" y="5106"/>
                      <a:pt x="5339" y="5086"/>
                      <a:pt x="5382" y="5060"/>
                    </a:cubicBezTo>
                    <a:cubicBezTo>
                      <a:pt x="5442" y="5013"/>
                      <a:pt x="5477" y="4941"/>
                      <a:pt x="5489" y="4870"/>
                    </a:cubicBezTo>
                    <a:cubicBezTo>
                      <a:pt x="5525" y="3560"/>
                      <a:pt x="5620" y="2120"/>
                      <a:pt x="5715" y="1619"/>
                    </a:cubicBezTo>
                    <a:cubicBezTo>
                      <a:pt x="6204" y="1869"/>
                      <a:pt x="7585" y="2739"/>
                      <a:pt x="8823" y="3560"/>
                    </a:cubicBezTo>
                    <a:cubicBezTo>
                      <a:pt x="8863" y="3592"/>
                      <a:pt x="8913" y="3608"/>
                      <a:pt x="8967" y="3608"/>
                    </a:cubicBezTo>
                    <a:cubicBezTo>
                      <a:pt x="8994" y="3608"/>
                      <a:pt x="9021" y="3604"/>
                      <a:pt x="9049" y="3596"/>
                    </a:cubicBezTo>
                    <a:cubicBezTo>
                      <a:pt x="9121" y="3560"/>
                      <a:pt x="9168" y="3501"/>
                      <a:pt x="9192" y="3429"/>
                    </a:cubicBezTo>
                    <a:cubicBezTo>
                      <a:pt x="9514" y="2346"/>
                      <a:pt x="9930" y="1096"/>
                      <a:pt x="10168" y="631"/>
                    </a:cubicBezTo>
                    <a:close/>
                    <a:moveTo>
                      <a:pt x="10168" y="0"/>
                    </a:moveTo>
                    <a:cubicBezTo>
                      <a:pt x="9990" y="0"/>
                      <a:pt x="9716" y="0"/>
                      <a:pt x="8823" y="2977"/>
                    </a:cubicBezTo>
                    <a:cubicBezTo>
                      <a:pt x="6906" y="1703"/>
                      <a:pt x="5823" y="1060"/>
                      <a:pt x="5584" y="1060"/>
                    </a:cubicBezTo>
                    <a:lnTo>
                      <a:pt x="5513" y="1060"/>
                    </a:lnTo>
                    <a:cubicBezTo>
                      <a:pt x="5323" y="1107"/>
                      <a:pt x="5120" y="1167"/>
                      <a:pt x="5001" y="4548"/>
                    </a:cubicBezTo>
                    <a:cubicBezTo>
                      <a:pt x="4310" y="4382"/>
                      <a:pt x="2596" y="3977"/>
                      <a:pt x="2048" y="3977"/>
                    </a:cubicBezTo>
                    <a:cubicBezTo>
                      <a:pt x="1953" y="3977"/>
                      <a:pt x="1846" y="3989"/>
                      <a:pt x="1763" y="4048"/>
                    </a:cubicBezTo>
                    <a:cubicBezTo>
                      <a:pt x="1596" y="4179"/>
                      <a:pt x="1382" y="4334"/>
                      <a:pt x="3037" y="7477"/>
                    </a:cubicBezTo>
                    <a:cubicBezTo>
                      <a:pt x="2001" y="7727"/>
                      <a:pt x="227" y="8263"/>
                      <a:pt x="108" y="8930"/>
                    </a:cubicBezTo>
                    <a:cubicBezTo>
                      <a:pt x="0" y="9609"/>
                      <a:pt x="1679" y="10728"/>
                      <a:pt x="2679" y="11335"/>
                    </a:cubicBezTo>
                    <a:cubicBezTo>
                      <a:pt x="310" y="13109"/>
                      <a:pt x="358" y="13430"/>
                      <a:pt x="381" y="13573"/>
                    </a:cubicBezTo>
                    <a:cubicBezTo>
                      <a:pt x="405" y="13728"/>
                      <a:pt x="465" y="14050"/>
                      <a:pt x="3763" y="14871"/>
                    </a:cubicBezTo>
                    <a:cubicBezTo>
                      <a:pt x="3465" y="15895"/>
                      <a:pt x="2941" y="17800"/>
                      <a:pt x="3001" y="18121"/>
                    </a:cubicBezTo>
                    <a:cubicBezTo>
                      <a:pt x="3001" y="18181"/>
                      <a:pt x="3060" y="18383"/>
                      <a:pt x="3358" y="18383"/>
                    </a:cubicBezTo>
                    <a:cubicBezTo>
                      <a:pt x="3941" y="18383"/>
                      <a:pt x="6085" y="17574"/>
                      <a:pt x="6882" y="17252"/>
                    </a:cubicBezTo>
                    <a:cubicBezTo>
                      <a:pt x="7061" y="18217"/>
                      <a:pt x="7323" y="19574"/>
                      <a:pt x="7489" y="19788"/>
                    </a:cubicBezTo>
                    <a:cubicBezTo>
                      <a:pt x="7537" y="19848"/>
                      <a:pt x="7644" y="19896"/>
                      <a:pt x="7716" y="19896"/>
                    </a:cubicBezTo>
                    <a:cubicBezTo>
                      <a:pt x="8001" y="19896"/>
                      <a:pt x="8894" y="19157"/>
                      <a:pt x="10371" y="17681"/>
                    </a:cubicBezTo>
                    <a:cubicBezTo>
                      <a:pt x="11573" y="19300"/>
                      <a:pt x="12347" y="20122"/>
                      <a:pt x="12692" y="20122"/>
                    </a:cubicBezTo>
                    <a:cubicBezTo>
                      <a:pt x="12776" y="20122"/>
                      <a:pt x="12859" y="20098"/>
                      <a:pt x="12919" y="20038"/>
                    </a:cubicBezTo>
                    <a:cubicBezTo>
                      <a:pt x="13181" y="19765"/>
                      <a:pt x="13764" y="18086"/>
                      <a:pt x="14014" y="17312"/>
                    </a:cubicBezTo>
                    <a:cubicBezTo>
                      <a:pt x="14526" y="17419"/>
                      <a:pt x="15776" y="17657"/>
                      <a:pt x="16574" y="17657"/>
                    </a:cubicBezTo>
                    <a:cubicBezTo>
                      <a:pt x="16907" y="17657"/>
                      <a:pt x="17276" y="17621"/>
                      <a:pt x="17407" y="17359"/>
                    </a:cubicBezTo>
                    <a:cubicBezTo>
                      <a:pt x="17622" y="16919"/>
                      <a:pt x="16967" y="15550"/>
                      <a:pt x="16455" y="14609"/>
                    </a:cubicBezTo>
                    <a:cubicBezTo>
                      <a:pt x="17788" y="14371"/>
                      <a:pt x="19705" y="13930"/>
                      <a:pt x="19872" y="13311"/>
                    </a:cubicBezTo>
                    <a:cubicBezTo>
                      <a:pt x="20039" y="12692"/>
                      <a:pt x="18681" y="11609"/>
                      <a:pt x="17669" y="10906"/>
                    </a:cubicBezTo>
                    <a:cubicBezTo>
                      <a:pt x="20312" y="8977"/>
                      <a:pt x="20146" y="8596"/>
                      <a:pt x="20074" y="8430"/>
                    </a:cubicBezTo>
                    <a:cubicBezTo>
                      <a:pt x="19920" y="8049"/>
                      <a:pt x="18491" y="7573"/>
                      <a:pt x="17205" y="7203"/>
                    </a:cubicBezTo>
                    <a:cubicBezTo>
                      <a:pt x="17645" y="6358"/>
                      <a:pt x="18372" y="4894"/>
                      <a:pt x="18372" y="4525"/>
                    </a:cubicBezTo>
                    <a:cubicBezTo>
                      <a:pt x="18372" y="4144"/>
                      <a:pt x="17836" y="4144"/>
                      <a:pt x="17515" y="4144"/>
                    </a:cubicBezTo>
                    <a:cubicBezTo>
                      <a:pt x="16705" y="4144"/>
                      <a:pt x="15371" y="4310"/>
                      <a:pt x="14728" y="4394"/>
                    </a:cubicBezTo>
                    <a:cubicBezTo>
                      <a:pt x="15336" y="1881"/>
                      <a:pt x="15002" y="1715"/>
                      <a:pt x="14848" y="1643"/>
                    </a:cubicBezTo>
                    <a:cubicBezTo>
                      <a:pt x="14800" y="1608"/>
                      <a:pt x="14740" y="1596"/>
                      <a:pt x="14669" y="1596"/>
                    </a:cubicBezTo>
                    <a:cubicBezTo>
                      <a:pt x="14169" y="1596"/>
                      <a:pt x="12431" y="2512"/>
                      <a:pt x="11704" y="2893"/>
                    </a:cubicBezTo>
                    <a:cubicBezTo>
                      <a:pt x="10633" y="167"/>
                      <a:pt x="10371" y="60"/>
                      <a:pt x="10276" y="24"/>
                    </a:cubicBezTo>
                    <a:cubicBezTo>
                      <a:pt x="10252" y="12"/>
                      <a:pt x="10204" y="0"/>
                      <a:pt x="101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367;p22"/>
              <p:cNvSpPr>
                <a:spLocks/>
              </p:cNvSpPr>
              <p:nvPr/>
            </p:nvSpPr>
            <p:spPr bwMode="auto">
              <a:xfrm>
                <a:off x="5022650" y="1205050"/>
                <a:ext cx="315825" cy="315825"/>
              </a:xfrm>
              <a:custGeom>
                <a:avLst/>
                <a:gdLst>
                  <a:gd name="T0" fmla="*/ 2147483646 w 12633"/>
                  <a:gd name="T1" fmla="*/ 0 h 12633"/>
                  <a:gd name="T2" fmla="*/ 0 w 12633"/>
                  <a:gd name="T3" fmla="*/ 2147483646 h 12633"/>
                  <a:gd name="T4" fmla="*/ 2147483646 w 12633"/>
                  <a:gd name="T5" fmla="*/ 2147483646 h 12633"/>
                  <a:gd name="T6" fmla="*/ 2147483646 w 12633"/>
                  <a:gd name="T7" fmla="*/ 2147483646 h 12633"/>
                  <a:gd name="T8" fmla="*/ 2147483646 w 12633"/>
                  <a:gd name="T9" fmla="*/ 0 h 126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33" h="12633" extrusionOk="0">
                    <a:moveTo>
                      <a:pt x="6322" y="0"/>
                    </a:moveTo>
                    <a:cubicBezTo>
                      <a:pt x="2834" y="0"/>
                      <a:pt x="0" y="2834"/>
                      <a:pt x="0" y="6322"/>
                    </a:cubicBezTo>
                    <a:cubicBezTo>
                      <a:pt x="0" y="9811"/>
                      <a:pt x="2834" y="12633"/>
                      <a:pt x="6322" y="12633"/>
                    </a:cubicBezTo>
                    <a:cubicBezTo>
                      <a:pt x="9811" y="12633"/>
                      <a:pt x="12633" y="9811"/>
                      <a:pt x="12633" y="6322"/>
                    </a:cubicBezTo>
                    <a:cubicBezTo>
                      <a:pt x="12633" y="2834"/>
                      <a:pt x="9811" y="0"/>
                      <a:pt x="632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368;p22"/>
              <p:cNvSpPr>
                <a:spLocks/>
              </p:cNvSpPr>
              <p:nvPr/>
            </p:nvSpPr>
            <p:spPr bwMode="auto">
              <a:xfrm>
                <a:off x="5192600" y="1254150"/>
                <a:ext cx="26225" cy="16100"/>
              </a:xfrm>
              <a:custGeom>
                <a:avLst/>
                <a:gdLst>
                  <a:gd name="T0" fmla="*/ 390625 w 1049"/>
                  <a:gd name="T1" fmla="*/ 390625 h 644"/>
                  <a:gd name="T2" fmla="*/ 409375000 w 1049"/>
                  <a:gd name="T3" fmla="*/ 251562500 h 644"/>
                  <a:gd name="T4" fmla="*/ 390625 w 1049"/>
                  <a:gd name="T5" fmla="*/ 390625 h 644"/>
                  <a:gd name="T6" fmla="*/ 0 60000 65536"/>
                  <a:gd name="T7" fmla="*/ 0 60000 65536"/>
                  <a:gd name="T8" fmla="*/ 0 60000 65536"/>
                </a:gdLst>
                <a:ahLst/>
                <a:cxnLst>
                  <a:cxn ang="T6">
                    <a:pos x="T0" y="T1"/>
                  </a:cxn>
                  <a:cxn ang="T7">
                    <a:pos x="T2" y="T3"/>
                  </a:cxn>
                  <a:cxn ang="T8">
                    <a:pos x="T4" y="T5"/>
                  </a:cxn>
                </a:cxnLst>
                <a:rect l="0" t="0" r="r" b="b"/>
                <a:pathLst>
                  <a:path w="1049" h="644" extrusionOk="0">
                    <a:moveTo>
                      <a:pt x="1" y="1"/>
                    </a:moveTo>
                    <a:lnTo>
                      <a:pt x="1048" y="644"/>
                    </a:lnTo>
                    <a:cubicBezTo>
                      <a:pt x="917" y="19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369;p22"/>
              <p:cNvSpPr>
                <a:spLocks/>
              </p:cNvSpPr>
              <p:nvPr/>
            </p:nvSpPr>
            <p:spPr bwMode="auto">
              <a:xfrm>
                <a:off x="5186050" y="1248100"/>
                <a:ext cx="39925" cy="28100"/>
              </a:xfrm>
              <a:custGeom>
                <a:avLst/>
                <a:gdLst>
                  <a:gd name="T0" fmla="*/ 103515625 w 1597"/>
                  <a:gd name="T1" fmla="*/ 0 h 1124"/>
                  <a:gd name="T2" fmla="*/ 9375000 w 1597"/>
                  <a:gd name="T3" fmla="*/ 76171875 h 1124"/>
                  <a:gd name="T4" fmla="*/ 83984375 w 1597"/>
                  <a:gd name="T5" fmla="*/ 192578125 h 1124"/>
                  <a:gd name="T6" fmla="*/ 423437500 w 1597"/>
                  <a:gd name="T7" fmla="*/ 369140625 h 1124"/>
                  <a:gd name="T8" fmla="*/ 516406250 w 1597"/>
                  <a:gd name="T9" fmla="*/ 439062500 h 1124"/>
                  <a:gd name="T10" fmla="*/ 539843750 w 1597"/>
                  <a:gd name="T11" fmla="*/ 434375000 h 1124"/>
                  <a:gd name="T12" fmla="*/ 604687500 w 1597"/>
                  <a:gd name="T13" fmla="*/ 317968750 h 1124"/>
                  <a:gd name="T14" fmla="*/ 121093750 w 1597"/>
                  <a:gd name="T15" fmla="*/ 1562500 h 1124"/>
                  <a:gd name="T16" fmla="*/ 103515625 w 1597"/>
                  <a:gd name="T17" fmla="*/ 0 h 1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97" h="1124" extrusionOk="0">
                    <a:moveTo>
                      <a:pt x="265" y="0"/>
                    </a:moveTo>
                    <a:cubicBezTo>
                      <a:pt x="151" y="0"/>
                      <a:pt x="45" y="79"/>
                      <a:pt x="24" y="195"/>
                    </a:cubicBezTo>
                    <a:cubicBezTo>
                      <a:pt x="1" y="326"/>
                      <a:pt x="84" y="457"/>
                      <a:pt x="215" y="493"/>
                    </a:cubicBezTo>
                    <a:cubicBezTo>
                      <a:pt x="524" y="552"/>
                      <a:pt x="1025" y="743"/>
                      <a:pt x="1084" y="945"/>
                    </a:cubicBezTo>
                    <a:cubicBezTo>
                      <a:pt x="1108" y="1052"/>
                      <a:pt x="1215" y="1124"/>
                      <a:pt x="1322" y="1124"/>
                    </a:cubicBezTo>
                    <a:cubicBezTo>
                      <a:pt x="1334" y="1124"/>
                      <a:pt x="1358" y="1124"/>
                      <a:pt x="1382" y="1112"/>
                    </a:cubicBezTo>
                    <a:cubicBezTo>
                      <a:pt x="1513" y="1076"/>
                      <a:pt x="1596" y="945"/>
                      <a:pt x="1548" y="814"/>
                    </a:cubicBezTo>
                    <a:cubicBezTo>
                      <a:pt x="1382" y="243"/>
                      <a:pt x="489" y="40"/>
                      <a:pt x="310" y="4"/>
                    </a:cubicBezTo>
                    <a:cubicBezTo>
                      <a:pt x="295" y="2"/>
                      <a:pt x="280" y="0"/>
                      <a:pt x="26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370;p22"/>
              <p:cNvSpPr>
                <a:spLocks/>
              </p:cNvSpPr>
              <p:nvPr/>
            </p:nvSpPr>
            <p:spPr bwMode="auto">
              <a:xfrm>
                <a:off x="5211350" y="1302675"/>
                <a:ext cx="26225" cy="16100"/>
              </a:xfrm>
              <a:custGeom>
                <a:avLst/>
                <a:gdLst>
                  <a:gd name="T0" fmla="*/ 390625 w 1049"/>
                  <a:gd name="T1" fmla="*/ 0 h 644"/>
                  <a:gd name="T2" fmla="*/ 409375000 w 1049"/>
                  <a:gd name="T3" fmla="*/ 251171875 h 644"/>
                  <a:gd name="T4" fmla="*/ 390625 w 1049"/>
                  <a:gd name="T5" fmla="*/ 0 h 644"/>
                  <a:gd name="T6" fmla="*/ 0 60000 65536"/>
                  <a:gd name="T7" fmla="*/ 0 60000 65536"/>
                  <a:gd name="T8" fmla="*/ 0 60000 65536"/>
                </a:gdLst>
                <a:ahLst/>
                <a:cxnLst>
                  <a:cxn ang="T6">
                    <a:pos x="T0" y="T1"/>
                  </a:cxn>
                  <a:cxn ang="T7">
                    <a:pos x="T2" y="T3"/>
                  </a:cxn>
                  <a:cxn ang="T8">
                    <a:pos x="T4" y="T5"/>
                  </a:cxn>
                </a:cxnLst>
                <a:rect l="0" t="0" r="r" b="b"/>
                <a:pathLst>
                  <a:path w="1049" h="644" extrusionOk="0">
                    <a:moveTo>
                      <a:pt x="1" y="0"/>
                    </a:moveTo>
                    <a:lnTo>
                      <a:pt x="1048" y="643"/>
                    </a:lnTo>
                    <a:cubicBezTo>
                      <a:pt x="917" y="19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371;p22"/>
              <p:cNvSpPr>
                <a:spLocks/>
              </p:cNvSpPr>
              <p:nvPr/>
            </p:nvSpPr>
            <p:spPr bwMode="auto">
              <a:xfrm>
                <a:off x="5204500" y="1296625"/>
                <a:ext cx="39925" cy="28100"/>
              </a:xfrm>
              <a:custGeom>
                <a:avLst/>
                <a:gdLst>
                  <a:gd name="T0" fmla="*/ 108203125 w 1597"/>
                  <a:gd name="T1" fmla="*/ 0 h 1124"/>
                  <a:gd name="T2" fmla="*/ 14453125 w 1597"/>
                  <a:gd name="T3" fmla="*/ 76171875 h 1124"/>
                  <a:gd name="T4" fmla="*/ 88671875 w 1597"/>
                  <a:gd name="T5" fmla="*/ 192187500 h 1124"/>
                  <a:gd name="T6" fmla="*/ 423437500 w 1597"/>
                  <a:gd name="T7" fmla="*/ 373828125 h 1124"/>
                  <a:gd name="T8" fmla="*/ 516406250 w 1597"/>
                  <a:gd name="T9" fmla="*/ 438671875 h 1124"/>
                  <a:gd name="T10" fmla="*/ 544531250 w 1597"/>
                  <a:gd name="T11" fmla="*/ 438671875 h 1124"/>
                  <a:gd name="T12" fmla="*/ 609765625 w 1597"/>
                  <a:gd name="T13" fmla="*/ 317968750 h 1124"/>
                  <a:gd name="T14" fmla="*/ 125781250 w 1597"/>
                  <a:gd name="T15" fmla="*/ 1562500 h 1124"/>
                  <a:gd name="T16" fmla="*/ 108203125 w 1597"/>
                  <a:gd name="T17" fmla="*/ 0 h 1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97" h="1124" extrusionOk="0">
                    <a:moveTo>
                      <a:pt x="277" y="0"/>
                    </a:moveTo>
                    <a:cubicBezTo>
                      <a:pt x="163" y="0"/>
                      <a:pt x="58" y="79"/>
                      <a:pt x="37" y="195"/>
                    </a:cubicBezTo>
                    <a:cubicBezTo>
                      <a:pt x="1" y="326"/>
                      <a:pt x="96" y="457"/>
                      <a:pt x="227" y="492"/>
                    </a:cubicBezTo>
                    <a:cubicBezTo>
                      <a:pt x="548" y="552"/>
                      <a:pt x="1025" y="754"/>
                      <a:pt x="1084" y="957"/>
                    </a:cubicBezTo>
                    <a:cubicBezTo>
                      <a:pt x="1120" y="1064"/>
                      <a:pt x="1215" y="1123"/>
                      <a:pt x="1322" y="1123"/>
                    </a:cubicBezTo>
                    <a:lnTo>
                      <a:pt x="1394" y="1123"/>
                    </a:lnTo>
                    <a:cubicBezTo>
                      <a:pt x="1525" y="1076"/>
                      <a:pt x="1596" y="945"/>
                      <a:pt x="1561" y="814"/>
                    </a:cubicBezTo>
                    <a:cubicBezTo>
                      <a:pt x="1394" y="254"/>
                      <a:pt x="501" y="40"/>
                      <a:pt x="322" y="4"/>
                    </a:cubicBezTo>
                    <a:cubicBezTo>
                      <a:pt x="307" y="1"/>
                      <a:pt x="292" y="0"/>
                      <a:pt x="2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372;p22"/>
              <p:cNvSpPr>
                <a:spLocks/>
              </p:cNvSpPr>
              <p:nvPr/>
            </p:nvSpPr>
            <p:spPr bwMode="auto">
              <a:xfrm>
                <a:off x="5263450" y="1302375"/>
                <a:ext cx="23225" cy="20275"/>
              </a:xfrm>
              <a:custGeom>
                <a:avLst/>
                <a:gdLst>
                  <a:gd name="T0" fmla="*/ 0 w 929"/>
                  <a:gd name="T1" fmla="*/ 0 h 811"/>
                  <a:gd name="T2" fmla="*/ 362890625 w 929"/>
                  <a:gd name="T3" fmla="*/ 316406250 h 811"/>
                  <a:gd name="T4" fmla="*/ 0 w 929"/>
                  <a:gd name="T5" fmla="*/ 0 h 811"/>
                  <a:gd name="T6" fmla="*/ 0 60000 65536"/>
                  <a:gd name="T7" fmla="*/ 0 60000 65536"/>
                  <a:gd name="T8" fmla="*/ 0 60000 65536"/>
                </a:gdLst>
                <a:ahLst/>
                <a:cxnLst>
                  <a:cxn ang="T6">
                    <a:pos x="T0" y="T1"/>
                  </a:cxn>
                  <a:cxn ang="T7">
                    <a:pos x="T2" y="T3"/>
                  </a:cxn>
                  <a:cxn ang="T8">
                    <a:pos x="T4" y="T5"/>
                  </a:cxn>
                </a:cxnLst>
                <a:rect l="0" t="0" r="r" b="b"/>
                <a:pathLst>
                  <a:path w="929" h="811" extrusionOk="0">
                    <a:moveTo>
                      <a:pt x="0" y="0"/>
                    </a:moveTo>
                    <a:lnTo>
                      <a:pt x="929" y="810"/>
                    </a:lnTo>
                    <a:cubicBezTo>
                      <a:pt x="869" y="346"/>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373;p22"/>
              <p:cNvSpPr>
                <a:spLocks/>
              </p:cNvSpPr>
              <p:nvPr/>
            </p:nvSpPr>
            <p:spPr bwMode="auto">
              <a:xfrm>
                <a:off x="5256300" y="1296025"/>
                <a:ext cx="36625" cy="32575"/>
              </a:xfrm>
              <a:custGeom>
                <a:avLst/>
                <a:gdLst>
                  <a:gd name="T0" fmla="*/ 111328125 w 1465"/>
                  <a:gd name="T1" fmla="*/ 0 h 1303"/>
                  <a:gd name="T2" fmla="*/ 23437500 w 1465"/>
                  <a:gd name="T3" fmla="*/ 62109375 h 1303"/>
                  <a:gd name="T4" fmla="*/ 74609375 w 1465"/>
                  <a:gd name="T5" fmla="*/ 187890625 h 1303"/>
                  <a:gd name="T6" fmla="*/ 376953125 w 1465"/>
                  <a:gd name="T7" fmla="*/ 425000000 h 1303"/>
                  <a:gd name="T8" fmla="*/ 469921875 w 1465"/>
                  <a:gd name="T9" fmla="*/ 508593750 h 1303"/>
                  <a:gd name="T10" fmla="*/ 483984375 w 1465"/>
                  <a:gd name="T11" fmla="*/ 508593750 h 1303"/>
                  <a:gd name="T12" fmla="*/ 567578125 w 1465"/>
                  <a:gd name="T13" fmla="*/ 401562500 h 1303"/>
                  <a:gd name="T14" fmla="*/ 144531250 w 1465"/>
                  <a:gd name="T15" fmla="*/ 6250000 h 1303"/>
                  <a:gd name="T16" fmla="*/ 111328125 w 1465"/>
                  <a:gd name="T17" fmla="*/ 0 h 1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65" h="1303" extrusionOk="0">
                    <a:moveTo>
                      <a:pt x="285" y="0"/>
                    </a:moveTo>
                    <a:cubicBezTo>
                      <a:pt x="190" y="0"/>
                      <a:pt x="97" y="58"/>
                      <a:pt x="60" y="159"/>
                    </a:cubicBezTo>
                    <a:cubicBezTo>
                      <a:pt x="0" y="290"/>
                      <a:pt x="72" y="433"/>
                      <a:pt x="191" y="481"/>
                    </a:cubicBezTo>
                    <a:cubicBezTo>
                      <a:pt x="489" y="600"/>
                      <a:pt x="941" y="874"/>
                      <a:pt x="965" y="1088"/>
                    </a:cubicBezTo>
                    <a:cubicBezTo>
                      <a:pt x="977" y="1207"/>
                      <a:pt x="1084" y="1302"/>
                      <a:pt x="1203" y="1302"/>
                    </a:cubicBezTo>
                    <a:lnTo>
                      <a:pt x="1239" y="1302"/>
                    </a:lnTo>
                    <a:cubicBezTo>
                      <a:pt x="1370" y="1290"/>
                      <a:pt x="1465" y="1171"/>
                      <a:pt x="1453" y="1028"/>
                    </a:cubicBezTo>
                    <a:cubicBezTo>
                      <a:pt x="1382" y="445"/>
                      <a:pt x="548" y="88"/>
                      <a:pt x="370" y="16"/>
                    </a:cubicBezTo>
                    <a:cubicBezTo>
                      <a:pt x="342" y="5"/>
                      <a:pt x="313" y="0"/>
                      <a:pt x="28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374;p22"/>
              <p:cNvSpPr>
                <a:spLocks/>
              </p:cNvSpPr>
              <p:nvPr/>
            </p:nvSpPr>
            <p:spPr bwMode="auto">
              <a:xfrm>
                <a:off x="5151825" y="1290175"/>
                <a:ext cx="26225" cy="15800"/>
              </a:xfrm>
              <a:custGeom>
                <a:avLst/>
                <a:gdLst>
                  <a:gd name="T0" fmla="*/ 0 w 1049"/>
                  <a:gd name="T1" fmla="*/ 0 h 632"/>
                  <a:gd name="T2" fmla="*/ 409375000 w 1049"/>
                  <a:gd name="T3" fmla="*/ 246484375 h 632"/>
                  <a:gd name="T4" fmla="*/ 0 w 1049"/>
                  <a:gd name="T5" fmla="*/ 0 h 632"/>
                  <a:gd name="T6" fmla="*/ 0 60000 65536"/>
                  <a:gd name="T7" fmla="*/ 0 60000 65536"/>
                  <a:gd name="T8" fmla="*/ 0 60000 65536"/>
                </a:gdLst>
                <a:ahLst/>
                <a:cxnLst>
                  <a:cxn ang="T6">
                    <a:pos x="T0" y="T1"/>
                  </a:cxn>
                  <a:cxn ang="T7">
                    <a:pos x="T2" y="T3"/>
                  </a:cxn>
                  <a:cxn ang="T8">
                    <a:pos x="T4" y="T5"/>
                  </a:cxn>
                </a:cxnLst>
                <a:rect l="0" t="0" r="r" b="b"/>
                <a:pathLst>
                  <a:path w="1049" h="632" extrusionOk="0">
                    <a:moveTo>
                      <a:pt x="0" y="0"/>
                    </a:moveTo>
                    <a:lnTo>
                      <a:pt x="1048" y="631"/>
                    </a:lnTo>
                    <a:cubicBezTo>
                      <a:pt x="917" y="179"/>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375;p22"/>
              <p:cNvSpPr>
                <a:spLocks/>
              </p:cNvSpPr>
              <p:nvPr/>
            </p:nvSpPr>
            <p:spPr bwMode="auto">
              <a:xfrm>
                <a:off x="5144975" y="1283825"/>
                <a:ext cx="39900" cy="28400"/>
              </a:xfrm>
              <a:custGeom>
                <a:avLst/>
                <a:gdLst>
                  <a:gd name="T0" fmla="*/ 108203125 w 1596"/>
                  <a:gd name="T1" fmla="*/ 0 h 1136"/>
                  <a:gd name="T2" fmla="*/ 9375000 w 1596"/>
                  <a:gd name="T3" fmla="*/ 80859375 h 1136"/>
                  <a:gd name="T4" fmla="*/ 83984375 w 1596"/>
                  <a:gd name="T5" fmla="*/ 192187500 h 1136"/>
                  <a:gd name="T6" fmla="*/ 423437500 w 1596"/>
                  <a:gd name="T7" fmla="*/ 373828125 h 1136"/>
                  <a:gd name="T8" fmla="*/ 516406250 w 1596"/>
                  <a:gd name="T9" fmla="*/ 443359375 h 1136"/>
                  <a:gd name="T10" fmla="*/ 544531250 w 1596"/>
                  <a:gd name="T11" fmla="*/ 438671875 h 1136"/>
                  <a:gd name="T12" fmla="*/ 609375000 w 1596"/>
                  <a:gd name="T13" fmla="*/ 317968750 h 1136"/>
                  <a:gd name="T14" fmla="*/ 125781250 w 1596"/>
                  <a:gd name="T15" fmla="*/ 1562500 h 1136"/>
                  <a:gd name="T16" fmla="*/ 108203125 w 1596"/>
                  <a:gd name="T17" fmla="*/ 0 h 1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96" h="1136" extrusionOk="0">
                    <a:moveTo>
                      <a:pt x="277" y="0"/>
                    </a:moveTo>
                    <a:cubicBezTo>
                      <a:pt x="162" y="0"/>
                      <a:pt x="56" y="80"/>
                      <a:pt x="24" y="207"/>
                    </a:cubicBezTo>
                    <a:cubicBezTo>
                      <a:pt x="1" y="338"/>
                      <a:pt x="84" y="469"/>
                      <a:pt x="215" y="492"/>
                    </a:cubicBezTo>
                    <a:cubicBezTo>
                      <a:pt x="548" y="564"/>
                      <a:pt x="1024" y="754"/>
                      <a:pt x="1084" y="957"/>
                    </a:cubicBezTo>
                    <a:cubicBezTo>
                      <a:pt x="1120" y="1064"/>
                      <a:pt x="1215" y="1135"/>
                      <a:pt x="1322" y="1135"/>
                    </a:cubicBezTo>
                    <a:cubicBezTo>
                      <a:pt x="1346" y="1135"/>
                      <a:pt x="1370" y="1135"/>
                      <a:pt x="1394" y="1123"/>
                    </a:cubicBezTo>
                    <a:cubicBezTo>
                      <a:pt x="1525" y="1088"/>
                      <a:pt x="1596" y="945"/>
                      <a:pt x="1560" y="814"/>
                    </a:cubicBezTo>
                    <a:cubicBezTo>
                      <a:pt x="1394" y="254"/>
                      <a:pt x="501" y="40"/>
                      <a:pt x="322" y="4"/>
                    </a:cubicBezTo>
                    <a:cubicBezTo>
                      <a:pt x="307" y="2"/>
                      <a:pt x="292" y="0"/>
                      <a:pt x="2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376;p22"/>
              <p:cNvSpPr>
                <a:spLocks/>
              </p:cNvSpPr>
              <p:nvPr/>
            </p:nvSpPr>
            <p:spPr bwMode="auto">
              <a:xfrm>
                <a:off x="5124725" y="1251175"/>
                <a:ext cx="29200" cy="9850"/>
              </a:xfrm>
              <a:custGeom>
                <a:avLst/>
                <a:gdLst>
                  <a:gd name="T0" fmla="*/ 10937500 w 1168"/>
                  <a:gd name="T1" fmla="*/ 0 h 394"/>
                  <a:gd name="T2" fmla="*/ 390625 w 1168"/>
                  <a:gd name="T3" fmla="*/ 390625 h 394"/>
                  <a:gd name="T4" fmla="*/ 456250000 w 1168"/>
                  <a:gd name="T5" fmla="*/ 153515625 h 394"/>
                  <a:gd name="T6" fmla="*/ 10937500 w 1168"/>
                  <a:gd name="T7" fmla="*/ 0 h 3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8" h="394" extrusionOk="0">
                    <a:moveTo>
                      <a:pt x="28" y="0"/>
                    </a:moveTo>
                    <a:cubicBezTo>
                      <a:pt x="11" y="0"/>
                      <a:pt x="1" y="1"/>
                      <a:pt x="1" y="1"/>
                    </a:cubicBezTo>
                    <a:lnTo>
                      <a:pt x="1168" y="393"/>
                    </a:lnTo>
                    <a:cubicBezTo>
                      <a:pt x="954" y="19"/>
                      <a:pt x="184" y="0"/>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377;p22"/>
              <p:cNvSpPr>
                <a:spLocks/>
              </p:cNvSpPr>
              <p:nvPr/>
            </p:nvSpPr>
            <p:spPr bwMode="auto">
              <a:xfrm>
                <a:off x="5118475" y="1245150"/>
                <a:ext cx="42300" cy="21825"/>
              </a:xfrm>
              <a:custGeom>
                <a:avLst/>
                <a:gdLst>
                  <a:gd name="T0" fmla="*/ 135156250 w 1692"/>
                  <a:gd name="T1" fmla="*/ 0 h 873"/>
                  <a:gd name="T2" fmla="*/ 93359375 w 1692"/>
                  <a:gd name="T3" fmla="*/ 1171875 h 873"/>
                  <a:gd name="T4" fmla="*/ 390625 w 1692"/>
                  <a:gd name="T5" fmla="*/ 98828125 h 873"/>
                  <a:gd name="T6" fmla="*/ 98046875 w 1692"/>
                  <a:gd name="T7" fmla="*/ 192187500 h 873"/>
                  <a:gd name="T8" fmla="*/ 123046875 w 1692"/>
                  <a:gd name="T9" fmla="*/ 191406250 h 873"/>
                  <a:gd name="T10" fmla="*/ 469921875 w 1692"/>
                  <a:gd name="T11" fmla="*/ 294531250 h 873"/>
                  <a:gd name="T12" fmla="*/ 553906250 w 1692"/>
                  <a:gd name="T13" fmla="*/ 341015625 h 873"/>
                  <a:gd name="T14" fmla="*/ 600390625 w 1692"/>
                  <a:gd name="T15" fmla="*/ 326953125 h 873"/>
                  <a:gd name="T16" fmla="*/ 637500000 w 1692"/>
                  <a:gd name="T17" fmla="*/ 196484375 h 873"/>
                  <a:gd name="T18" fmla="*/ 135156250 w 1692"/>
                  <a:gd name="T19" fmla="*/ 0 h 8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92" h="873" extrusionOk="0">
                    <a:moveTo>
                      <a:pt x="346" y="0"/>
                    </a:moveTo>
                    <a:cubicBezTo>
                      <a:pt x="299" y="0"/>
                      <a:pt x="263" y="2"/>
                      <a:pt x="239" y="3"/>
                    </a:cubicBezTo>
                    <a:cubicBezTo>
                      <a:pt x="108" y="3"/>
                      <a:pt x="1" y="122"/>
                      <a:pt x="1" y="253"/>
                    </a:cubicBezTo>
                    <a:cubicBezTo>
                      <a:pt x="1" y="384"/>
                      <a:pt x="108" y="492"/>
                      <a:pt x="251" y="492"/>
                    </a:cubicBezTo>
                    <a:cubicBezTo>
                      <a:pt x="272" y="491"/>
                      <a:pt x="293" y="490"/>
                      <a:pt x="315" y="490"/>
                    </a:cubicBezTo>
                    <a:cubicBezTo>
                      <a:pt x="646" y="490"/>
                      <a:pt x="1103" y="575"/>
                      <a:pt x="1203" y="754"/>
                    </a:cubicBezTo>
                    <a:cubicBezTo>
                      <a:pt x="1251" y="825"/>
                      <a:pt x="1334" y="873"/>
                      <a:pt x="1418" y="873"/>
                    </a:cubicBezTo>
                    <a:cubicBezTo>
                      <a:pt x="1453" y="873"/>
                      <a:pt x="1501" y="861"/>
                      <a:pt x="1537" y="837"/>
                    </a:cubicBezTo>
                    <a:cubicBezTo>
                      <a:pt x="1656" y="777"/>
                      <a:pt x="1692" y="623"/>
                      <a:pt x="1632" y="503"/>
                    </a:cubicBezTo>
                    <a:cubicBezTo>
                      <a:pt x="1374" y="59"/>
                      <a:pt x="649" y="0"/>
                      <a:pt x="3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4" name="Google Shape;378;p22"/>
            <p:cNvSpPr>
              <a:spLocks/>
            </p:cNvSpPr>
            <p:nvPr/>
          </p:nvSpPr>
          <p:spPr bwMode="auto">
            <a:xfrm>
              <a:off x="7712374" y="264552"/>
              <a:ext cx="416622" cy="274947"/>
            </a:xfrm>
            <a:custGeom>
              <a:avLst/>
              <a:gdLst>
                <a:gd name="T0" fmla="*/ 2147483646 w 19432"/>
                <a:gd name="T1" fmla="*/ 883235313 h 12824"/>
                <a:gd name="T2" fmla="*/ 1995087003 w 19432"/>
                <a:gd name="T3" fmla="*/ 941136441 h 12824"/>
                <a:gd name="T4" fmla="*/ 2147483646 w 19432"/>
                <a:gd name="T5" fmla="*/ 1023961610 h 12824"/>
                <a:gd name="T6" fmla="*/ 2147483646 w 19432"/>
                <a:gd name="T7" fmla="*/ 1434105778 h 12824"/>
                <a:gd name="T8" fmla="*/ 2147483646 w 19432"/>
                <a:gd name="T9" fmla="*/ 1023961610 h 12824"/>
                <a:gd name="T10" fmla="*/ 1222788765 w 19432"/>
                <a:gd name="T11" fmla="*/ 1640331186 h 12824"/>
                <a:gd name="T12" fmla="*/ 948522784 w 19432"/>
                <a:gd name="T13" fmla="*/ 2147483646 h 12824"/>
                <a:gd name="T14" fmla="*/ 1142289834 w 19432"/>
                <a:gd name="T15" fmla="*/ 1585179828 h 12824"/>
                <a:gd name="T16" fmla="*/ 2147483646 w 19432"/>
                <a:gd name="T17" fmla="*/ 1851838711 h 12824"/>
                <a:gd name="T18" fmla="*/ 2147483646 w 19432"/>
                <a:gd name="T19" fmla="*/ 1829023663 h 12824"/>
                <a:gd name="T20" fmla="*/ 2147483646 w 19432"/>
                <a:gd name="T21" fmla="*/ 124247872 h 12824"/>
                <a:gd name="T22" fmla="*/ 2147483646 w 19432"/>
                <a:gd name="T23" fmla="*/ 900778343 h 12824"/>
                <a:gd name="T24" fmla="*/ 2147483646 w 19432"/>
                <a:gd name="T25" fmla="*/ 1554963080 h 12824"/>
                <a:gd name="T26" fmla="*/ 2147483646 w 19432"/>
                <a:gd name="T27" fmla="*/ 1011494315 h 12824"/>
                <a:gd name="T28" fmla="*/ 2147483646 w 19432"/>
                <a:gd name="T29" fmla="*/ 1819089166 h 12824"/>
                <a:gd name="T30" fmla="*/ 2147483646 w 19432"/>
                <a:gd name="T31" fmla="*/ 2147483646 h 12824"/>
                <a:gd name="T32" fmla="*/ 2147483646 w 19432"/>
                <a:gd name="T33" fmla="*/ 1816556348 h 12824"/>
                <a:gd name="T34" fmla="*/ 2147483646 w 19432"/>
                <a:gd name="T35" fmla="*/ 1776198270 h 12824"/>
                <a:gd name="T36" fmla="*/ 1509521545 w 19432"/>
                <a:gd name="T37" fmla="*/ 2147483646 h 12824"/>
                <a:gd name="T38" fmla="*/ 978739414 w 19432"/>
                <a:gd name="T39" fmla="*/ 2147483646 h 12824"/>
                <a:gd name="T40" fmla="*/ 1318297407 w 19432"/>
                <a:gd name="T41" fmla="*/ 1564897577 h 12824"/>
                <a:gd name="T42" fmla="*/ 966272142 w 19432"/>
                <a:gd name="T43" fmla="*/ 1564897577 h 12824"/>
                <a:gd name="T44" fmla="*/ 422806238 w 19432"/>
                <a:gd name="T45" fmla="*/ 1954956700 h 12824"/>
                <a:gd name="T46" fmla="*/ 772515212 w 19432"/>
                <a:gd name="T47" fmla="*/ 772519362 h 12824"/>
                <a:gd name="T48" fmla="*/ 948522784 w 19432"/>
                <a:gd name="T49" fmla="*/ 822171158 h 12824"/>
                <a:gd name="T50" fmla="*/ 1008956044 w 19432"/>
                <a:gd name="T51" fmla="*/ 752443964 h 12824"/>
                <a:gd name="T52" fmla="*/ 1389502656 w 19432"/>
                <a:gd name="T53" fmla="*/ 150660343 h 12824"/>
                <a:gd name="T54" fmla="*/ 1960011620 w 19432"/>
                <a:gd name="T55" fmla="*/ 342309444 h 12824"/>
                <a:gd name="T56" fmla="*/ 2093345411 w 19432"/>
                <a:gd name="T57" fmla="*/ 1107003301 h 12824"/>
                <a:gd name="T58" fmla="*/ 2130953587 w 19432"/>
                <a:gd name="T59" fmla="*/ 324766414 h 12824"/>
                <a:gd name="T60" fmla="*/ 2147483646 w 19432"/>
                <a:gd name="T61" fmla="*/ 206853 h 12824"/>
                <a:gd name="T62" fmla="*/ 1720821023 w 19432"/>
                <a:gd name="T63" fmla="*/ 90650223 h 12824"/>
                <a:gd name="T64" fmla="*/ 1026498570 w 19432"/>
                <a:gd name="T65" fmla="*/ 181300897 h 12824"/>
                <a:gd name="T66" fmla="*/ 772515212 w 19432"/>
                <a:gd name="T67" fmla="*/ 651652391 h 12824"/>
                <a:gd name="T68" fmla="*/ 349915827 w 19432"/>
                <a:gd name="T69" fmla="*/ 2052998504 h 12824"/>
                <a:gd name="T70" fmla="*/ 1454163540 w 19432"/>
                <a:gd name="T71" fmla="*/ 2147483646 h 12824"/>
                <a:gd name="T72" fmla="*/ 2147483646 w 19432"/>
                <a:gd name="T73" fmla="*/ 2147483646 h 12824"/>
                <a:gd name="T74" fmla="*/ 2147483646 w 19432"/>
                <a:gd name="T75" fmla="*/ 2147483646 h 12824"/>
                <a:gd name="T76" fmla="*/ 2147483646 w 19432"/>
                <a:gd name="T77" fmla="*/ 1117144651 h 12824"/>
                <a:gd name="T78" fmla="*/ 2147483646 w 19432"/>
                <a:gd name="T79" fmla="*/ 118324505 h 12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379;p22"/>
            <p:cNvSpPr>
              <a:spLocks/>
            </p:cNvSpPr>
            <p:nvPr/>
          </p:nvSpPr>
          <p:spPr bwMode="auto">
            <a:xfrm>
              <a:off x="186924" y="754577"/>
              <a:ext cx="416622" cy="274947"/>
            </a:xfrm>
            <a:custGeom>
              <a:avLst/>
              <a:gdLst>
                <a:gd name="T0" fmla="*/ 2147483646 w 19432"/>
                <a:gd name="T1" fmla="*/ 883235313 h 12824"/>
                <a:gd name="T2" fmla="*/ 1995087003 w 19432"/>
                <a:gd name="T3" fmla="*/ 941136441 h 12824"/>
                <a:gd name="T4" fmla="*/ 2147483646 w 19432"/>
                <a:gd name="T5" fmla="*/ 1023961610 h 12824"/>
                <a:gd name="T6" fmla="*/ 2147483646 w 19432"/>
                <a:gd name="T7" fmla="*/ 1434105778 h 12824"/>
                <a:gd name="T8" fmla="*/ 2147483646 w 19432"/>
                <a:gd name="T9" fmla="*/ 1023961610 h 12824"/>
                <a:gd name="T10" fmla="*/ 1222788765 w 19432"/>
                <a:gd name="T11" fmla="*/ 1640331186 h 12824"/>
                <a:gd name="T12" fmla="*/ 948522784 w 19432"/>
                <a:gd name="T13" fmla="*/ 2147483646 h 12824"/>
                <a:gd name="T14" fmla="*/ 1142289834 w 19432"/>
                <a:gd name="T15" fmla="*/ 1585179828 h 12824"/>
                <a:gd name="T16" fmla="*/ 2147483646 w 19432"/>
                <a:gd name="T17" fmla="*/ 1851838711 h 12824"/>
                <a:gd name="T18" fmla="*/ 2147483646 w 19432"/>
                <a:gd name="T19" fmla="*/ 1829023663 h 12824"/>
                <a:gd name="T20" fmla="*/ 2147483646 w 19432"/>
                <a:gd name="T21" fmla="*/ 124247872 h 12824"/>
                <a:gd name="T22" fmla="*/ 2147483646 w 19432"/>
                <a:gd name="T23" fmla="*/ 900778343 h 12824"/>
                <a:gd name="T24" fmla="*/ 2147483646 w 19432"/>
                <a:gd name="T25" fmla="*/ 1554963080 h 12824"/>
                <a:gd name="T26" fmla="*/ 2147483646 w 19432"/>
                <a:gd name="T27" fmla="*/ 1011494315 h 12824"/>
                <a:gd name="T28" fmla="*/ 2147483646 w 19432"/>
                <a:gd name="T29" fmla="*/ 1819089166 h 12824"/>
                <a:gd name="T30" fmla="*/ 2147483646 w 19432"/>
                <a:gd name="T31" fmla="*/ 2147483646 h 12824"/>
                <a:gd name="T32" fmla="*/ 2147483646 w 19432"/>
                <a:gd name="T33" fmla="*/ 1816556348 h 12824"/>
                <a:gd name="T34" fmla="*/ 2147483646 w 19432"/>
                <a:gd name="T35" fmla="*/ 1776198270 h 12824"/>
                <a:gd name="T36" fmla="*/ 1509521545 w 19432"/>
                <a:gd name="T37" fmla="*/ 2147483646 h 12824"/>
                <a:gd name="T38" fmla="*/ 978739414 w 19432"/>
                <a:gd name="T39" fmla="*/ 2147483646 h 12824"/>
                <a:gd name="T40" fmla="*/ 1318297407 w 19432"/>
                <a:gd name="T41" fmla="*/ 1564897577 h 12824"/>
                <a:gd name="T42" fmla="*/ 966272142 w 19432"/>
                <a:gd name="T43" fmla="*/ 1564897577 h 12824"/>
                <a:gd name="T44" fmla="*/ 422806238 w 19432"/>
                <a:gd name="T45" fmla="*/ 1954956700 h 12824"/>
                <a:gd name="T46" fmla="*/ 772515212 w 19432"/>
                <a:gd name="T47" fmla="*/ 772519362 h 12824"/>
                <a:gd name="T48" fmla="*/ 948522784 w 19432"/>
                <a:gd name="T49" fmla="*/ 822171158 h 12824"/>
                <a:gd name="T50" fmla="*/ 1008956044 w 19432"/>
                <a:gd name="T51" fmla="*/ 752443964 h 12824"/>
                <a:gd name="T52" fmla="*/ 1389502656 w 19432"/>
                <a:gd name="T53" fmla="*/ 150660343 h 12824"/>
                <a:gd name="T54" fmla="*/ 1960011620 w 19432"/>
                <a:gd name="T55" fmla="*/ 342309444 h 12824"/>
                <a:gd name="T56" fmla="*/ 2093345411 w 19432"/>
                <a:gd name="T57" fmla="*/ 1107003301 h 12824"/>
                <a:gd name="T58" fmla="*/ 2130953587 w 19432"/>
                <a:gd name="T59" fmla="*/ 324766414 h 12824"/>
                <a:gd name="T60" fmla="*/ 2147483646 w 19432"/>
                <a:gd name="T61" fmla="*/ 206853 h 12824"/>
                <a:gd name="T62" fmla="*/ 1720821023 w 19432"/>
                <a:gd name="T63" fmla="*/ 90650223 h 12824"/>
                <a:gd name="T64" fmla="*/ 1026498570 w 19432"/>
                <a:gd name="T65" fmla="*/ 181300897 h 12824"/>
                <a:gd name="T66" fmla="*/ 772515212 w 19432"/>
                <a:gd name="T67" fmla="*/ 651652391 h 12824"/>
                <a:gd name="T68" fmla="*/ 349915827 w 19432"/>
                <a:gd name="T69" fmla="*/ 2052998504 h 12824"/>
                <a:gd name="T70" fmla="*/ 1454163540 w 19432"/>
                <a:gd name="T71" fmla="*/ 2147483646 h 12824"/>
                <a:gd name="T72" fmla="*/ 2147483646 w 19432"/>
                <a:gd name="T73" fmla="*/ 2147483646 h 12824"/>
                <a:gd name="T74" fmla="*/ 2147483646 w 19432"/>
                <a:gd name="T75" fmla="*/ 2147483646 h 12824"/>
                <a:gd name="T76" fmla="*/ 2147483646 w 19432"/>
                <a:gd name="T77" fmla="*/ 1117144651 h 12824"/>
                <a:gd name="T78" fmla="*/ 2147483646 w 19432"/>
                <a:gd name="T79" fmla="*/ 118324505 h 12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380;p22"/>
            <p:cNvSpPr>
              <a:spLocks/>
            </p:cNvSpPr>
            <p:nvPr/>
          </p:nvSpPr>
          <p:spPr bwMode="auto">
            <a:xfrm>
              <a:off x="580328" y="136699"/>
              <a:ext cx="184083" cy="184775"/>
            </a:xfrm>
            <a:custGeom>
              <a:avLst/>
              <a:gdLst>
                <a:gd name="T0" fmla="*/ 55013724 w 22347"/>
                <a:gd name="T1" fmla="*/ 13297770 h 22431"/>
                <a:gd name="T2" fmla="*/ 58674354 w 22347"/>
                <a:gd name="T3" fmla="*/ 27460773 h 22431"/>
                <a:gd name="T4" fmla="*/ 63007442 w 22347"/>
                <a:gd name="T5" fmla="*/ 41721076 h 22431"/>
                <a:gd name="T6" fmla="*/ 76401900 w 22347"/>
                <a:gd name="T7" fmla="*/ 47886421 h 22431"/>
                <a:gd name="T8" fmla="*/ 89404484 w 22347"/>
                <a:gd name="T9" fmla="*/ 52799133 h 22431"/>
                <a:gd name="T10" fmla="*/ 66285778 w 22347"/>
                <a:gd name="T11" fmla="*/ 61759332 h 22431"/>
                <a:gd name="T12" fmla="*/ 63587682 w 22347"/>
                <a:gd name="T13" fmla="*/ 64264648 h 22431"/>
                <a:gd name="T14" fmla="*/ 51063547 w 22347"/>
                <a:gd name="T15" fmla="*/ 90274923 h 22431"/>
                <a:gd name="T16" fmla="*/ 43065348 w 22347"/>
                <a:gd name="T17" fmla="*/ 62625174 h 22431"/>
                <a:gd name="T18" fmla="*/ 39501409 w 22347"/>
                <a:gd name="T19" fmla="*/ 59254627 h 22431"/>
                <a:gd name="T20" fmla="*/ 12910910 w 22347"/>
                <a:gd name="T21" fmla="*/ 53181500 h 22431"/>
                <a:gd name="T22" fmla="*/ 41909967 w 22347"/>
                <a:gd name="T23" fmla="*/ 39984911 h 22431"/>
                <a:gd name="T24" fmla="*/ 44511363 w 22347"/>
                <a:gd name="T25" fmla="*/ 37383506 h 22431"/>
                <a:gd name="T26" fmla="*/ 55013724 w 22347"/>
                <a:gd name="T27" fmla="*/ 13297770 h 22431"/>
                <a:gd name="T28" fmla="*/ 55976265 w 22347"/>
                <a:gd name="T29" fmla="*/ 4481 h 22431"/>
                <a:gd name="T30" fmla="*/ 36609864 w 22347"/>
                <a:gd name="T31" fmla="*/ 32277402 h 22431"/>
                <a:gd name="T32" fmla="*/ 386783 w 22347"/>
                <a:gd name="T33" fmla="*/ 52509050 h 22431"/>
                <a:gd name="T34" fmla="*/ 1252624 w 22347"/>
                <a:gd name="T35" fmla="*/ 57132222 h 22431"/>
                <a:gd name="T36" fmla="*/ 34878782 w 22347"/>
                <a:gd name="T37" fmla="*/ 67634660 h 22431"/>
                <a:gd name="T38" fmla="*/ 50386615 w 22347"/>
                <a:gd name="T39" fmla="*/ 103282544 h 22431"/>
                <a:gd name="T40" fmla="*/ 50676772 w 22347"/>
                <a:gd name="T41" fmla="*/ 103282544 h 22431"/>
                <a:gd name="T42" fmla="*/ 71198489 w 22347"/>
                <a:gd name="T43" fmla="*/ 69753127 h 22431"/>
                <a:gd name="T44" fmla="*/ 100869996 w 22347"/>
                <a:gd name="T45" fmla="*/ 56938831 h 22431"/>
                <a:gd name="T46" fmla="*/ 102508860 w 22347"/>
                <a:gd name="T47" fmla="*/ 52025576 h 22431"/>
                <a:gd name="T48" fmla="*/ 79481820 w 22347"/>
                <a:gd name="T49" fmla="*/ 39308045 h 22431"/>
                <a:gd name="T50" fmla="*/ 70333257 w 22347"/>
                <a:gd name="T51" fmla="*/ 35841342 h 22431"/>
                <a:gd name="T52" fmla="*/ 67537859 w 22347"/>
                <a:gd name="T53" fmla="*/ 25246150 h 22431"/>
                <a:gd name="T54" fmla="*/ 60309354 w 22347"/>
                <a:gd name="T55" fmla="*/ 2219096 h 22431"/>
                <a:gd name="T56" fmla="*/ 55976265 w 22347"/>
                <a:gd name="T57" fmla="*/ 4481 h 224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9" name="Google Shape;381;p22"/>
          <p:cNvGrpSpPr>
            <a:grpSpLocks/>
          </p:cNvGrpSpPr>
          <p:nvPr/>
        </p:nvGrpSpPr>
        <p:grpSpPr bwMode="auto">
          <a:xfrm>
            <a:off x="-315913" y="6196013"/>
            <a:ext cx="13081001" cy="812800"/>
            <a:chOff x="-236950" y="4646525"/>
            <a:chExt cx="9811211" cy="609935"/>
          </a:xfrm>
        </p:grpSpPr>
        <p:sp>
          <p:nvSpPr>
            <p:cNvPr id="20" name="Google Shape;382;p22"/>
            <p:cNvSpPr/>
            <p:nvPr/>
          </p:nvSpPr>
          <p:spPr>
            <a:xfrm>
              <a:off x="-236950" y="4646525"/>
              <a:ext cx="9811211" cy="609935"/>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1" name="Google Shape;383;p22"/>
            <p:cNvSpPr>
              <a:spLocks/>
            </p:cNvSpPr>
            <p:nvPr/>
          </p:nvSpPr>
          <p:spPr bwMode="auto">
            <a:xfrm rot="10800000">
              <a:off x="8529498" y="4790900"/>
              <a:ext cx="112878" cy="79325"/>
            </a:xfrm>
            <a:custGeom>
              <a:avLst/>
              <a:gdLst>
                <a:gd name="T0" fmla="*/ 528606670 w 2810"/>
                <a:gd name="T1" fmla="*/ 0 h 3173"/>
                <a:gd name="T2" fmla="*/ 403569138 w 2810"/>
                <a:gd name="T3" fmla="*/ 1953125 h 3173"/>
                <a:gd name="T4" fmla="*/ 62486489 w 2810"/>
                <a:gd name="T5" fmla="*/ 95312500 h 3173"/>
                <a:gd name="T6" fmla="*/ 2147483646 w 2810"/>
                <a:gd name="T7" fmla="*/ 1230078125 h 3173"/>
                <a:gd name="T8" fmla="*/ 2147483646 w 2810"/>
                <a:gd name="T9" fmla="*/ 1239453125 h 3173"/>
                <a:gd name="T10" fmla="*/ 2147483646 w 2810"/>
                <a:gd name="T11" fmla="*/ 1220703125 h 3173"/>
                <a:gd name="T12" fmla="*/ 2147483646 w 2810"/>
                <a:gd name="T13" fmla="*/ 118359375 h 3173"/>
                <a:gd name="T14" fmla="*/ 2147483646 w 2810"/>
                <a:gd name="T15" fmla="*/ 25390625 h 3173"/>
                <a:gd name="T16" fmla="*/ 2147483646 w 2810"/>
                <a:gd name="T17" fmla="*/ 23437500 h 3173"/>
                <a:gd name="T18" fmla="*/ 2147483646 w 2810"/>
                <a:gd name="T19" fmla="*/ 81250000 h 3173"/>
                <a:gd name="T20" fmla="*/ 2147483646 w 2810"/>
                <a:gd name="T21" fmla="*/ 1081250000 h 3173"/>
                <a:gd name="T22" fmla="*/ 1023312421 w 2810"/>
                <a:gd name="T23" fmla="*/ 53125000 h 3173"/>
                <a:gd name="T24" fmla="*/ 528606670 w 2810"/>
                <a:gd name="T25" fmla="*/ 0 h 3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384;p22"/>
            <p:cNvSpPr>
              <a:spLocks/>
            </p:cNvSpPr>
            <p:nvPr/>
          </p:nvSpPr>
          <p:spPr bwMode="auto">
            <a:xfrm rot="10800000">
              <a:off x="725498" y="4790900"/>
              <a:ext cx="112878" cy="79325"/>
            </a:xfrm>
            <a:custGeom>
              <a:avLst/>
              <a:gdLst>
                <a:gd name="T0" fmla="*/ 528606670 w 2810"/>
                <a:gd name="T1" fmla="*/ 0 h 3173"/>
                <a:gd name="T2" fmla="*/ 403569138 w 2810"/>
                <a:gd name="T3" fmla="*/ 1953125 h 3173"/>
                <a:gd name="T4" fmla="*/ 62486489 w 2810"/>
                <a:gd name="T5" fmla="*/ 95312500 h 3173"/>
                <a:gd name="T6" fmla="*/ 2147483646 w 2810"/>
                <a:gd name="T7" fmla="*/ 1230078125 h 3173"/>
                <a:gd name="T8" fmla="*/ 2147483646 w 2810"/>
                <a:gd name="T9" fmla="*/ 1239453125 h 3173"/>
                <a:gd name="T10" fmla="*/ 2147483646 w 2810"/>
                <a:gd name="T11" fmla="*/ 1220703125 h 3173"/>
                <a:gd name="T12" fmla="*/ 2147483646 w 2810"/>
                <a:gd name="T13" fmla="*/ 118359375 h 3173"/>
                <a:gd name="T14" fmla="*/ 2147483646 w 2810"/>
                <a:gd name="T15" fmla="*/ 25390625 h 3173"/>
                <a:gd name="T16" fmla="*/ 2147483646 w 2810"/>
                <a:gd name="T17" fmla="*/ 23437500 h 3173"/>
                <a:gd name="T18" fmla="*/ 2147483646 w 2810"/>
                <a:gd name="T19" fmla="*/ 81250000 h 3173"/>
                <a:gd name="T20" fmla="*/ 2147483646 w 2810"/>
                <a:gd name="T21" fmla="*/ 1081250000 h 3173"/>
                <a:gd name="T22" fmla="*/ 1023312421 w 2810"/>
                <a:gd name="T23" fmla="*/ 53125000 h 3173"/>
                <a:gd name="T24" fmla="*/ 528606670 w 2810"/>
                <a:gd name="T25" fmla="*/ 0 h 3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385;p22"/>
            <p:cNvSpPr>
              <a:spLocks/>
            </p:cNvSpPr>
            <p:nvPr/>
          </p:nvSpPr>
          <p:spPr bwMode="auto">
            <a:xfrm rot="10800000">
              <a:off x="7712373" y="5029450"/>
              <a:ext cx="112878" cy="79325"/>
            </a:xfrm>
            <a:custGeom>
              <a:avLst/>
              <a:gdLst>
                <a:gd name="T0" fmla="*/ 528606670 w 2810"/>
                <a:gd name="T1" fmla="*/ 0 h 3173"/>
                <a:gd name="T2" fmla="*/ 403569138 w 2810"/>
                <a:gd name="T3" fmla="*/ 1953125 h 3173"/>
                <a:gd name="T4" fmla="*/ 62486489 w 2810"/>
                <a:gd name="T5" fmla="*/ 95312500 h 3173"/>
                <a:gd name="T6" fmla="*/ 2147483646 w 2810"/>
                <a:gd name="T7" fmla="*/ 1230078125 h 3173"/>
                <a:gd name="T8" fmla="*/ 2147483646 w 2810"/>
                <a:gd name="T9" fmla="*/ 1239453125 h 3173"/>
                <a:gd name="T10" fmla="*/ 2147483646 w 2810"/>
                <a:gd name="T11" fmla="*/ 1220703125 h 3173"/>
                <a:gd name="T12" fmla="*/ 2147483646 w 2810"/>
                <a:gd name="T13" fmla="*/ 118359375 h 3173"/>
                <a:gd name="T14" fmla="*/ 2147483646 w 2810"/>
                <a:gd name="T15" fmla="*/ 25390625 h 3173"/>
                <a:gd name="T16" fmla="*/ 2147483646 w 2810"/>
                <a:gd name="T17" fmla="*/ 23437500 h 3173"/>
                <a:gd name="T18" fmla="*/ 2147483646 w 2810"/>
                <a:gd name="T19" fmla="*/ 81250000 h 3173"/>
                <a:gd name="T20" fmla="*/ 2147483646 w 2810"/>
                <a:gd name="T21" fmla="*/ 1081250000 h 3173"/>
                <a:gd name="T22" fmla="*/ 1023312421 w 2810"/>
                <a:gd name="T23" fmla="*/ 53125000 h 3173"/>
                <a:gd name="T24" fmla="*/ 528606670 w 2810"/>
                <a:gd name="T25" fmla="*/ 0 h 3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386;p22"/>
            <p:cNvSpPr>
              <a:spLocks/>
            </p:cNvSpPr>
            <p:nvPr/>
          </p:nvSpPr>
          <p:spPr bwMode="auto">
            <a:xfrm rot="10800000">
              <a:off x="5764273" y="4870225"/>
              <a:ext cx="112878" cy="79325"/>
            </a:xfrm>
            <a:custGeom>
              <a:avLst/>
              <a:gdLst>
                <a:gd name="T0" fmla="*/ 528606670 w 2810"/>
                <a:gd name="T1" fmla="*/ 0 h 3173"/>
                <a:gd name="T2" fmla="*/ 403569138 w 2810"/>
                <a:gd name="T3" fmla="*/ 1953125 h 3173"/>
                <a:gd name="T4" fmla="*/ 62486489 w 2810"/>
                <a:gd name="T5" fmla="*/ 95312500 h 3173"/>
                <a:gd name="T6" fmla="*/ 2147483646 w 2810"/>
                <a:gd name="T7" fmla="*/ 1230078125 h 3173"/>
                <a:gd name="T8" fmla="*/ 2147483646 w 2810"/>
                <a:gd name="T9" fmla="*/ 1239453125 h 3173"/>
                <a:gd name="T10" fmla="*/ 2147483646 w 2810"/>
                <a:gd name="T11" fmla="*/ 1220703125 h 3173"/>
                <a:gd name="T12" fmla="*/ 2147483646 w 2810"/>
                <a:gd name="T13" fmla="*/ 118359375 h 3173"/>
                <a:gd name="T14" fmla="*/ 2147483646 w 2810"/>
                <a:gd name="T15" fmla="*/ 25390625 h 3173"/>
                <a:gd name="T16" fmla="*/ 2147483646 w 2810"/>
                <a:gd name="T17" fmla="*/ 23437500 h 3173"/>
                <a:gd name="T18" fmla="*/ 2147483646 w 2810"/>
                <a:gd name="T19" fmla="*/ 81250000 h 3173"/>
                <a:gd name="T20" fmla="*/ 2147483646 w 2810"/>
                <a:gd name="T21" fmla="*/ 1081250000 h 3173"/>
                <a:gd name="T22" fmla="*/ 1023312421 w 2810"/>
                <a:gd name="T23" fmla="*/ 53125000 h 3173"/>
                <a:gd name="T24" fmla="*/ 528606670 w 2810"/>
                <a:gd name="T25" fmla="*/ 0 h 3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Tree>
    <p:extLst>
      <p:ext uri="{BB962C8B-B14F-4D97-AF65-F5344CB8AC3E}">
        <p14:creationId xmlns:p14="http://schemas.microsoft.com/office/powerpoint/2010/main" val="167982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66F8E9-9CFB-4BFE-A118-21542FF76593}" type="slidenum">
              <a:rPr lang="en-US" altLang="en-US"/>
              <a:pPr>
                <a:defRPr/>
              </a:pPr>
              <a:t>‹#›</a:t>
            </a:fld>
            <a:endParaRPr lang="en-US" altLang="en-US"/>
          </a:p>
        </p:txBody>
      </p:sp>
    </p:spTree>
    <p:extLst>
      <p:ext uri="{BB962C8B-B14F-4D97-AF65-F5344CB8AC3E}">
        <p14:creationId xmlns:p14="http://schemas.microsoft.com/office/powerpoint/2010/main" val="3175995555"/>
      </p:ext>
    </p:extLst>
  </p:cSld>
  <p:clrMapOvr>
    <a:masterClrMapping/>
  </p:clrMapOvr>
  <p:transition spd="med">
    <p:wheel spokes="8"/>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F61285-D3FC-4E2E-BD87-9CADD5F4B4A1}" type="slidenum">
              <a:rPr lang="en-US" altLang="en-US"/>
              <a:pPr>
                <a:defRPr/>
              </a:pPr>
              <a:t>‹#›</a:t>
            </a:fld>
            <a:endParaRPr lang="en-US" altLang="en-US"/>
          </a:p>
        </p:txBody>
      </p:sp>
    </p:spTree>
    <p:extLst>
      <p:ext uri="{BB962C8B-B14F-4D97-AF65-F5344CB8AC3E}">
        <p14:creationId xmlns:p14="http://schemas.microsoft.com/office/powerpoint/2010/main" val="3609430487"/>
      </p:ext>
    </p:extLst>
  </p:cSld>
  <p:clrMapOvr>
    <a:masterClrMapping/>
  </p:clrMapOvr>
  <p:transition spd="med">
    <p:wheel spokes="8"/>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1E296D-B3D3-4716-8D79-7D9473EF639E}" type="slidenum">
              <a:rPr lang="en-US" altLang="en-US"/>
              <a:pPr>
                <a:defRPr/>
              </a:pPr>
              <a:t>‹#›</a:t>
            </a:fld>
            <a:endParaRPr lang="en-US" altLang="en-US"/>
          </a:p>
        </p:txBody>
      </p:sp>
    </p:spTree>
    <p:extLst>
      <p:ext uri="{BB962C8B-B14F-4D97-AF65-F5344CB8AC3E}">
        <p14:creationId xmlns:p14="http://schemas.microsoft.com/office/powerpoint/2010/main" val="547622191"/>
      </p:ext>
    </p:extLst>
  </p:cSld>
  <p:clrMapOvr>
    <a:masterClrMapping/>
  </p:clrMapOvr>
  <p:transition spd="med">
    <p:wheel spokes="8"/>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BF16CF-B6E9-4C59-BEF3-C131322A622E}" type="slidenum">
              <a:rPr lang="en-US" altLang="en-US"/>
              <a:pPr>
                <a:defRPr/>
              </a:pPr>
              <a:t>‹#›</a:t>
            </a:fld>
            <a:endParaRPr lang="en-US" altLang="en-US"/>
          </a:p>
        </p:txBody>
      </p:sp>
    </p:spTree>
    <p:extLst>
      <p:ext uri="{BB962C8B-B14F-4D97-AF65-F5344CB8AC3E}">
        <p14:creationId xmlns:p14="http://schemas.microsoft.com/office/powerpoint/2010/main" val="3607853859"/>
      </p:ext>
    </p:extLst>
  </p:cSld>
  <p:clrMapOvr>
    <a:masterClrMapping/>
  </p:clrMapOvr>
  <p:transition spd="med">
    <p:wheel spokes="8"/>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D289696-3A4E-4DC3-8930-950EE441E4D6}" type="slidenum">
              <a:rPr lang="en-US" altLang="en-US"/>
              <a:pPr>
                <a:defRPr/>
              </a:pPr>
              <a:t>‹#›</a:t>
            </a:fld>
            <a:endParaRPr lang="en-US" altLang="en-US"/>
          </a:p>
        </p:txBody>
      </p:sp>
    </p:spTree>
    <p:extLst>
      <p:ext uri="{BB962C8B-B14F-4D97-AF65-F5344CB8AC3E}">
        <p14:creationId xmlns:p14="http://schemas.microsoft.com/office/powerpoint/2010/main" val="1425135119"/>
      </p:ext>
    </p:extLst>
  </p:cSld>
  <p:clrMapOvr>
    <a:masterClrMapping/>
  </p:clrMapOvr>
  <p:transition spd="med">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3"/>
        <p:cNvGrpSpPr/>
        <p:nvPr/>
      </p:nvGrpSpPr>
      <p:grpSpPr>
        <a:xfrm>
          <a:off x="0" y="0"/>
          <a:ext cx="0" cy="0"/>
          <a:chOff x="0" y="0"/>
          <a:chExt cx="0" cy="0"/>
        </a:xfrm>
      </p:grpSpPr>
      <p:grpSp>
        <p:nvGrpSpPr>
          <p:cNvPr id="4" name="Google Shape;116;p9"/>
          <p:cNvGrpSpPr>
            <a:grpSpLocks/>
          </p:cNvGrpSpPr>
          <p:nvPr/>
        </p:nvGrpSpPr>
        <p:grpSpPr bwMode="auto">
          <a:xfrm>
            <a:off x="249238" y="223838"/>
            <a:ext cx="11372850" cy="1149350"/>
            <a:chOff x="186924" y="167802"/>
            <a:chExt cx="8529415" cy="861722"/>
          </a:xfrm>
        </p:grpSpPr>
        <p:sp>
          <p:nvSpPr>
            <p:cNvPr id="5" name="Google Shape;117;p9"/>
            <p:cNvSpPr>
              <a:spLocks/>
            </p:cNvSpPr>
            <p:nvPr/>
          </p:nvSpPr>
          <p:spPr bwMode="auto">
            <a:xfrm>
              <a:off x="2352387" y="167802"/>
              <a:ext cx="416622" cy="274947"/>
            </a:xfrm>
            <a:custGeom>
              <a:avLst/>
              <a:gdLst>
                <a:gd name="T0" fmla="*/ 2147483646 w 19432"/>
                <a:gd name="T1" fmla="*/ 883235313 h 12824"/>
                <a:gd name="T2" fmla="*/ 1995087003 w 19432"/>
                <a:gd name="T3" fmla="*/ 941136441 h 12824"/>
                <a:gd name="T4" fmla="*/ 2147483646 w 19432"/>
                <a:gd name="T5" fmla="*/ 1023961610 h 12824"/>
                <a:gd name="T6" fmla="*/ 2147483646 w 19432"/>
                <a:gd name="T7" fmla="*/ 1434105778 h 12824"/>
                <a:gd name="T8" fmla="*/ 2147483646 w 19432"/>
                <a:gd name="T9" fmla="*/ 1023961610 h 12824"/>
                <a:gd name="T10" fmla="*/ 1222788765 w 19432"/>
                <a:gd name="T11" fmla="*/ 1640331186 h 12824"/>
                <a:gd name="T12" fmla="*/ 948522784 w 19432"/>
                <a:gd name="T13" fmla="*/ 2147483646 h 12824"/>
                <a:gd name="T14" fmla="*/ 1142289834 w 19432"/>
                <a:gd name="T15" fmla="*/ 1585179828 h 12824"/>
                <a:gd name="T16" fmla="*/ 2147483646 w 19432"/>
                <a:gd name="T17" fmla="*/ 1851838711 h 12824"/>
                <a:gd name="T18" fmla="*/ 2147483646 w 19432"/>
                <a:gd name="T19" fmla="*/ 1829023663 h 12824"/>
                <a:gd name="T20" fmla="*/ 2147483646 w 19432"/>
                <a:gd name="T21" fmla="*/ 124247872 h 12824"/>
                <a:gd name="T22" fmla="*/ 2147483646 w 19432"/>
                <a:gd name="T23" fmla="*/ 900778343 h 12824"/>
                <a:gd name="T24" fmla="*/ 2147483646 w 19432"/>
                <a:gd name="T25" fmla="*/ 1554963080 h 12824"/>
                <a:gd name="T26" fmla="*/ 2147483646 w 19432"/>
                <a:gd name="T27" fmla="*/ 1011494315 h 12824"/>
                <a:gd name="T28" fmla="*/ 2147483646 w 19432"/>
                <a:gd name="T29" fmla="*/ 1819089166 h 12824"/>
                <a:gd name="T30" fmla="*/ 2147483646 w 19432"/>
                <a:gd name="T31" fmla="*/ 2147483646 h 12824"/>
                <a:gd name="T32" fmla="*/ 2147483646 w 19432"/>
                <a:gd name="T33" fmla="*/ 1816556348 h 12824"/>
                <a:gd name="T34" fmla="*/ 2147483646 w 19432"/>
                <a:gd name="T35" fmla="*/ 1776198270 h 12824"/>
                <a:gd name="T36" fmla="*/ 1509521545 w 19432"/>
                <a:gd name="T37" fmla="*/ 2147483646 h 12824"/>
                <a:gd name="T38" fmla="*/ 978739414 w 19432"/>
                <a:gd name="T39" fmla="*/ 2147483646 h 12824"/>
                <a:gd name="T40" fmla="*/ 1318297407 w 19432"/>
                <a:gd name="T41" fmla="*/ 1564897577 h 12824"/>
                <a:gd name="T42" fmla="*/ 966272142 w 19432"/>
                <a:gd name="T43" fmla="*/ 1564897577 h 12824"/>
                <a:gd name="T44" fmla="*/ 422806238 w 19432"/>
                <a:gd name="T45" fmla="*/ 1954956700 h 12824"/>
                <a:gd name="T46" fmla="*/ 772515212 w 19432"/>
                <a:gd name="T47" fmla="*/ 772519362 h 12824"/>
                <a:gd name="T48" fmla="*/ 948522784 w 19432"/>
                <a:gd name="T49" fmla="*/ 822171158 h 12824"/>
                <a:gd name="T50" fmla="*/ 1008956044 w 19432"/>
                <a:gd name="T51" fmla="*/ 752443964 h 12824"/>
                <a:gd name="T52" fmla="*/ 1389502656 w 19432"/>
                <a:gd name="T53" fmla="*/ 150660343 h 12824"/>
                <a:gd name="T54" fmla="*/ 1960011620 w 19432"/>
                <a:gd name="T55" fmla="*/ 342309444 h 12824"/>
                <a:gd name="T56" fmla="*/ 2093345411 w 19432"/>
                <a:gd name="T57" fmla="*/ 1107003301 h 12824"/>
                <a:gd name="T58" fmla="*/ 2130953587 w 19432"/>
                <a:gd name="T59" fmla="*/ 324766414 h 12824"/>
                <a:gd name="T60" fmla="*/ 2147483646 w 19432"/>
                <a:gd name="T61" fmla="*/ 206853 h 12824"/>
                <a:gd name="T62" fmla="*/ 1720821023 w 19432"/>
                <a:gd name="T63" fmla="*/ 90650223 h 12824"/>
                <a:gd name="T64" fmla="*/ 1026498570 w 19432"/>
                <a:gd name="T65" fmla="*/ 181300897 h 12824"/>
                <a:gd name="T66" fmla="*/ 772515212 w 19432"/>
                <a:gd name="T67" fmla="*/ 651652391 h 12824"/>
                <a:gd name="T68" fmla="*/ 349915827 w 19432"/>
                <a:gd name="T69" fmla="*/ 2052998504 h 12824"/>
                <a:gd name="T70" fmla="*/ 1454163540 w 19432"/>
                <a:gd name="T71" fmla="*/ 2147483646 h 12824"/>
                <a:gd name="T72" fmla="*/ 2147483646 w 19432"/>
                <a:gd name="T73" fmla="*/ 2147483646 h 12824"/>
                <a:gd name="T74" fmla="*/ 2147483646 w 19432"/>
                <a:gd name="T75" fmla="*/ 2147483646 h 12824"/>
                <a:gd name="T76" fmla="*/ 2147483646 w 19432"/>
                <a:gd name="T77" fmla="*/ 1117144651 h 12824"/>
                <a:gd name="T78" fmla="*/ 2147483646 w 19432"/>
                <a:gd name="T79" fmla="*/ 118324505 h 12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118;p9"/>
            <p:cNvSpPr>
              <a:spLocks/>
            </p:cNvSpPr>
            <p:nvPr/>
          </p:nvSpPr>
          <p:spPr bwMode="auto">
            <a:xfrm>
              <a:off x="186924" y="754577"/>
              <a:ext cx="416622" cy="274947"/>
            </a:xfrm>
            <a:custGeom>
              <a:avLst/>
              <a:gdLst>
                <a:gd name="T0" fmla="*/ 2147483646 w 19432"/>
                <a:gd name="T1" fmla="*/ 883235313 h 12824"/>
                <a:gd name="T2" fmla="*/ 1995087003 w 19432"/>
                <a:gd name="T3" fmla="*/ 941136441 h 12824"/>
                <a:gd name="T4" fmla="*/ 2147483646 w 19432"/>
                <a:gd name="T5" fmla="*/ 1023961610 h 12824"/>
                <a:gd name="T6" fmla="*/ 2147483646 w 19432"/>
                <a:gd name="T7" fmla="*/ 1434105778 h 12824"/>
                <a:gd name="T8" fmla="*/ 2147483646 w 19432"/>
                <a:gd name="T9" fmla="*/ 1023961610 h 12824"/>
                <a:gd name="T10" fmla="*/ 1222788765 w 19432"/>
                <a:gd name="T11" fmla="*/ 1640331186 h 12824"/>
                <a:gd name="T12" fmla="*/ 948522784 w 19432"/>
                <a:gd name="T13" fmla="*/ 2147483646 h 12824"/>
                <a:gd name="T14" fmla="*/ 1142289834 w 19432"/>
                <a:gd name="T15" fmla="*/ 1585179828 h 12824"/>
                <a:gd name="T16" fmla="*/ 2147483646 w 19432"/>
                <a:gd name="T17" fmla="*/ 1851838711 h 12824"/>
                <a:gd name="T18" fmla="*/ 2147483646 w 19432"/>
                <a:gd name="T19" fmla="*/ 1829023663 h 12824"/>
                <a:gd name="T20" fmla="*/ 2147483646 w 19432"/>
                <a:gd name="T21" fmla="*/ 124247872 h 12824"/>
                <a:gd name="T22" fmla="*/ 2147483646 w 19432"/>
                <a:gd name="T23" fmla="*/ 900778343 h 12824"/>
                <a:gd name="T24" fmla="*/ 2147483646 w 19432"/>
                <a:gd name="T25" fmla="*/ 1554963080 h 12824"/>
                <a:gd name="T26" fmla="*/ 2147483646 w 19432"/>
                <a:gd name="T27" fmla="*/ 1011494315 h 12824"/>
                <a:gd name="T28" fmla="*/ 2147483646 w 19432"/>
                <a:gd name="T29" fmla="*/ 1819089166 h 12824"/>
                <a:gd name="T30" fmla="*/ 2147483646 w 19432"/>
                <a:gd name="T31" fmla="*/ 2147483646 h 12824"/>
                <a:gd name="T32" fmla="*/ 2147483646 w 19432"/>
                <a:gd name="T33" fmla="*/ 1816556348 h 12824"/>
                <a:gd name="T34" fmla="*/ 2147483646 w 19432"/>
                <a:gd name="T35" fmla="*/ 1776198270 h 12824"/>
                <a:gd name="T36" fmla="*/ 1509521545 w 19432"/>
                <a:gd name="T37" fmla="*/ 2147483646 h 12824"/>
                <a:gd name="T38" fmla="*/ 978739414 w 19432"/>
                <a:gd name="T39" fmla="*/ 2147483646 h 12824"/>
                <a:gd name="T40" fmla="*/ 1318297407 w 19432"/>
                <a:gd name="T41" fmla="*/ 1564897577 h 12824"/>
                <a:gd name="T42" fmla="*/ 966272142 w 19432"/>
                <a:gd name="T43" fmla="*/ 1564897577 h 12824"/>
                <a:gd name="T44" fmla="*/ 422806238 w 19432"/>
                <a:gd name="T45" fmla="*/ 1954956700 h 12824"/>
                <a:gd name="T46" fmla="*/ 772515212 w 19432"/>
                <a:gd name="T47" fmla="*/ 772519362 h 12824"/>
                <a:gd name="T48" fmla="*/ 948522784 w 19432"/>
                <a:gd name="T49" fmla="*/ 822171158 h 12824"/>
                <a:gd name="T50" fmla="*/ 1008956044 w 19432"/>
                <a:gd name="T51" fmla="*/ 752443964 h 12824"/>
                <a:gd name="T52" fmla="*/ 1389502656 w 19432"/>
                <a:gd name="T53" fmla="*/ 150660343 h 12824"/>
                <a:gd name="T54" fmla="*/ 1960011620 w 19432"/>
                <a:gd name="T55" fmla="*/ 342309444 h 12824"/>
                <a:gd name="T56" fmla="*/ 2093345411 w 19432"/>
                <a:gd name="T57" fmla="*/ 1107003301 h 12824"/>
                <a:gd name="T58" fmla="*/ 2130953587 w 19432"/>
                <a:gd name="T59" fmla="*/ 324766414 h 12824"/>
                <a:gd name="T60" fmla="*/ 2147483646 w 19432"/>
                <a:gd name="T61" fmla="*/ 206853 h 12824"/>
                <a:gd name="T62" fmla="*/ 1720821023 w 19432"/>
                <a:gd name="T63" fmla="*/ 90650223 h 12824"/>
                <a:gd name="T64" fmla="*/ 1026498570 w 19432"/>
                <a:gd name="T65" fmla="*/ 181300897 h 12824"/>
                <a:gd name="T66" fmla="*/ 772515212 w 19432"/>
                <a:gd name="T67" fmla="*/ 651652391 h 12824"/>
                <a:gd name="T68" fmla="*/ 349915827 w 19432"/>
                <a:gd name="T69" fmla="*/ 2052998504 h 12824"/>
                <a:gd name="T70" fmla="*/ 1454163540 w 19432"/>
                <a:gd name="T71" fmla="*/ 2147483646 h 12824"/>
                <a:gd name="T72" fmla="*/ 2147483646 w 19432"/>
                <a:gd name="T73" fmla="*/ 2147483646 h 12824"/>
                <a:gd name="T74" fmla="*/ 2147483646 w 19432"/>
                <a:gd name="T75" fmla="*/ 2147483646 h 12824"/>
                <a:gd name="T76" fmla="*/ 2147483646 w 19432"/>
                <a:gd name="T77" fmla="*/ 1117144651 h 12824"/>
                <a:gd name="T78" fmla="*/ 2147483646 w 19432"/>
                <a:gd name="T79" fmla="*/ 118324505 h 12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119;p9"/>
            <p:cNvSpPr>
              <a:spLocks/>
            </p:cNvSpPr>
            <p:nvPr/>
          </p:nvSpPr>
          <p:spPr bwMode="auto">
            <a:xfrm>
              <a:off x="7712374" y="264552"/>
              <a:ext cx="416622" cy="274947"/>
            </a:xfrm>
            <a:custGeom>
              <a:avLst/>
              <a:gdLst>
                <a:gd name="T0" fmla="*/ 2147483646 w 19432"/>
                <a:gd name="T1" fmla="*/ 883235313 h 12824"/>
                <a:gd name="T2" fmla="*/ 1995087003 w 19432"/>
                <a:gd name="T3" fmla="*/ 941136441 h 12824"/>
                <a:gd name="T4" fmla="*/ 2147483646 w 19432"/>
                <a:gd name="T5" fmla="*/ 1023961610 h 12824"/>
                <a:gd name="T6" fmla="*/ 2147483646 w 19432"/>
                <a:gd name="T7" fmla="*/ 1434105778 h 12824"/>
                <a:gd name="T8" fmla="*/ 2147483646 w 19432"/>
                <a:gd name="T9" fmla="*/ 1023961610 h 12824"/>
                <a:gd name="T10" fmla="*/ 1222788765 w 19432"/>
                <a:gd name="T11" fmla="*/ 1640331186 h 12824"/>
                <a:gd name="T12" fmla="*/ 948522784 w 19432"/>
                <a:gd name="T13" fmla="*/ 2147483646 h 12824"/>
                <a:gd name="T14" fmla="*/ 1142289834 w 19432"/>
                <a:gd name="T15" fmla="*/ 1585179828 h 12824"/>
                <a:gd name="T16" fmla="*/ 2147483646 w 19432"/>
                <a:gd name="T17" fmla="*/ 1851838711 h 12824"/>
                <a:gd name="T18" fmla="*/ 2147483646 w 19432"/>
                <a:gd name="T19" fmla="*/ 1829023663 h 12824"/>
                <a:gd name="T20" fmla="*/ 2147483646 w 19432"/>
                <a:gd name="T21" fmla="*/ 124247872 h 12824"/>
                <a:gd name="T22" fmla="*/ 2147483646 w 19432"/>
                <a:gd name="T23" fmla="*/ 900778343 h 12824"/>
                <a:gd name="T24" fmla="*/ 2147483646 w 19432"/>
                <a:gd name="T25" fmla="*/ 1554963080 h 12824"/>
                <a:gd name="T26" fmla="*/ 2147483646 w 19432"/>
                <a:gd name="T27" fmla="*/ 1011494315 h 12824"/>
                <a:gd name="T28" fmla="*/ 2147483646 w 19432"/>
                <a:gd name="T29" fmla="*/ 1819089166 h 12824"/>
                <a:gd name="T30" fmla="*/ 2147483646 w 19432"/>
                <a:gd name="T31" fmla="*/ 2147483646 h 12824"/>
                <a:gd name="T32" fmla="*/ 2147483646 w 19432"/>
                <a:gd name="T33" fmla="*/ 1816556348 h 12824"/>
                <a:gd name="T34" fmla="*/ 2147483646 w 19432"/>
                <a:gd name="T35" fmla="*/ 1776198270 h 12824"/>
                <a:gd name="T36" fmla="*/ 1509521545 w 19432"/>
                <a:gd name="T37" fmla="*/ 2147483646 h 12824"/>
                <a:gd name="T38" fmla="*/ 978739414 w 19432"/>
                <a:gd name="T39" fmla="*/ 2147483646 h 12824"/>
                <a:gd name="T40" fmla="*/ 1318297407 w 19432"/>
                <a:gd name="T41" fmla="*/ 1564897577 h 12824"/>
                <a:gd name="T42" fmla="*/ 966272142 w 19432"/>
                <a:gd name="T43" fmla="*/ 1564897577 h 12824"/>
                <a:gd name="T44" fmla="*/ 422806238 w 19432"/>
                <a:gd name="T45" fmla="*/ 1954956700 h 12824"/>
                <a:gd name="T46" fmla="*/ 772515212 w 19432"/>
                <a:gd name="T47" fmla="*/ 772519362 h 12824"/>
                <a:gd name="T48" fmla="*/ 948522784 w 19432"/>
                <a:gd name="T49" fmla="*/ 822171158 h 12824"/>
                <a:gd name="T50" fmla="*/ 1008956044 w 19432"/>
                <a:gd name="T51" fmla="*/ 752443964 h 12824"/>
                <a:gd name="T52" fmla="*/ 1389502656 w 19432"/>
                <a:gd name="T53" fmla="*/ 150660343 h 12824"/>
                <a:gd name="T54" fmla="*/ 1960011620 w 19432"/>
                <a:gd name="T55" fmla="*/ 342309444 h 12824"/>
                <a:gd name="T56" fmla="*/ 2093345411 w 19432"/>
                <a:gd name="T57" fmla="*/ 1107003301 h 12824"/>
                <a:gd name="T58" fmla="*/ 2130953587 w 19432"/>
                <a:gd name="T59" fmla="*/ 324766414 h 12824"/>
                <a:gd name="T60" fmla="*/ 2147483646 w 19432"/>
                <a:gd name="T61" fmla="*/ 206853 h 12824"/>
                <a:gd name="T62" fmla="*/ 1720821023 w 19432"/>
                <a:gd name="T63" fmla="*/ 90650223 h 12824"/>
                <a:gd name="T64" fmla="*/ 1026498570 w 19432"/>
                <a:gd name="T65" fmla="*/ 181300897 h 12824"/>
                <a:gd name="T66" fmla="*/ 772515212 w 19432"/>
                <a:gd name="T67" fmla="*/ 651652391 h 12824"/>
                <a:gd name="T68" fmla="*/ 349915827 w 19432"/>
                <a:gd name="T69" fmla="*/ 2052998504 h 12824"/>
                <a:gd name="T70" fmla="*/ 1454163540 w 19432"/>
                <a:gd name="T71" fmla="*/ 2147483646 h 12824"/>
                <a:gd name="T72" fmla="*/ 2147483646 w 19432"/>
                <a:gd name="T73" fmla="*/ 2147483646 h 12824"/>
                <a:gd name="T74" fmla="*/ 2147483646 w 19432"/>
                <a:gd name="T75" fmla="*/ 2147483646 h 12824"/>
                <a:gd name="T76" fmla="*/ 2147483646 w 19432"/>
                <a:gd name="T77" fmla="*/ 1117144651 h 12824"/>
                <a:gd name="T78" fmla="*/ 2147483646 w 19432"/>
                <a:gd name="T79" fmla="*/ 118324505 h 12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120;p9"/>
            <p:cNvSpPr>
              <a:spLocks/>
            </p:cNvSpPr>
            <p:nvPr/>
          </p:nvSpPr>
          <p:spPr bwMode="auto">
            <a:xfrm>
              <a:off x="6477203" y="491861"/>
              <a:ext cx="184083" cy="184775"/>
            </a:xfrm>
            <a:custGeom>
              <a:avLst/>
              <a:gdLst>
                <a:gd name="T0" fmla="*/ 55013724 w 22347"/>
                <a:gd name="T1" fmla="*/ 13297770 h 22431"/>
                <a:gd name="T2" fmla="*/ 58674354 w 22347"/>
                <a:gd name="T3" fmla="*/ 27460773 h 22431"/>
                <a:gd name="T4" fmla="*/ 63007442 w 22347"/>
                <a:gd name="T5" fmla="*/ 41721076 h 22431"/>
                <a:gd name="T6" fmla="*/ 76401900 w 22347"/>
                <a:gd name="T7" fmla="*/ 47886421 h 22431"/>
                <a:gd name="T8" fmla="*/ 89404484 w 22347"/>
                <a:gd name="T9" fmla="*/ 52799133 h 22431"/>
                <a:gd name="T10" fmla="*/ 66285778 w 22347"/>
                <a:gd name="T11" fmla="*/ 61759332 h 22431"/>
                <a:gd name="T12" fmla="*/ 63587682 w 22347"/>
                <a:gd name="T13" fmla="*/ 64264648 h 22431"/>
                <a:gd name="T14" fmla="*/ 51063547 w 22347"/>
                <a:gd name="T15" fmla="*/ 90274923 h 22431"/>
                <a:gd name="T16" fmla="*/ 43065348 w 22347"/>
                <a:gd name="T17" fmla="*/ 62625174 h 22431"/>
                <a:gd name="T18" fmla="*/ 39501409 w 22347"/>
                <a:gd name="T19" fmla="*/ 59254627 h 22431"/>
                <a:gd name="T20" fmla="*/ 12910910 w 22347"/>
                <a:gd name="T21" fmla="*/ 53181500 h 22431"/>
                <a:gd name="T22" fmla="*/ 41909967 w 22347"/>
                <a:gd name="T23" fmla="*/ 39984911 h 22431"/>
                <a:gd name="T24" fmla="*/ 44511363 w 22347"/>
                <a:gd name="T25" fmla="*/ 37383506 h 22431"/>
                <a:gd name="T26" fmla="*/ 55013724 w 22347"/>
                <a:gd name="T27" fmla="*/ 13297770 h 22431"/>
                <a:gd name="T28" fmla="*/ 55976265 w 22347"/>
                <a:gd name="T29" fmla="*/ 4481 h 22431"/>
                <a:gd name="T30" fmla="*/ 36609864 w 22347"/>
                <a:gd name="T31" fmla="*/ 32277402 h 22431"/>
                <a:gd name="T32" fmla="*/ 386783 w 22347"/>
                <a:gd name="T33" fmla="*/ 52509050 h 22431"/>
                <a:gd name="T34" fmla="*/ 1252624 w 22347"/>
                <a:gd name="T35" fmla="*/ 57132222 h 22431"/>
                <a:gd name="T36" fmla="*/ 34878782 w 22347"/>
                <a:gd name="T37" fmla="*/ 67634660 h 22431"/>
                <a:gd name="T38" fmla="*/ 50386615 w 22347"/>
                <a:gd name="T39" fmla="*/ 103282544 h 22431"/>
                <a:gd name="T40" fmla="*/ 50676772 w 22347"/>
                <a:gd name="T41" fmla="*/ 103282544 h 22431"/>
                <a:gd name="T42" fmla="*/ 71198489 w 22347"/>
                <a:gd name="T43" fmla="*/ 69753127 h 22431"/>
                <a:gd name="T44" fmla="*/ 100869996 w 22347"/>
                <a:gd name="T45" fmla="*/ 56938831 h 22431"/>
                <a:gd name="T46" fmla="*/ 102508860 w 22347"/>
                <a:gd name="T47" fmla="*/ 52025576 h 22431"/>
                <a:gd name="T48" fmla="*/ 79481820 w 22347"/>
                <a:gd name="T49" fmla="*/ 39308045 h 22431"/>
                <a:gd name="T50" fmla="*/ 70333257 w 22347"/>
                <a:gd name="T51" fmla="*/ 35841342 h 22431"/>
                <a:gd name="T52" fmla="*/ 67537859 w 22347"/>
                <a:gd name="T53" fmla="*/ 25246150 h 22431"/>
                <a:gd name="T54" fmla="*/ 60309354 w 22347"/>
                <a:gd name="T55" fmla="*/ 2219096 h 22431"/>
                <a:gd name="T56" fmla="*/ 55976265 w 22347"/>
                <a:gd name="T57" fmla="*/ 4481 h 224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121;p9"/>
            <p:cNvSpPr>
              <a:spLocks/>
            </p:cNvSpPr>
            <p:nvPr/>
          </p:nvSpPr>
          <p:spPr bwMode="auto">
            <a:xfrm>
              <a:off x="8605850" y="676619"/>
              <a:ext cx="110490" cy="110317"/>
            </a:xfrm>
            <a:custGeom>
              <a:avLst/>
              <a:gdLst>
                <a:gd name="T0" fmla="*/ 30928567 w 13413"/>
                <a:gd name="T1" fmla="*/ 8385146 h 13392"/>
                <a:gd name="T2" fmla="*/ 53279080 w 13413"/>
                <a:gd name="T3" fmla="*/ 30928564 h 13392"/>
                <a:gd name="T4" fmla="*/ 30832419 w 13413"/>
                <a:gd name="T5" fmla="*/ 53375758 h 13392"/>
                <a:gd name="T6" fmla="*/ 30832419 w 13413"/>
                <a:gd name="T7" fmla="*/ 57520052 h 13392"/>
                <a:gd name="T8" fmla="*/ 30735718 w 13413"/>
                <a:gd name="T9" fmla="*/ 53375758 h 13392"/>
                <a:gd name="T10" fmla="*/ 14840711 w 13413"/>
                <a:gd name="T11" fmla="*/ 46731828 h 13392"/>
                <a:gd name="T12" fmla="*/ 8385147 w 13413"/>
                <a:gd name="T13" fmla="*/ 30735715 h 13392"/>
                <a:gd name="T14" fmla="*/ 30928567 w 13413"/>
                <a:gd name="T15" fmla="*/ 8385146 h 13392"/>
                <a:gd name="T16" fmla="*/ 30832419 w 13413"/>
                <a:gd name="T17" fmla="*/ 4481 h 13392"/>
                <a:gd name="T18" fmla="*/ 0 w 13413"/>
                <a:gd name="T19" fmla="*/ 30735715 h 13392"/>
                <a:gd name="T20" fmla="*/ 8960366 w 13413"/>
                <a:gd name="T21" fmla="*/ 52510521 h 13392"/>
                <a:gd name="T22" fmla="*/ 30735718 w 13413"/>
                <a:gd name="T23" fmla="*/ 61664279 h 13392"/>
                <a:gd name="T24" fmla="*/ 30832419 w 13413"/>
                <a:gd name="T25" fmla="*/ 61664279 h 13392"/>
                <a:gd name="T26" fmla="*/ 61659812 w 13413"/>
                <a:gd name="T27" fmla="*/ 31025256 h 13392"/>
                <a:gd name="T28" fmla="*/ 30832419 w 13413"/>
                <a:gd name="T29" fmla="*/ 4481 h 133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413" h="13392" extrusionOk="0">
                  <a:moveTo>
                    <a:pt x="6717" y="1821"/>
                  </a:moveTo>
                  <a:cubicBezTo>
                    <a:pt x="9416" y="1842"/>
                    <a:pt x="11592" y="4039"/>
                    <a:pt x="11571" y="6717"/>
                  </a:cubicBezTo>
                  <a:cubicBezTo>
                    <a:pt x="11571" y="9395"/>
                    <a:pt x="9374" y="11592"/>
                    <a:pt x="6696" y="11592"/>
                  </a:cubicBezTo>
                  <a:lnTo>
                    <a:pt x="6696" y="12492"/>
                  </a:lnTo>
                  <a:lnTo>
                    <a:pt x="6675" y="11592"/>
                  </a:lnTo>
                  <a:cubicBezTo>
                    <a:pt x="5378" y="11571"/>
                    <a:pt x="4143" y="11069"/>
                    <a:pt x="3223" y="10149"/>
                  </a:cubicBezTo>
                  <a:cubicBezTo>
                    <a:pt x="2302" y="9207"/>
                    <a:pt x="1800" y="7994"/>
                    <a:pt x="1821" y="6675"/>
                  </a:cubicBezTo>
                  <a:cubicBezTo>
                    <a:pt x="1821" y="3997"/>
                    <a:pt x="4018" y="1821"/>
                    <a:pt x="6717" y="1821"/>
                  </a:cubicBezTo>
                  <a:close/>
                  <a:moveTo>
                    <a:pt x="6696" y="1"/>
                  </a:moveTo>
                  <a:cubicBezTo>
                    <a:pt x="3034" y="1"/>
                    <a:pt x="21" y="2993"/>
                    <a:pt x="0" y="6675"/>
                  </a:cubicBezTo>
                  <a:cubicBezTo>
                    <a:pt x="0" y="8454"/>
                    <a:pt x="691" y="10149"/>
                    <a:pt x="1946" y="11404"/>
                  </a:cubicBezTo>
                  <a:cubicBezTo>
                    <a:pt x="3202" y="12680"/>
                    <a:pt x="4876" y="13392"/>
                    <a:pt x="6675" y="13392"/>
                  </a:cubicBezTo>
                  <a:lnTo>
                    <a:pt x="6696" y="13392"/>
                  </a:lnTo>
                  <a:cubicBezTo>
                    <a:pt x="10378" y="13392"/>
                    <a:pt x="13371" y="10400"/>
                    <a:pt x="13391" y="6738"/>
                  </a:cubicBezTo>
                  <a:cubicBezTo>
                    <a:pt x="13412" y="3035"/>
                    <a:pt x="10420" y="22"/>
                    <a:pt x="6696"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 name="Google Shape;122;p9"/>
          <p:cNvGrpSpPr>
            <a:grpSpLocks/>
          </p:cNvGrpSpPr>
          <p:nvPr/>
        </p:nvGrpSpPr>
        <p:grpSpPr bwMode="auto">
          <a:xfrm>
            <a:off x="-315913" y="6196013"/>
            <a:ext cx="13081001" cy="812800"/>
            <a:chOff x="-236950" y="4646525"/>
            <a:chExt cx="9811211" cy="609935"/>
          </a:xfrm>
        </p:grpSpPr>
        <p:sp>
          <p:nvSpPr>
            <p:cNvPr id="11" name="Google Shape;123;p9"/>
            <p:cNvSpPr/>
            <p:nvPr/>
          </p:nvSpPr>
          <p:spPr>
            <a:xfrm>
              <a:off x="-236950" y="4646525"/>
              <a:ext cx="9811211" cy="609935"/>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2" name="Google Shape;124;p9"/>
            <p:cNvSpPr>
              <a:spLocks/>
            </p:cNvSpPr>
            <p:nvPr/>
          </p:nvSpPr>
          <p:spPr bwMode="auto">
            <a:xfrm rot="10800000">
              <a:off x="8529498" y="4790900"/>
              <a:ext cx="112878" cy="79325"/>
            </a:xfrm>
            <a:custGeom>
              <a:avLst/>
              <a:gdLst>
                <a:gd name="T0" fmla="*/ 528606670 w 2810"/>
                <a:gd name="T1" fmla="*/ 0 h 3173"/>
                <a:gd name="T2" fmla="*/ 403569138 w 2810"/>
                <a:gd name="T3" fmla="*/ 1953125 h 3173"/>
                <a:gd name="T4" fmla="*/ 62486489 w 2810"/>
                <a:gd name="T5" fmla="*/ 95312500 h 3173"/>
                <a:gd name="T6" fmla="*/ 2147483646 w 2810"/>
                <a:gd name="T7" fmla="*/ 1230078125 h 3173"/>
                <a:gd name="T8" fmla="*/ 2147483646 w 2810"/>
                <a:gd name="T9" fmla="*/ 1239453125 h 3173"/>
                <a:gd name="T10" fmla="*/ 2147483646 w 2810"/>
                <a:gd name="T11" fmla="*/ 1220703125 h 3173"/>
                <a:gd name="T12" fmla="*/ 2147483646 w 2810"/>
                <a:gd name="T13" fmla="*/ 118359375 h 3173"/>
                <a:gd name="T14" fmla="*/ 2147483646 w 2810"/>
                <a:gd name="T15" fmla="*/ 25390625 h 3173"/>
                <a:gd name="T16" fmla="*/ 2147483646 w 2810"/>
                <a:gd name="T17" fmla="*/ 23437500 h 3173"/>
                <a:gd name="T18" fmla="*/ 2147483646 w 2810"/>
                <a:gd name="T19" fmla="*/ 81250000 h 3173"/>
                <a:gd name="T20" fmla="*/ 2147483646 w 2810"/>
                <a:gd name="T21" fmla="*/ 1081250000 h 3173"/>
                <a:gd name="T22" fmla="*/ 1023312421 w 2810"/>
                <a:gd name="T23" fmla="*/ 53125000 h 3173"/>
                <a:gd name="T24" fmla="*/ 528606670 w 2810"/>
                <a:gd name="T25" fmla="*/ 0 h 3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125;p9"/>
            <p:cNvSpPr>
              <a:spLocks/>
            </p:cNvSpPr>
            <p:nvPr/>
          </p:nvSpPr>
          <p:spPr bwMode="auto">
            <a:xfrm rot="10800000">
              <a:off x="725498" y="4790900"/>
              <a:ext cx="112878" cy="79325"/>
            </a:xfrm>
            <a:custGeom>
              <a:avLst/>
              <a:gdLst>
                <a:gd name="T0" fmla="*/ 528606670 w 2810"/>
                <a:gd name="T1" fmla="*/ 0 h 3173"/>
                <a:gd name="T2" fmla="*/ 403569138 w 2810"/>
                <a:gd name="T3" fmla="*/ 1953125 h 3173"/>
                <a:gd name="T4" fmla="*/ 62486489 w 2810"/>
                <a:gd name="T5" fmla="*/ 95312500 h 3173"/>
                <a:gd name="T6" fmla="*/ 2147483646 w 2810"/>
                <a:gd name="T7" fmla="*/ 1230078125 h 3173"/>
                <a:gd name="T8" fmla="*/ 2147483646 w 2810"/>
                <a:gd name="T9" fmla="*/ 1239453125 h 3173"/>
                <a:gd name="T10" fmla="*/ 2147483646 w 2810"/>
                <a:gd name="T11" fmla="*/ 1220703125 h 3173"/>
                <a:gd name="T12" fmla="*/ 2147483646 w 2810"/>
                <a:gd name="T13" fmla="*/ 118359375 h 3173"/>
                <a:gd name="T14" fmla="*/ 2147483646 w 2810"/>
                <a:gd name="T15" fmla="*/ 25390625 h 3173"/>
                <a:gd name="T16" fmla="*/ 2147483646 w 2810"/>
                <a:gd name="T17" fmla="*/ 23437500 h 3173"/>
                <a:gd name="T18" fmla="*/ 2147483646 w 2810"/>
                <a:gd name="T19" fmla="*/ 81250000 h 3173"/>
                <a:gd name="T20" fmla="*/ 2147483646 w 2810"/>
                <a:gd name="T21" fmla="*/ 1081250000 h 3173"/>
                <a:gd name="T22" fmla="*/ 1023312421 w 2810"/>
                <a:gd name="T23" fmla="*/ 53125000 h 3173"/>
                <a:gd name="T24" fmla="*/ 528606670 w 2810"/>
                <a:gd name="T25" fmla="*/ 0 h 3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26;p9"/>
            <p:cNvSpPr>
              <a:spLocks/>
            </p:cNvSpPr>
            <p:nvPr/>
          </p:nvSpPr>
          <p:spPr bwMode="auto">
            <a:xfrm rot="10800000">
              <a:off x="7712373" y="5029450"/>
              <a:ext cx="112878" cy="79325"/>
            </a:xfrm>
            <a:custGeom>
              <a:avLst/>
              <a:gdLst>
                <a:gd name="T0" fmla="*/ 528606670 w 2810"/>
                <a:gd name="T1" fmla="*/ 0 h 3173"/>
                <a:gd name="T2" fmla="*/ 403569138 w 2810"/>
                <a:gd name="T3" fmla="*/ 1953125 h 3173"/>
                <a:gd name="T4" fmla="*/ 62486489 w 2810"/>
                <a:gd name="T5" fmla="*/ 95312500 h 3173"/>
                <a:gd name="T6" fmla="*/ 2147483646 w 2810"/>
                <a:gd name="T7" fmla="*/ 1230078125 h 3173"/>
                <a:gd name="T8" fmla="*/ 2147483646 w 2810"/>
                <a:gd name="T9" fmla="*/ 1239453125 h 3173"/>
                <a:gd name="T10" fmla="*/ 2147483646 w 2810"/>
                <a:gd name="T11" fmla="*/ 1220703125 h 3173"/>
                <a:gd name="T12" fmla="*/ 2147483646 w 2810"/>
                <a:gd name="T13" fmla="*/ 118359375 h 3173"/>
                <a:gd name="T14" fmla="*/ 2147483646 w 2810"/>
                <a:gd name="T15" fmla="*/ 25390625 h 3173"/>
                <a:gd name="T16" fmla="*/ 2147483646 w 2810"/>
                <a:gd name="T17" fmla="*/ 23437500 h 3173"/>
                <a:gd name="T18" fmla="*/ 2147483646 w 2810"/>
                <a:gd name="T19" fmla="*/ 81250000 h 3173"/>
                <a:gd name="T20" fmla="*/ 2147483646 w 2810"/>
                <a:gd name="T21" fmla="*/ 1081250000 h 3173"/>
                <a:gd name="T22" fmla="*/ 1023312421 w 2810"/>
                <a:gd name="T23" fmla="*/ 53125000 h 3173"/>
                <a:gd name="T24" fmla="*/ 528606670 w 2810"/>
                <a:gd name="T25" fmla="*/ 0 h 3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127;p9"/>
            <p:cNvSpPr>
              <a:spLocks/>
            </p:cNvSpPr>
            <p:nvPr/>
          </p:nvSpPr>
          <p:spPr bwMode="auto">
            <a:xfrm rot="10800000">
              <a:off x="5764273" y="4870225"/>
              <a:ext cx="112878" cy="79325"/>
            </a:xfrm>
            <a:custGeom>
              <a:avLst/>
              <a:gdLst>
                <a:gd name="T0" fmla="*/ 528606670 w 2810"/>
                <a:gd name="T1" fmla="*/ 0 h 3173"/>
                <a:gd name="T2" fmla="*/ 403569138 w 2810"/>
                <a:gd name="T3" fmla="*/ 1953125 h 3173"/>
                <a:gd name="T4" fmla="*/ 62486489 w 2810"/>
                <a:gd name="T5" fmla="*/ 95312500 h 3173"/>
                <a:gd name="T6" fmla="*/ 2147483646 w 2810"/>
                <a:gd name="T7" fmla="*/ 1230078125 h 3173"/>
                <a:gd name="T8" fmla="*/ 2147483646 w 2810"/>
                <a:gd name="T9" fmla="*/ 1239453125 h 3173"/>
                <a:gd name="T10" fmla="*/ 2147483646 w 2810"/>
                <a:gd name="T11" fmla="*/ 1220703125 h 3173"/>
                <a:gd name="T12" fmla="*/ 2147483646 w 2810"/>
                <a:gd name="T13" fmla="*/ 118359375 h 3173"/>
                <a:gd name="T14" fmla="*/ 2147483646 w 2810"/>
                <a:gd name="T15" fmla="*/ 25390625 h 3173"/>
                <a:gd name="T16" fmla="*/ 2147483646 w 2810"/>
                <a:gd name="T17" fmla="*/ 23437500 h 3173"/>
                <a:gd name="T18" fmla="*/ 2147483646 w 2810"/>
                <a:gd name="T19" fmla="*/ 81250000 h 3173"/>
                <a:gd name="T20" fmla="*/ 2147483646 w 2810"/>
                <a:gd name="T21" fmla="*/ 1081250000 h 3173"/>
                <a:gd name="T22" fmla="*/ 1023312421 w 2810"/>
                <a:gd name="T23" fmla="*/ 53125000 h 3173"/>
                <a:gd name="T24" fmla="*/ 528606670 w 2810"/>
                <a:gd name="T25" fmla="*/ 0 h 3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14" name="Google Shape;114;p9"/>
          <p:cNvSpPr txBox="1">
            <a:spLocks noGrp="1"/>
          </p:cNvSpPr>
          <p:nvPr>
            <p:ph type="title"/>
          </p:nvPr>
        </p:nvSpPr>
        <p:spPr>
          <a:xfrm>
            <a:off x="1620467" y="1865133"/>
            <a:ext cx="5515600" cy="926800"/>
          </a:xfrm>
          <a:prstGeom prst="rect">
            <a:avLst/>
          </a:prstGeom>
          <a:solidFill>
            <a:schemeClr val="lt1"/>
          </a:solidFill>
          <a:ln>
            <a:noFill/>
          </a:ln>
        </p:spPr>
        <p:txBody>
          <a:bodyPr spcFirstLastPara="1" anchor="ctr">
            <a:noAutofit/>
          </a:bodyPr>
          <a:lstStyle>
            <a:lvl1pPr lvl="0" rtl="0">
              <a:spcBef>
                <a:spcPts val="0"/>
              </a:spcBef>
              <a:spcAft>
                <a:spcPts val="0"/>
              </a:spcAft>
              <a:buSzPts val="3600"/>
              <a:buNone/>
              <a:defRPr sz="5000" b="1">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5" name="Google Shape;115;p9"/>
          <p:cNvSpPr txBox="1">
            <a:spLocks noGrp="1"/>
          </p:cNvSpPr>
          <p:nvPr>
            <p:ph type="subTitle" idx="1"/>
          </p:nvPr>
        </p:nvSpPr>
        <p:spPr>
          <a:xfrm>
            <a:off x="1620467" y="3301636"/>
            <a:ext cx="5515600" cy="1691200"/>
          </a:xfrm>
          <a:prstGeom prst="rect">
            <a:avLst/>
          </a:prstGeom>
        </p:spPr>
        <p:txBody>
          <a:bodyPr spcFirstLastPara="1">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133916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2F8602F-C55B-4A9D-B513-F9E9E12003AF}" type="slidenum">
              <a:rPr lang="en-US" altLang="en-US"/>
              <a:pPr>
                <a:defRPr/>
              </a:pPr>
              <a:t>‹#›</a:t>
            </a:fld>
            <a:endParaRPr lang="en-US" altLang="en-US"/>
          </a:p>
        </p:txBody>
      </p:sp>
    </p:spTree>
    <p:extLst>
      <p:ext uri="{BB962C8B-B14F-4D97-AF65-F5344CB8AC3E}">
        <p14:creationId xmlns:p14="http://schemas.microsoft.com/office/powerpoint/2010/main" val="841389384"/>
      </p:ext>
    </p:extLst>
  </p:cSld>
  <p:clrMapOvr>
    <a:masterClrMapping/>
  </p:clrMapOvr>
  <p:transition spd="med">
    <p:wheel spokes="8"/>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57036ED-208A-46F6-A165-84C8CCA7174F}" type="slidenum">
              <a:rPr lang="en-US" altLang="en-US"/>
              <a:pPr>
                <a:defRPr/>
              </a:pPr>
              <a:t>‹#›</a:t>
            </a:fld>
            <a:endParaRPr lang="en-US" altLang="en-US"/>
          </a:p>
        </p:txBody>
      </p:sp>
    </p:spTree>
    <p:extLst>
      <p:ext uri="{BB962C8B-B14F-4D97-AF65-F5344CB8AC3E}">
        <p14:creationId xmlns:p14="http://schemas.microsoft.com/office/powerpoint/2010/main" val="2904604525"/>
      </p:ext>
    </p:extLst>
  </p:cSld>
  <p:clrMapOvr>
    <a:masterClrMapping/>
  </p:clrMapOvr>
  <p:transition spd="med">
    <p:wheel spokes="8"/>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829C55-D5A2-400A-B2FE-1B1944F84CA8}" type="slidenum">
              <a:rPr lang="en-US" altLang="en-US"/>
              <a:pPr>
                <a:defRPr/>
              </a:pPr>
              <a:t>‹#›</a:t>
            </a:fld>
            <a:endParaRPr lang="en-US" altLang="en-US"/>
          </a:p>
        </p:txBody>
      </p:sp>
    </p:spTree>
    <p:extLst>
      <p:ext uri="{BB962C8B-B14F-4D97-AF65-F5344CB8AC3E}">
        <p14:creationId xmlns:p14="http://schemas.microsoft.com/office/powerpoint/2010/main" val="2748793705"/>
      </p:ext>
    </p:extLst>
  </p:cSld>
  <p:clrMapOvr>
    <a:masterClrMapping/>
  </p:clrMapOvr>
  <p:transition spd="med">
    <p:wheel spokes="8"/>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2E6A39-7756-4A6B-A905-26EEDADAAA1C}" type="slidenum">
              <a:rPr lang="en-US" altLang="en-US"/>
              <a:pPr>
                <a:defRPr/>
              </a:pPr>
              <a:t>‹#›</a:t>
            </a:fld>
            <a:endParaRPr lang="en-US" altLang="en-US"/>
          </a:p>
        </p:txBody>
      </p:sp>
    </p:spTree>
    <p:extLst>
      <p:ext uri="{BB962C8B-B14F-4D97-AF65-F5344CB8AC3E}">
        <p14:creationId xmlns:p14="http://schemas.microsoft.com/office/powerpoint/2010/main" val="145132257"/>
      </p:ext>
    </p:extLst>
  </p:cSld>
  <p:clrMapOvr>
    <a:masterClrMapping/>
  </p:clrMapOvr>
  <p:transition spd="med">
    <p:wheel spokes="8"/>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24053E-4B83-48D3-A796-3D2948352B3C}" type="slidenum">
              <a:rPr lang="en-US" altLang="en-US"/>
              <a:pPr>
                <a:defRPr/>
              </a:pPr>
              <a:t>‹#›</a:t>
            </a:fld>
            <a:endParaRPr lang="en-US" altLang="en-US"/>
          </a:p>
        </p:txBody>
      </p:sp>
    </p:spTree>
    <p:extLst>
      <p:ext uri="{BB962C8B-B14F-4D97-AF65-F5344CB8AC3E}">
        <p14:creationId xmlns:p14="http://schemas.microsoft.com/office/powerpoint/2010/main" val="3314651784"/>
      </p:ext>
    </p:extLst>
  </p:cSld>
  <p:clrMapOvr>
    <a:masterClrMapping/>
  </p:clrMapOvr>
  <p:transition spd="med">
    <p:wheel spokes="8"/>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A9E646-70E5-4E10-BF8C-A9006E0152E2}" type="slidenum">
              <a:rPr lang="en-US" altLang="en-US"/>
              <a:pPr>
                <a:defRPr/>
              </a:pPr>
              <a:t>‹#›</a:t>
            </a:fld>
            <a:endParaRPr lang="en-US" altLang="en-US"/>
          </a:p>
        </p:txBody>
      </p:sp>
    </p:spTree>
    <p:extLst>
      <p:ext uri="{BB962C8B-B14F-4D97-AF65-F5344CB8AC3E}">
        <p14:creationId xmlns:p14="http://schemas.microsoft.com/office/powerpoint/2010/main" val="2086245156"/>
      </p:ext>
    </p:extLst>
  </p:cSld>
  <p:clrMapOvr>
    <a:masterClrMapping/>
  </p:clrMapOvr>
  <p:transition spd="med">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2"/>
        <p:cNvGrpSpPr/>
        <p:nvPr/>
      </p:nvGrpSpPr>
      <p:grpSpPr>
        <a:xfrm>
          <a:off x="0" y="0"/>
          <a:ext cx="0" cy="0"/>
          <a:chOff x="0" y="0"/>
          <a:chExt cx="0" cy="0"/>
        </a:xfrm>
      </p:grpSpPr>
    </p:spTree>
    <p:extLst>
      <p:ext uri="{BB962C8B-B14F-4D97-AF65-F5344CB8AC3E}">
        <p14:creationId xmlns:p14="http://schemas.microsoft.com/office/powerpoint/2010/main" val="3446588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28"/>
        <p:cNvGrpSpPr/>
        <p:nvPr/>
      </p:nvGrpSpPr>
      <p:grpSpPr>
        <a:xfrm>
          <a:off x="0" y="0"/>
          <a:ext cx="0" cy="0"/>
          <a:chOff x="0" y="0"/>
          <a:chExt cx="0" cy="0"/>
        </a:xfrm>
      </p:grpSpPr>
      <p:grpSp>
        <p:nvGrpSpPr>
          <p:cNvPr id="11" name="Google Shape;238;p17"/>
          <p:cNvGrpSpPr>
            <a:grpSpLocks/>
          </p:cNvGrpSpPr>
          <p:nvPr/>
        </p:nvGrpSpPr>
        <p:grpSpPr bwMode="auto">
          <a:xfrm>
            <a:off x="-315913" y="6196013"/>
            <a:ext cx="13081001" cy="812800"/>
            <a:chOff x="-236950" y="4646525"/>
            <a:chExt cx="9811211" cy="609935"/>
          </a:xfrm>
        </p:grpSpPr>
        <p:sp>
          <p:nvSpPr>
            <p:cNvPr id="12" name="Google Shape;239;p17"/>
            <p:cNvSpPr/>
            <p:nvPr/>
          </p:nvSpPr>
          <p:spPr>
            <a:xfrm>
              <a:off x="-236950" y="4646525"/>
              <a:ext cx="9811211" cy="609935"/>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3" name="Google Shape;240;p17"/>
            <p:cNvSpPr>
              <a:spLocks/>
            </p:cNvSpPr>
            <p:nvPr/>
          </p:nvSpPr>
          <p:spPr bwMode="auto">
            <a:xfrm rot="10800000">
              <a:off x="8529498" y="4790900"/>
              <a:ext cx="112878" cy="79325"/>
            </a:xfrm>
            <a:custGeom>
              <a:avLst/>
              <a:gdLst>
                <a:gd name="T0" fmla="*/ 528606670 w 2810"/>
                <a:gd name="T1" fmla="*/ 0 h 3173"/>
                <a:gd name="T2" fmla="*/ 403569138 w 2810"/>
                <a:gd name="T3" fmla="*/ 1953125 h 3173"/>
                <a:gd name="T4" fmla="*/ 62486489 w 2810"/>
                <a:gd name="T5" fmla="*/ 95312500 h 3173"/>
                <a:gd name="T6" fmla="*/ 2147483646 w 2810"/>
                <a:gd name="T7" fmla="*/ 1230078125 h 3173"/>
                <a:gd name="T8" fmla="*/ 2147483646 w 2810"/>
                <a:gd name="T9" fmla="*/ 1239453125 h 3173"/>
                <a:gd name="T10" fmla="*/ 2147483646 w 2810"/>
                <a:gd name="T11" fmla="*/ 1220703125 h 3173"/>
                <a:gd name="T12" fmla="*/ 2147483646 w 2810"/>
                <a:gd name="T13" fmla="*/ 118359375 h 3173"/>
                <a:gd name="T14" fmla="*/ 2147483646 w 2810"/>
                <a:gd name="T15" fmla="*/ 25390625 h 3173"/>
                <a:gd name="T16" fmla="*/ 2147483646 w 2810"/>
                <a:gd name="T17" fmla="*/ 23437500 h 3173"/>
                <a:gd name="T18" fmla="*/ 2147483646 w 2810"/>
                <a:gd name="T19" fmla="*/ 81250000 h 3173"/>
                <a:gd name="T20" fmla="*/ 2147483646 w 2810"/>
                <a:gd name="T21" fmla="*/ 1081250000 h 3173"/>
                <a:gd name="T22" fmla="*/ 1023312421 w 2810"/>
                <a:gd name="T23" fmla="*/ 53125000 h 3173"/>
                <a:gd name="T24" fmla="*/ 528606670 w 2810"/>
                <a:gd name="T25" fmla="*/ 0 h 3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241;p17"/>
            <p:cNvSpPr>
              <a:spLocks/>
            </p:cNvSpPr>
            <p:nvPr/>
          </p:nvSpPr>
          <p:spPr bwMode="auto">
            <a:xfrm rot="10800000">
              <a:off x="725498" y="4790900"/>
              <a:ext cx="112878" cy="79325"/>
            </a:xfrm>
            <a:custGeom>
              <a:avLst/>
              <a:gdLst>
                <a:gd name="T0" fmla="*/ 528606670 w 2810"/>
                <a:gd name="T1" fmla="*/ 0 h 3173"/>
                <a:gd name="T2" fmla="*/ 403569138 w 2810"/>
                <a:gd name="T3" fmla="*/ 1953125 h 3173"/>
                <a:gd name="T4" fmla="*/ 62486489 w 2810"/>
                <a:gd name="T5" fmla="*/ 95312500 h 3173"/>
                <a:gd name="T6" fmla="*/ 2147483646 w 2810"/>
                <a:gd name="T7" fmla="*/ 1230078125 h 3173"/>
                <a:gd name="T8" fmla="*/ 2147483646 w 2810"/>
                <a:gd name="T9" fmla="*/ 1239453125 h 3173"/>
                <a:gd name="T10" fmla="*/ 2147483646 w 2810"/>
                <a:gd name="T11" fmla="*/ 1220703125 h 3173"/>
                <a:gd name="T12" fmla="*/ 2147483646 w 2810"/>
                <a:gd name="T13" fmla="*/ 118359375 h 3173"/>
                <a:gd name="T14" fmla="*/ 2147483646 w 2810"/>
                <a:gd name="T15" fmla="*/ 25390625 h 3173"/>
                <a:gd name="T16" fmla="*/ 2147483646 w 2810"/>
                <a:gd name="T17" fmla="*/ 23437500 h 3173"/>
                <a:gd name="T18" fmla="*/ 2147483646 w 2810"/>
                <a:gd name="T19" fmla="*/ 81250000 h 3173"/>
                <a:gd name="T20" fmla="*/ 2147483646 w 2810"/>
                <a:gd name="T21" fmla="*/ 1081250000 h 3173"/>
                <a:gd name="T22" fmla="*/ 1023312421 w 2810"/>
                <a:gd name="T23" fmla="*/ 53125000 h 3173"/>
                <a:gd name="T24" fmla="*/ 528606670 w 2810"/>
                <a:gd name="T25" fmla="*/ 0 h 3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242;p17"/>
            <p:cNvSpPr>
              <a:spLocks/>
            </p:cNvSpPr>
            <p:nvPr/>
          </p:nvSpPr>
          <p:spPr bwMode="auto">
            <a:xfrm rot="10800000">
              <a:off x="2434623" y="5064175"/>
              <a:ext cx="112878" cy="79325"/>
            </a:xfrm>
            <a:custGeom>
              <a:avLst/>
              <a:gdLst>
                <a:gd name="T0" fmla="*/ 528606670 w 2810"/>
                <a:gd name="T1" fmla="*/ 0 h 3173"/>
                <a:gd name="T2" fmla="*/ 403569138 w 2810"/>
                <a:gd name="T3" fmla="*/ 1953125 h 3173"/>
                <a:gd name="T4" fmla="*/ 62486489 w 2810"/>
                <a:gd name="T5" fmla="*/ 95312500 h 3173"/>
                <a:gd name="T6" fmla="*/ 2147483646 w 2810"/>
                <a:gd name="T7" fmla="*/ 1230078125 h 3173"/>
                <a:gd name="T8" fmla="*/ 2147483646 w 2810"/>
                <a:gd name="T9" fmla="*/ 1239453125 h 3173"/>
                <a:gd name="T10" fmla="*/ 2147483646 w 2810"/>
                <a:gd name="T11" fmla="*/ 1220703125 h 3173"/>
                <a:gd name="T12" fmla="*/ 2147483646 w 2810"/>
                <a:gd name="T13" fmla="*/ 118359375 h 3173"/>
                <a:gd name="T14" fmla="*/ 2147483646 w 2810"/>
                <a:gd name="T15" fmla="*/ 25390625 h 3173"/>
                <a:gd name="T16" fmla="*/ 2147483646 w 2810"/>
                <a:gd name="T17" fmla="*/ 23437500 h 3173"/>
                <a:gd name="T18" fmla="*/ 2147483646 w 2810"/>
                <a:gd name="T19" fmla="*/ 81250000 h 3173"/>
                <a:gd name="T20" fmla="*/ 2147483646 w 2810"/>
                <a:gd name="T21" fmla="*/ 1081250000 h 3173"/>
                <a:gd name="T22" fmla="*/ 1023312421 w 2810"/>
                <a:gd name="T23" fmla="*/ 53125000 h 3173"/>
                <a:gd name="T24" fmla="*/ 528606670 w 2810"/>
                <a:gd name="T25" fmla="*/ 0 h 3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243;p17"/>
            <p:cNvSpPr>
              <a:spLocks/>
            </p:cNvSpPr>
            <p:nvPr/>
          </p:nvSpPr>
          <p:spPr bwMode="auto">
            <a:xfrm rot="10800000">
              <a:off x="7712373" y="5029450"/>
              <a:ext cx="112878" cy="79325"/>
            </a:xfrm>
            <a:custGeom>
              <a:avLst/>
              <a:gdLst>
                <a:gd name="T0" fmla="*/ 528606670 w 2810"/>
                <a:gd name="T1" fmla="*/ 0 h 3173"/>
                <a:gd name="T2" fmla="*/ 403569138 w 2810"/>
                <a:gd name="T3" fmla="*/ 1953125 h 3173"/>
                <a:gd name="T4" fmla="*/ 62486489 w 2810"/>
                <a:gd name="T5" fmla="*/ 95312500 h 3173"/>
                <a:gd name="T6" fmla="*/ 2147483646 w 2810"/>
                <a:gd name="T7" fmla="*/ 1230078125 h 3173"/>
                <a:gd name="T8" fmla="*/ 2147483646 w 2810"/>
                <a:gd name="T9" fmla="*/ 1239453125 h 3173"/>
                <a:gd name="T10" fmla="*/ 2147483646 w 2810"/>
                <a:gd name="T11" fmla="*/ 1220703125 h 3173"/>
                <a:gd name="T12" fmla="*/ 2147483646 w 2810"/>
                <a:gd name="T13" fmla="*/ 118359375 h 3173"/>
                <a:gd name="T14" fmla="*/ 2147483646 w 2810"/>
                <a:gd name="T15" fmla="*/ 25390625 h 3173"/>
                <a:gd name="T16" fmla="*/ 2147483646 w 2810"/>
                <a:gd name="T17" fmla="*/ 23437500 h 3173"/>
                <a:gd name="T18" fmla="*/ 2147483646 w 2810"/>
                <a:gd name="T19" fmla="*/ 81250000 h 3173"/>
                <a:gd name="T20" fmla="*/ 2147483646 w 2810"/>
                <a:gd name="T21" fmla="*/ 1081250000 h 3173"/>
                <a:gd name="T22" fmla="*/ 1023312421 w 2810"/>
                <a:gd name="T23" fmla="*/ 53125000 h 3173"/>
                <a:gd name="T24" fmla="*/ 528606670 w 2810"/>
                <a:gd name="T25" fmla="*/ 0 h 3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244;p17"/>
            <p:cNvSpPr>
              <a:spLocks/>
            </p:cNvSpPr>
            <p:nvPr/>
          </p:nvSpPr>
          <p:spPr bwMode="auto">
            <a:xfrm rot="10800000">
              <a:off x="5764273" y="4870225"/>
              <a:ext cx="112878" cy="79325"/>
            </a:xfrm>
            <a:custGeom>
              <a:avLst/>
              <a:gdLst>
                <a:gd name="T0" fmla="*/ 528606670 w 2810"/>
                <a:gd name="T1" fmla="*/ 0 h 3173"/>
                <a:gd name="T2" fmla="*/ 403569138 w 2810"/>
                <a:gd name="T3" fmla="*/ 1953125 h 3173"/>
                <a:gd name="T4" fmla="*/ 62486489 w 2810"/>
                <a:gd name="T5" fmla="*/ 95312500 h 3173"/>
                <a:gd name="T6" fmla="*/ 2147483646 w 2810"/>
                <a:gd name="T7" fmla="*/ 1230078125 h 3173"/>
                <a:gd name="T8" fmla="*/ 2147483646 w 2810"/>
                <a:gd name="T9" fmla="*/ 1239453125 h 3173"/>
                <a:gd name="T10" fmla="*/ 2147483646 w 2810"/>
                <a:gd name="T11" fmla="*/ 1220703125 h 3173"/>
                <a:gd name="T12" fmla="*/ 2147483646 w 2810"/>
                <a:gd name="T13" fmla="*/ 118359375 h 3173"/>
                <a:gd name="T14" fmla="*/ 2147483646 w 2810"/>
                <a:gd name="T15" fmla="*/ 25390625 h 3173"/>
                <a:gd name="T16" fmla="*/ 2147483646 w 2810"/>
                <a:gd name="T17" fmla="*/ 23437500 h 3173"/>
                <a:gd name="T18" fmla="*/ 2147483646 w 2810"/>
                <a:gd name="T19" fmla="*/ 81250000 h 3173"/>
                <a:gd name="T20" fmla="*/ 2147483646 w 2810"/>
                <a:gd name="T21" fmla="*/ 1081250000 h 3173"/>
                <a:gd name="T22" fmla="*/ 1023312421 w 2810"/>
                <a:gd name="T23" fmla="*/ 53125000 h 3173"/>
                <a:gd name="T24" fmla="*/ 528606670 w 2810"/>
                <a:gd name="T25" fmla="*/ 0 h 3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8" name="Google Shape;245;p17"/>
          <p:cNvGrpSpPr>
            <a:grpSpLocks/>
          </p:cNvGrpSpPr>
          <p:nvPr/>
        </p:nvGrpSpPr>
        <p:grpSpPr bwMode="auto">
          <a:xfrm>
            <a:off x="249238" y="182563"/>
            <a:ext cx="11455400" cy="3576637"/>
            <a:chOff x="186924" y="136699"/>
            <a:chExt cx="8592200" cy="2682887"/>
          </a:xfrm>
        </p:grpSpPr>
        <p:sp>
          <p:nvSpPr>
            <p:cNvPr id="19" name="Google Shape;246;p17"/>
            <p:cNvSpPr>
              <a:spLocks/>
            </p:cNvSpPr>
            <p:nvPr/>
          </p:nvSpPr>
          <p:spPr bwMode="auto">
            <a:xfrm>
              <a:off x="339988" y="2709269"/>
              <a:ext cx="110490" cy="110317"/>
            </a:xfrm>
            <a:custGeom>
              <a:avLst/>
              <a:gdLst>
                <a:gd name="T0" fmla="*/ 30928567 w 13413"/>
                <a:gd name="T1" fmla="*/ 8385146 h 13392"/>
                <a:gd name="T2" fmla="*/ 53279080 w 13413"/>
                <a:gd name="T3" fmla="*/ 30928564 h 13392"/>
                <a:gd name="T4" fmla="*/ 30832419 w 13413"/>
                <a:gd name="T5" fmla="*/ 53375758 h 13392"/>
                <a:gd name="T6" fmla="*/ 30832419 w 13413"/>
                <a:gd name="T7" fmla="*/ 57520052 h 13392"/>
                <a:gd name="T8" fmla="*/ 30735718 w 13413"/>
                <a:gd name="T9" fmla="*/ 53375758 h 13392"/>
                <a:gd name="T10" fmla="*/ 14840711 w 13413"/>
                <a:gd name="T11" fmla="*/ 46731828 h 13392"/>
                <a:gd name="T12" fmla="*/ 8385147 w 13413"/>
                <a:gd name="T13" fmla="*/ 30735715 h 13392"/>
                <a:gd name="T14" fmla="*/ 30928567 w 13413"/>
                <a:gd name="T15" fmla="*/ 8385146 h 13392"/>
                <a:gd name="T16" fmla="*/ 30832419 w 13413"/>
                <a:gd name="T17" fmla="*/ 4481 h 13392"/>
                <a:gd name="T18" fmla="*/ 0 w 13413"/>
                <a:gd name="T19" fmla="*/ 30735715 h 13392"/>
                <a:gd name="T20" fmla="*/ 8960366 w 13413"/>
                <a:gd name="T21" fmla="*/ 52510521 h 13392"/>
                <a:gd name="T22" fmla="*/ 30735718 w 13413"/>
                <a:gd name="T23" fmla="*/ 61664279 h 13392"/>
                <a:gd name="T24" fmla="*/ 30832419 w 13413"/>
                <a:gd name="T25" fmla="*/ 61664279 h 13392"/>
                <a:gd name="T26" fmla="*/ 61659812 w 13413"/>
                <a:gd name="T27" fmla="*/ 31025256 h 13392"/>
                <a:gd name="T28" fmla="*/ 30832419 w 13413"/>
                <a:gd name="T29" fmla="*/ 4481 h 133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413" h="13392" extrusionOk="0">
                  <a:moveTo>
                    <a:pt x="6717" y="1821"/>
                  </a:moveTo>
                  <a:cubicBezTo>
                    <a:pt x="9416" y="1842"/>
                    <a:pt x="11592" y="4039"/>
                    <a:pt x="11571" y="6717"/>
                  </a:cubicBezTo>
                  <a:cubicBezTo>
                    <a:pt x="11571" y="9395"/>
                    <a:pt x="9374" y="11592"/>
                    <a:pt x="6696" y="11592"/>
                  </a:cubicBezTo>
                  <a:lnTo>
                    <a:pt x="6696" y="12492"/>
                  </a:lnTo>
                  <a:lnTo>
                    <a:pt x="6675" y="11592"/>
                  </a:lnTo>
                  <a:cubicBezTo>
                    <a:pt x="5378" y="11571"/>
                    <a:pt x="4143" y="11069"/>
                    <a:pt x="3223" y="10149"/>
                  </a:cubicBezTo>
                  <a:cubicBezTo>
                    <a:pt x="2302" y="9207"/>
                    <a:pt x="1800" y="7994"/>
                    <a:pt x="1821" y="6675"/>
                  </a:cubicBezTo>
                  <a:cubicBezTo>
                    <a:pt x="1821" y="3997"/>
                    <a:pt x="4018" y="1821"/>
                    <a:pt x="6717" y="1821"/>
                  </a:cubicBezTo>
                  <a:close/>
                  <a:moveTo>
                    <a:pt x="6696" y="1"/>
                  </a:moveTo>
                  <a:cubicBezTo>
                    <a:pt x="3034" y="1"/>
                    <a:pt x="21" y="2993"/>
                    <a:pt x="0" y="6675"/>
                  </a:cubicBezTo>
                  <a:cubicBezTo>
                    <a:pt x="0" y="8454"/>
                    <a:pt x="691" y="10149"/>
                    <a:pt x="1946" y="11404"/>
                  </a:cubicBezTo>
                  <a:cubicBezTo>
                    <a:pt x="3202" y="12680"/>
                    <a:pt x="4876" y="13392"/>
                    <a:pt x="6675" y="13392"/>
                  </a:cubicBezTo>
                  <a:lnTo>
                    <a:pt x="6696" y="13392"/>
                  </a:lnTo>
                  <a:cubicBezTo>
                    <a:pt x="10378" y="13392"/>
                    <a:pt x="13371" y="10400"/>
                    <a:pt x="13391" y="6738"/>
                  </a:cubicBezTo>
                  <a:cubicBezTo>
                    <a:pt x="13412" y="3035"/>
                    <a:pt x="10420" y="22"/>
                    <a:pt x="6696"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247;p17"/>
            <p:cNvSpPr>
              <a:spLocks/>
            </p:cNvSpPr>
            <p:nvPr/>
          </p:nvSpPr>
          <p:spPr bwMode="auto">
            <a:xfrm>
              <a:off x="8595041" y="2085611"/>
              <a:ext cx="184083" cy="184775"/>
            </a:xfrm>
            <a:custGeom>
              <a:avLst/>
              <a:gdLst>
                <a:gd name="T0" fmla="*/ 55013724 w 22347"/>
                <a:gd name="T1" fmla="*/ 13297770 h 22431"/>
                <a:gd name="T2" fmla="*/ 58674354 w 22347"/>
                <a:gd name="T3" fmla="*/ 27460773 h 22431"/>
                <a:gd name="T4" fmla="*/ 63007442 w 22347"/>
                <a:gd name="T5" fmla="*/ 41721076 h 22431"/>
                <a:gd name="T6" fmla="*/ 76401900 w 22347"/>
                <a:gd name="T7" fmla="*/ 47886421 h 22431"/>
                <a:gd name="T8" fmla="*/ 89404484 w 22347"/>
                <a:gd name="T9" fmla="*/ 52799133 h 22431"/>
                <a:gd name="T10" fmla="*/ 66285778 w 22347"/>
                <a:gd name="T11" fmla="*/ 61759332 h 22431"/>
                <a:gd name="T12" fmla="*/ 63587682 w 22347"/>
                <a:gd name="T13" fmla="*/ 64264648 h 22431"/>
                <a:gd name="T14" fmla="*/ 51063547 w 22347"/>
                <a:gd name="T15" fmla="*/ 90274923 h 22431"/>
                <a:gd name="T16" fmla="*/ 43065348 w 22347"/>
                <a:gd name="T17" fmla="*/ 62625174 h 22431"/>
                <a:gd name="T18" fmla="*/ 39501409 w 22347"/>
                <a:gd name="T19" fmla="*/ 59254627 h 22431"/>
                <a:gd name="T20" fmla="*/ 12910910 w 22347"/>
                <a:gd name="T21" fmla="*/ 53181500 h 22431"/>
                <a:gd name="T22" fmla="*/ 41909967 w 22347"/>
                <a:gd name="T23" fmla="*/ 39984911 h 22431"/>
                <a:gd name="T24" fmla="*/ 44511363 w 22347"/>
                <a:gd name="T25" fmla="*/ 37383506 h 22431"/>
                <a:gd name="T26" fmla="*/ 55013724 w 22347"/>
                <a:gd name="T27" fmla="*/ 13297770 h 22431"/>
                <a:gd name="T28" fmla="*/ 55976265 w 22347"/>
                <a:gd name="T29" fmla="*/ 4481 h 22431"/>
                <a:gd name="T30" fmla="*/ 36609864 w 22347"/>
                <a:gd name="T31" fmla="*/ 32277402 h 22431"/>
                <a:gd name="T32" fmla="*/ 386783 w 22347"/>
                <a:gd name="T33" fmla="*/ 52509050 h 22431"/>
                <a:gd name="T34" fmla="*/ 1252624 w 22347"/>
                <a:gd name="T35" fmla="*/ 57132222 h 22431"/>
                <a:gd name="T36" fmla="*/ 34878782 w 22347"/>
                <a:gd name="T37" fmla="*/ 67634660 h 22431"/>
                <a:gd name="T38" fmla="*/ 50386615 w 22347"/>
                <a:gd name="T39" fmla="*/ 103282544 h 22431"/>
                <a:gd name="T40" fmla="*/ 50676772 w 22347"/>
                <a:gd name="T41" fmla="*/ 103282544 h 22431"/>
                <a:gd name="T42" fmla="*/ 71198489 w 22347"/>
                <a:gd name="T43" fmla="*/ 69753127 h 22431"/>
                <a:gd name="T44" fmla="*/ 100869996 w 22347"/>
                <a:gd name="T45" fmla="*/ 56938831 h 22431"/>
                <a:gd name="T46" fmla="*/ 102508860 w 22347"/>
                <a:gd name="T47" fmla="*/ 52025576 h 22431"/>
                <a:gd name="T48" fmla="*/ 79481820 w 22347"/>
                <a:gd name="T49" fmla="*/ 39308045 h 22431"/>
                <a:gd name="T50" fmla="*/ 70333257 w 22347"/>
                <a:gd name="T51" fmla="*/ 35841342 h 22431"/>
                <a:gd name="T52" fmla="*/ 67537859 w 22347"/>
                <a:gd name="T53" fmla="*/ 25246150 h 22431"/>
                <a:gd name="T54" fmla="*/ 60309354 w 22347"/>
                <a:gd name="T55" fmla="*/ 2219096 h 22431"/>
                <a:gd name="T56" fmla="*/ 55976265 w 22347"/>
                <a:gd name="T57" fmla="*/ 4481 h 224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248;p17"/>
            <p:cNvSpPr>
              <a:spLocks/>
            </p:cNvSpPr>
            <p:nvPr/>
          </p:nvSpPr>
          <p:spPr bwMode="auto">
            <a:xfrm>
              <a:off x="186924" y="754577"/>
              <a:ext cx="416622" cy="274947"/>
            </a:xfrm>
            <a:custGeom>
              <a:avLst/>
              <a:gdLst>
                <a:gd name="T0" fmla="*/ 2147483646 w 19432"/>
                <a:gd name="T1" fmla="*/ 883235313 h 12824"/>
                <a:gd name="T2" fmla="*/ 1995087003 w 19432"/>
                <a:gd name="T3" fmla="*/ 941136441 h 12824"/>
                <a:gd name="T4" fmla="*/ 2147483646 w 19432"/>
                <a:gd name="T5" fmla="*/ 1023961610 h 12824"/>
                <a:gd name="T6" fmla="*/ 2147483646 w 19432"/>
                <a:gd name="T7" fmla="*/ 1434105778 h 12824"/>
                <a:gd name="T8" fmla="*/ 2147483646 w 19432"/>
                <a:gd name="T9" fmla="*/ 1023961610 h 12824"/>
                <a:gd name="T10" fmla="*/ 1222788765 w 19432"/>
                <a:gd name="T11" fmla="*/ 1640331186 h 12824"/>
                <a:gd name="T12" fmla="*/ 948522784 w 19432"/>
                <a:gd name="T13" fmla="*/ 2147483646 h 12824"/>
                <a:gd name="T14" fmla="*/ 1142289834 w 19432"/>
                <a:gd name="T15" fmla="*/ 1585179828 h 12824"/>
                <a:gd name="T16" fmla="*/ 2147483646 w 19432"/>
                <a:gd name="T17" fmla="*/ 1851838711 h 12824"/>
                <a:gd name="T18" fmla="*/ 2147483646 w 19432"/>
                <a:gd name="T19" fmla="*/ 1829023663 h 12824"/>
                <a:gd name="T20" fmla="*/ 2147483646 w 19432"/>
                <a:gd name="T21" fmla="*/ 124247872 h 12824"/>
                <a:gd name="T22" fmla="*/ 2147483646 w 19432"/>
                <a:gd name="T23" fmla="*/ 900778343 h 12824"/>
                <a:gd name="T24" fmla="*/ 2147483646 w 19432"/>
                <a:gd name="T25" fmla="*/ 1554963080 h 12824"/>
                <a:gd name="T26" fmla="*/ 2147483646 w 19432"/>
                <a:gd name="T27" fmla="*/ 1011494315 h 12824"/>
                <a:gd name="T28" fmla="*/ 2147483646 w 19432"/>
                <a:gd name="T29" fmla="*/ 1819089166 h 12824"/>
                <a:gd name="T30" fmla="*/ 2147483646 w 19432"/>
                <a:gd name="T31" fmla="*/ 2147483646 h 12824"/>
                <a:gd name="T32" fmla="*/ 2147483646 w 19432"/>
                <a:gd name="T33" fmla="*/ 1816556348 h 12824"/>
                <a:gd name="T34" fmla="*/ 2147483646 w 19432"/>
                <a:gd name="T35" fmla="*/ 1776198270 h 12824"/>
                <a:gd name="T36" fmla="*/ 1509521545 w 19432"/>
                <a:gd name="T37" fmla="*/ 2147483646 h 12824"/>
                <a:gd name="T38" fmla="*/ 978739414 w 19432"/>
                <a:gd name="T39" fmla="*/ 2147483646 h 12824"/>
                <a:gd name="T40" fmla="*/ 1318297407 w 19432"/>
                <a:gd name="T41" fmla="*/ 1564897577 h 12824"/>
                <a:gd name="T42" fmla="*/ 966272142 w 19432"/>
                <a:gd name="T43" fmla="*/ 1564897577 h 12824"/>
                <a:gd name="T44" fmla="*/ 422806238 w 19432"/>
                <a:gd name="T45" fmla="*/ 1954956700 h 12824"/>
                <a:gd name="T46" fmla="*/ 772515212 w 19432"/>
                <a:gd name="T47" fmla="*/ 772519362 h 12824"/>
                <a:gd name="T48" fmla="*/ 948522784 w 19432"/>
                <a:gd name="T49" fmla="*/ 822171158 h 12824"/>
                <a:gd name="T50" fmla="*/ 1008956044 w 19432"/>
                <a:gd name="T51" fmla="*/ 752443964 h 12824"/>
                <a:gd name="T52" fmla="*/ 1389502656 w 19432"/>
                <a:gd name="T53" fmla="*/ 150660343 h 12824"/>
                <a:gd name="T54" fmla="*/ 1960011620 w 19432"/>
                <a:gd name="T55" fmla="*/ 342309444 h 12824"/>
                <a:gd name="T56" fmla="*/ 2093345411 w 19432"/>
                <a:gd name="T57" fmla="*/ 1107003301 h 12824"/>
                <a:gd name="T58" fmla="*/ 2130953587 w 19432"/>
                <a:gd name="T59" fmla="*/ 324766414 h 12824"/>
                <a:gd name="T60" fmla="*/ 2147483646 w 19432"/>
                <a:gd name="T61" fmla="*/ 206853 h 12824"/>
                <a:gd name="T62" fmla="*/ 1720821023 w 19432"/>
                <a:gd name="T63" fmla="*/ 90650223 h 12824"/>
                <a:gd name="T64" fmla="*/ 1026498570 w 19432"/>
                <a:gd name="T65" fmla="*/ 181300897 h 12824"/>
                <a:gd name="T66" fmla="*/ 772515212 w 19432"/>
                <a:gd name="T67" fmla="*/ 651652391 h 12824"/>
                <a:gd name="T68" fmla="*/ 349915827 w 19432"/>
                <a:gd name="T69" fmla="*/ 2052998504 h 12824"/>
                <a:gd name="T70" fmla="*/ 1454163540 w 19432"/>
                <a:gd name="T71" fmla="*/ 2147483646 h 12824"/>
                <a:gd name="T72" fmla="*/ 2147483646 w 19432"/>
                <a:gd name="T73" fmla="*/ 2147483646 h 12824"/>
                <a:gd name="T74" fmla="*/ 2147483646 w 19432"/>
                <a:gd name="T75" fmla="*/ 2147483646 h 12824"/>
                <a:gd name="T76" fmla="*/ 2147483646 w 19432"/>
                <a:gd name="T77" fmla="*/ 1117144651 h 12824"/>
                <a:gd name="T78" fmla="*/ 2147483646 w 19432"/>
                <a:gd name="T79" fmla="*/ 118324505 h 12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249;p17"/>
            <p:cNvSpPr>
              <a:spLocks/>
            </p:cNvSpPr>
            <p:nvPr/>
          </p:nvSpPr>
          <p:spPr bwMode="auto">
            <a:xfrm>
              <a:off x="580328" y="136699"/>
              <a:ext cx="184083" cy="184775"/>
            </a:xfrm>
            <a:custGeom>
              <a:avLst/>
              <a:gdLst>
                <a:gd name="T0" fmla="*/ 55013724 w 22347"/>
                <a:gd name="T1" fmla="*/ 13297770 h 22431"/>
                <a:gd name="T2" fmla="*/ 58674354 w 22347"/>
                <a:gd name="T3" fmla="*/ 27460773 h 22431"/>
                <a:gd name="T4" fmla="*/ 63007442 w 22347"/>
                <a:gd name="T5" fmla="*/ 41721076 h 22431"/>
                <a:gd name="T6" fmla="*/ 76401900 w 22347"/>
                <a:gd name="T7" fmla="*/ 47886421 h 22431"/>
                <a:gd name="T8" fmla="*/ 89404484 w 22347"/>
                <a:gd name="T9" fmla="*/ 52799133 h 22431"/>
                <a:gd name="T10" fmla="*/ 66285778 w 22347"/>
                <a:gd name="T11" fmla="*/ 61759332 h 22431"/>
                <a:gd name="T12" fmla="*/ 63587682 w 22347"/>
                <a:gd name="T13" fmla="*/ 64264648 h 22431"/>
                <a:gd name="T14" fmla="*/ 51063547 w 22347"/>
                <a:gd name="T15" fmla="*/ 90274923 h 22431"/>
                <a:gd name="T16" fmla="*/ 43065348 w 22347"/>
                <a:gd name="T17" fmla="*/ 62625174 h 22431"/>
                <a:gd name="T18" fmla="*/ 39501409 w 22347"/>
                <a:gd name="T19" fmla="*/ 59254627 h 22431"/>
                <a:gd name="T20" fmla="*/ 12910910 w 22347"/>
                <a:gd name="T21" fmla="*/ 53181500 h 22431"/>
                <a:gd name="T22" fmla="*/ 41909967 w 22347"/>
                <a:gd name="T23" fmla="*/ 39984911 h 22431"/>
                <a:gd name="T24" fmla="*/ 44511363 w 22347"/>
                <a:gd name="T25" fmla="*/ 37383506 h 22431"/>
                <a:gd name="T26" fmla="*/ 55013724 w 22347"/>
                <a:gd name="T27" fmla="*/ 13297770 h 22431"/>
                <a:gd name="T28" fmla="*/ 55976265 w 22347"/>
                <a:gd name="T29" fmla="*/ 4481 h 22431"/>
                <a:gd name="T30" fmla="*/ 36609864 w 22347"/>
                <a:gd name="T31" fmla="*/ 32277402 h 22431"/>
                <a:gd name="T32" fmla="*/ 386783 w 22347"/>
                <a:gd name="T33" fmla="*/ 52509050 h 22431"/>
                <a:gd name="T34" fmla="*/ 1252624 w 22347"/>
                <a:gd name="T35" fmla="*/ 57132222 h 22431"/>
                <a:gd name="T36" fmla="*/ 34878782 w 22347"/>
                <a:gd name="T37" fmla="*/ 67634660 h 22431"/>
                <a:gd name="T38" fmla="*/ 50386615 w 22347"/>
                <a:gd name="T39" fmla="*/ 103282544 h 22431"/>
                <a:gd name="T40" fmla="*/ 50676772 w 22347"/>
                <a:gd name="T41" fmla="*/ 103282544 h 22431"/>
                <a:gd name="T42" fmla="*/ 71198489 w 22347"/>
                <a:gd name="T43" fmla="*/ 69753127 h 22431"/>
                <a:gd name="T44" fmla="*/ 100869996 w 22347"/>
                <a:gd name="T45" fmla="*/ 56938831 h 22431"/>
                <a:gd name="T46" fmla="*/ 102508860 w 22347"/>
                <a:gd name="T47" fmla="*/ 52025576 h 22431"/>
                <a:gd name="T48" fmla="*/ 79481820 w 22347"/>
                <a:gd name="T49" fmla="*/ 39308045 h 22431"/>
                <a:gd name="T50" fmla="*/ 70333257 w 22347"/>
                <a:gd name="T51" fmla="*/ 35841342 h 22431"/>
                <a:gd name="T52" fmla="*/ 67537859 w 22347"/>
                <a:gd name="T53" fmla="*/ 25246150 h 22431"/>
                <a:gd name="T54" fmla="*/ 60309354 w 22347"/>
                <a:gd name="T55" fmla="*/ 2219096 h 22431"/>
                <a:gd name="T56" fmla="*/ 55976265 w 22347"/>
                <a:gd name="T57" fmla="*/ 4481 h 224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29" name="Google Shape;229;p17"/>
          <p:cNvSpPr txBox="1">
            <a:spLocks noGrp="1"/>
          </p:cNvSpPr>
          <p:nvPr>
            <p:ph type="title"/>
          </p:nvPr>
        </p:nvSpPr>
        <p:spPr>
          <a:xfrm>
            <a:off x="2300267" y="1657167"/>
            <a:ext cx="3298400" cy="703600"/>
          </a:xfrm>
          <a:prstGeom prst="rect">
            <a:avLst/>
          </a:prstGeom>
          <a:ln>
            <a:noFill/>
          </a:ln>
        </p:spPr>
        <p:txBody>
          <a:bodyPr spcFirstLastPara="1" anchor="ctr">
            <a:noAutofit/>
          </a:bodyPr>
          <a:lstStyle>
            <a:lvl1pPr lvl="0" rtl="0">
              <a:spcBef>
                <a:spcPts val="0"/>
              </a:spcBef>
              <a:spcAft>
                <a:spcPts val="0"/>
              </a:spcAft>
              <a:buSzPts val="2500"/>
              <a:buNone/>
              <a:defRPr sz="3500" b="1">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0" name="Google Shape;230;p17"/>
          <p:cNvSpPr txBox="1">
            <a:spLocks noGrp="1"/>
          </p:cNvSpPr>
          <p:nvPr>
            <p:ph type="subTitle" idx="1"/>
          </p:nvPr>
        </p:nvSpPr>
        <p:spPr>
          <a:xfrm>
            <a:off x="2300267" y="2439200"/>
            <a:ext cx="3298400" cy="646400"/>
          </a:xfrm>
          <a:prstGeom prst="rect">
            <a:avLst/>
          </a:prstGeom>
        </p:spPr>
        <p:txBody>
          <a:bodyPr spcFirstLastPara="1" anchor="ctr">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1" name="Google Shape;231;p17"/>
          <p:cNvSpPr txBox="1">
            <a:spLocks noGrp="1"/>
          </p:cNvSpPr>
          <p:nvPr>
            <p:ph type="title" idx="2"/>
          </p:nvPr>
        </p:nvSpPr>
        <p:spPr>
          <a:xfrm>
            <a:off x="7649567" y="1657167"/>
            <a:ext cx="3284000" cy="703600"/>
          </a:xfrm>
          <a:prstGeom prst="rect">
            <a:avLst/>
          </a:prstGeom>
          <a:ln>
            <a:noFill/>
          </a:ln>
        </p:spPr>
        <p:txBody>
          <a:bodyPr spcFirstLastPara="1" anchor="ctr">
            <a:noAutofit/>
          </a:bodyPr>
          <a:lstStyle>
            <a:lvl1pPr lvl="0" rtl="0">
              <a:spcBef>
                <a:spcPts val="0"/>
              </a:spcBef>
              <a:spcAft>
                <a:spcPts val="0"/>
              </a:spcAft>
              <a:buSzPts val="2500"/>
              <a:buNone/>
              <a:defRPr sz="3500" b="1">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2" name="Google Shape;232;p17"/>
          <p:cNvSpPr txBox="1">
            <a:spLocks noGrp="1"/>
          </p:cNvSpPr>
          <p:nvPr>
            <p:ph type="subTitle" idx="3"/>
          </p:nvPr>
        </p:nvSpPr>
        <p:spPr>
          <a:xfrm>
            <a:off x="7649567" y="2439200"/>
            <a:ext cx="3284000" cy="646400"/>
          </a:xfrm>
          <a:prstGeom prst="rect">
            <a:avLst/>
          </a:prstGeom>
        </p:spPr>
        <p:txBody>
          <a:bodyPr spcFirstLastPara="1" anchor="ctr">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3" name="Google Shape;233;p17"/>
          <p:cNvSpPr txBox="1">
            <a:spLocks noGrp="1"/>
          </p:cNvSpPr>
          <p:nvPr>
            <p:ph type="title" idx="4"/>
          </p:nvPr>
        </p:nvSpPr>
        <p:spPr>
          <a:xfrm>
            <a:off x="2300267" y="4188701"/>
            <a:ext cx="3298400" cy="703600"/>
          </a:xfrm>
          <a:prstGeom prst="rect">
            <a:avLst/>
          </a:prstGeom>
          <a:ln>
            <a:noFill/>
          </a:ln>
        </p:spPr>
        <p:txBody>
          <a:bodyPr spcFirstLastPara="1" anchor="ctr">
            <a:noAutofit/>
          </a:bodyPr>
          <a:lstStyle>
            <a:lvl1pPr lvl="0" rtl="0">
              <a:spcBef>
                <a:spcPts val="0"/>
              </a:spcBef>
              <a:spcAft>
                <a:spcPts val="0"/>
              </a:spcAft>
              <a:buSzPts val="2500"/>
              <a:buNone/>
              <a:defRPr sz="3500" b="1">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4" name="Google Shape;234;p17"/>
          <p:cNvSpPr txBox="1">
            <a:spLocks noGrp="1"/>
          </p:cNvSpPr>
          <p:nvPr>
            <p:ph type="subTitle" idx="5"/>
          </p:nvPr>
        </p:nvSpPr>
        <p:spPr>
          <a:xfrm>
            <a:off x="2300267" y="4970736"/>
            <a:ext cx="3298400" cy="646400"/>
          </a:xfrm>
          <a:prstGeom prst="rect">
            <a:avLst/>
          </a:prstGeom>
        </p:spPr>
        <p:txBody>
          <a:bodyPr spcFirstLastPara="1" anchor="ctr">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5" name="Google Shape;235;p17"/>
          <p:cNvSpPr txBox="1">
            <a:spLocks noGrp="1"/>
          </p:cNvSpPr>
          <p:nvPr>
            <p:ph type="title" idx="6"/>
          </p:nvPr>
        </p:nvSpPr>
        <p:spPr>
          <a:xfrm>
            <a:off x="7661151" y="4188701"/>
            <a:ext cx="3260800" cy="703600"/>
          </a:xfrm>
          <a:prstGeom prst="rect">
            <a:avLst/>
          </a:prstGeom>
          <a:ln>
            <a:noFill/>
          </a:ln>
        </p:spPr>
        <p:txBody>
          <a:bodyPr spcFirstLastPara="1" anchor="ctr">
            <a:noAutofit/>
          </a:bodyPr>
          <a:lstStyle>
            <a:lvl1pPr lvl="0" rtl="0">
              <a:spcBef>
                <a:spcPts val="0"/>
              </a:spcBef>
              <a:spcAft>
                <a:spcPts val="0"/>
              </a:spcAft>
              <a:buSzPts val="2500"/>
              <a:buNone/>
              <a:defRPr sz="3500" b="1">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6" name="Google Shape;236;p17"/>
          <p:cNvSpPr txBox="1">
            <a:spLocks noGrp="1"/>
          </p:cNvSpPr>
          <p:nvPr>
            <p:ph type="subTitle" idx="7"/>
          </p:nvPr>
        </p:nvSpPr>
        <p:spPr>
          <a:xfrm>
            <a:off x="7664133" y="4970736"/>
            <a:ext cx="3284000" cy="646400"/>
          </a:xfrm>
          <a:prstGeom prst="rect">
            <a:avLst/>
          </a:prstGeom>
        </p:spPr>
        <p:txBody>
          <a:bodyPr spcFirstLastPara="1" anchor="ctr">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 name="Google Shape;237;p17"/>
          <p:cNvSpPr txBox="1">
            <a:spLocks noGrp="1"/>
          </p:cNvSpPr>
          <p:nvPr>
            <p:ph type="title" idx="8"/>
          </p:nvPr>
        </p:nvSpPr>
        <p:spPr>
          <a:xfrm>
            <a:off x="960000" y="694967"/>
            <a:ext cx="10272000" cy="763600"/>
          </a:xfrm>
          <a:prstGeom prst="rect">
            <a:avLst/>
          </a:prstGeom>
          <a:solidFill>
            <a:schemeClr val="lt1"/>
          </a:solidFill>
          <a:ln>
            <a:noFill/>
          </a:ln>
        </p:spPr>
        <p:txBody>
          <a:bodyPr spcFirstLastPara="1" anchor="ctr">
            <a:noAutofit/>
          </a:bodyPr>
          <a:lstStyle>
            <a:lvl1pPr lvl="0" rtl="0">
              <a:spcBef>
                <a:spcPts val="0"/>
              </a:spcBef>
              <a:spcAft>
                <a:spcPts val="0"/>
              </a:spcAft>
              <a:buSzPts val="3000"/>
              <a:buNone/>
              <a:defRPr sz="4000" b="1">
                <a:solidFill>
                  <a:schemeClr val="accen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861121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34"/>
        <p:cNvGrpSpPr/>
        <p:nvPr/>
      </p:nvGrpSpPr>
      <p:grpSpPr>
        <a:xfrm>
          <a:off x="0" y="0"/>
          <a:ext cx="0" cy="0"/>
          <a:chOff x="0" y="0"/>
          <a:chExt cx="0" cy="0"/>
        </a:xfrm>
      </p:grpSpPr>
      <p:grpSp>
        <p:nvGrpSpPr>
          <p:cNvPr id="2" name="Google Shape;335;p21"/>
          <p:cNvGrpSpPr>
            <a:grpSpLocks/>
          </p:cNvGrpSpPr>
          <p:nvPr/>
        </p:nvGrpSpPr>
        <p:grpSpPr bwMode="auto">
          <a:xfrm>
            <a:off x="-349250" y="5392738"/>
            <a:ext cx="12954000" cy="1638300"/>
            <a:chOff x="-261500" y="4044699"/>
            <a:chExt cx="9714594" cy="1229166"/>
          </a:xfrm>
        </p:grpSpPr>
        <p:sp>
          <p:nvSpPr>
            <p:cNvPr id="3" name="Google Shape;336;p21"/>
            <p:cNvSpPr/>
            <p:nvPr/>
          </p:nvSpPr>
          <p:spPr>
            <a:xfrm>
              <a:off x="-261500" y="4044699"/>
              <a:ext cx="9714594" cy="1229166"/>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4" name="Google Shape;337;p21"/>
            <p:cNvSpPr>
              <a:spLocks/>
            </p:cNvSpPr>
            <p:nvPr/>
          </p:nvSpPr>
          <p:spPr bwMode="auto">
            <a:xfrm>
              <a:off x="6107296" y="4541146"/>
              <a:ext cx="696983" cy="137160"/>
            </a:xfrm>
            <a:custGeom>
              <a:avLst/>
              <a:gdLst>
                <a:gd name="T0" fmla="*/ 2147483646 w 10407"/>
                <a:gd name="T1" fmla="*/ 20125685 h 2048"/>
                <a:gd name="T2" fmla="*/ 2147483646 w 10407"/>
                <a:gd name="T3" fmla="*/ 1186860482 h 2048"/>
                <a:gd name="T4" fmla="*/ 2147483646 w 10407"/>
                <a:gd name="T5" fmla="*/ 2147483646 h 2048"/>
                <a:gd name="T6" fmla="*/ 2147483646 w 10407"/>
                <a:gd name="T7" fmla="*/ 2147483646 h 2048"/>
                <a:gd name="T8" fmla="*/ 0 w 10407"/>
                <a:gd name="T9" fmla="*/ 2147483646 h 2048"/>
                <a:gd name="T10" fmla="*/ 2147483646 w 10407"/>
                <a:gd name="T11" fmla="*/ 2147483646 h 2048"/>
                <a:gd name="T12" fmla="*/ 2147483646 w 10407"/>
                <a:gd name="T13" fmla="*/ 2147483646 h 2048"/>
                <a:gd name="T14" fmla="*/ 2147483646 w 10407"/>
                <a:gd name="T15" fmla="*/ 2147483646 h 2048"/>
                <a:gd name="T16" fmla="*/ 2147483646 w 10407"/>
                <a:gd name="T17" fmla="*/ 2147483646 h 2048"/>
                <a:gd name="T18" fmla="*/ 2147483646 w 10407"/>
                <a:gd name="T19" fmla="*/ 2147483646 h 2048"/>
                <a:gd name="T20" fmla="*/ 2147483646 w 10407"/>
                <a:gd name="T21" fmla="*/ 2147483646 h 2048"/>
                <a:gd name="T22" fmla="*/ 2147483646 w 10407"/>
                <a:gd name="T23" fmla="*/ 2147483646 h 2048"/>
                <a:gd name="T24" fmla="*/ 2147483646 w 10407"/>
                <a:gd name="T25" fmla="*/ 2147483646 h 2048"/>
                <a:gd name="T26" fmla="*/ 2147483646 w 10407"/>
                <a:gd name="T27" fmla="*/ 2147483646 h 2048"/>
                <a:gd name="T28" fmla="*/ 2147483646 w 10407"/>
                <a:gd name="T29" fmla="*/ 2147483646 h 2048"/>
                <a:gd name="T30" fmla="*/ 2147483646 w 10407"/>
                <a:gd name="T31" fmla="*/ 2147483646 h 2048"/>
                <a:gd name="T32" fmla="*/ 2147483646 w 10407"/>
                <a:gd name="T33" fmla="*/ 2147483646 h 2048"/>
                <a:gd name="T34" fmla="*/ 2147483646 w 10407"/>
                <a:gd name="T35" fmla="*/ 2147483646 h 2048"/>
                <a:gd name="T36" fmla="*/ 2147483646 w 10407"/>
                <a:gd name="T37" fmla="*/ 2147483646 h 2048"/>
                <a:gd name="T38" fmla="*/ 2147483646 w 10407"/>
                <a:gd name="T39" fmla="*/ 2147483646 h 2048"/>
                <a:gd name="T40" fmla="*/ 2147483646 w 10407"/>
                <a:gd name="T41" fmla="*/ 2147483646 h 2048"/>
                <a:gd name="T42" fmla="*/ 2147483646 w 10407"/>
                <a:gd name="T43" fmla="*/ 2147483646 h 2048"/>
                <a:gd name="T44" fmla="*/ 2147483646 w 10407"/>
                <a:gd name="T45" fmla="*/ 2147483646 h 2048"/>
                <a:gd name="T46" fmla="*/ 2147483646 w 10407"/>
                <a:gd name="T47" fmla="*/ 2147483646 h 2048"/>
                <a:gd name="T48" fmla="*/ 2147483646 w 10407"/>
                <a:gd name="T49" fmla="*/ 2147483646 h 2048"/>
                <a:gd name="T50" fmla="*/ 2147483646 w 10407"/>
                <a:gd name="T51" fmla="*/ 2147483646 h 2048"/>
                <a:gd name="T52" fmla="*/ 2147483646 w 10407"/>
                <a:gd name="T53" fmla="*/ 2147483646 h 2048"/>
                <a:gd name="T54" fmla="*/ 2147483646 w 10407"/>
                <a:gd name="T55" fmla="*/ 2147483646 h 2048"/>
                <a:gd name="T56" fmla="*/ 2147483646 w 10407"/>
                <a:gd name="T57" fmla="*/ 2147483646 h 2048"/>
                <a:gd name="T58" fmla="*/ 2147483646 w 10407"/>
                <a:gd name="T59" fmla="*/ 2147483646 h 2048"/>
                <a:gd name="T60" fmla="*/ 2147483646 w 10407"/>
                <a:gd name="T61" fmla="*/ 2147483646 h 2048"/>
                <a:gd name="T62" fmla="*/ 2147483646 w 10407"/>
                <a:gd name="T63" fmla="*/ 2147483646 h 2048"/>
                <a:gd name="T64" fmla="*/ 2147483646 w 10407"/>
                <a:gd name="T65" fmla="*/ 2147483646 h 2048"/>
                <a:gd name="T66" fmla="*/ 2147483646 w 10407"/>
                <a:gd name="T67" fmla="*/ 2147483646 h 2048"/>
                <a:gd name="T68" fmla="*/ 2147483646 w 10407"/>
                <a:gd name="T69" fmla="*/ 2147483646 h 2048"/>
                <a:gd name="T70" fmla="*/ 2147483646 w 10407"/>
                <a:gd name="T71" fmla="*/ 2147483646 h 2048"/>
                <a:gd name="T72" fmla="*/ 2147483646 w 10407"/>
                <a:gd name="T73" fmla="*/ 2147483646 h 2048"/>
                <a:gd name="T74" fmla="*/ 2147483646 w 10407"/>
                <a:gd name="T75" fmla="*/ 2147483646 h 2048"/>
                <a:gd name="T76" fmla="*/ 2147483646 w 10407"/>
                <a:gd name="T77" fmla="*/ 20125685 h 20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407" h="2048" extrusionOk="0">
                  <a:moveTo>
                    <a:pt x="1744" y="1"/>
                  </a:moveTo>
                  <a:cubicBezTo>
                    <a:pt x="1678" y="1"/>
                    <a:pt x="1606" y="18"/>
                    <a:pt x="1524" y="59"/>
                  </a:cubicBezTo>
                  <a:cubicBezTo>
                    <a:pt x="1251" y="190"/>
                    <a:pt x="1131" y="380"/>
                    <a:pt x="1024" y="547"/>
                  </a:cubicBezTo>
                  <a:cubicBezTo>
                    <a:pt x="870" y="797"/>
                    <a:pt x="727" y="1012"/>
                    <a:pt x="119" y="1035"/>
                  </a:cubicBezTo>
                  <a:cubicBezTo>
                    <a:pt x="60" y="1035"/>
                    <a:pt x="0" y="1095"/>
                    <a:pt x="0" y="1166"/>
                  </a:cubicBezTo>
                  <a:cubicBezTo>
                    <a:pt x="12" y="1238"/>
                    <a:pt x="72" y="1285"/>
                    <a:pt x="131" y="1285"/>
                  </a:cubicBezTo>
                  <a:cubicBezTo>
                    <a:pt x="870" y="1250"/>
                    <a:pt x="1060" y="952"/>
                    <a:pt x="1239" y="678"/>
                  </a:cubicBezTo>
                  <a:cubicBezTo>
                    <a:pt x="1334" y="523"/>
                    <a:pt x="1429" y="380"/>
                    <a:pt x="1632" y="273"/>
                  </a:cubicBezTo>
                  <a:cubicBezTo>
                    <a:pt x="1667" y="257"/>
                    <a:pt x="1698" y="248"/>
                    <a:pt x="1727" y="248"/>
                  </a:cubicBezTo>
                  <a:cubicBezTo>
                    <a:pt x="1826" y="248"/>
                    <a:pt x="1904" y="349"/>
                    <a:pt x="2060" y="607"/>
                  </a:cubicBezTo>
                  <a:cubicBezTo>
                    <a:pt x="2286" y="976"/>
                    <a:pt x="2584" y="1488"/>
                    <a:pt x="3322" y="1619"/>
                  </a:cubicBezTo>
                  <a:cubicBezTo>
                    <a:pt x="3439" y="1640"/>
                    <a:pt x="3544" y="1650"/>
                    <a:pt x="3640" y="1650"/>
                  </a:cubicBezTo>
                  <a:cubicBezTo>
                    <a:pt x="4298" y="1650"/>
                    <a:pt x="4498" y="1192"/>
                    <a:pt x="4644" y="881"/>
                  </a:cubicBezTo>
                  <a:cubicBezTo>
                    <a:pt x="4727" y="702"/>
                    <a:pt x="4787" y="559"/>
                    <a:pt x="4894" y="523"/>
                  </a:cubicBezTo>
                  <a:cubicBezTo>
                    <a:pt x="4899" y="522"/>
                    <a:pt x="4904" y="522"/>
                    <a:pt x="4909" y="522"/>
                  </a:cubicBezTo>
                  <a:cubicBezTo>
                    <a:pt x="5047" y="522"/>
                    <a:pt x="5343" y="818"/>
                    <a:pt x="5573" y="1059"/>
                  </a:cubicBezTo>
                  <a:cubicBezTo>
                    <a:pt x="5995" y="1482"/>
                    <a:pt x="6465" y="1952"/>
                    <a:pt x="6957" y="1952"/>
                  </a:cubicBezTo>
                  <a:cubicBezTo>
                    <a:pt x="7019" y="1952"/>
                    <a:pt x="7081" y="1944"/>
                    <a:pt x="7144" y="1928"/>
                  </a:cubicBezTo>
                  <a:cubicBezTo>
                    <a:pt x="7608" y="1809"/>
                    <a:pt x="7978" y="1393"/>
                    <a:pt x="8240" y="1083"/>
                  </a:cubicBezTo>
                  <a:cubicBezTo>
                    <a:pt x="8359" y="952"/>
                    <a:pt x="8525" y="750"/>
                    <a:pt x="8585" y="750"/>
                  </a:cubicBezTo>
                  <a:cubicBezTo>
                    <a:pt x="8585" y="750"/>
                    <a:pt x="8585" y="750"/>
                    <a:pt x="8609" y="785"/>
                  </a:cubicBezTo>
                  <a:cubicBezTo>
                    <a:pt x="8871" y="1250"/>
                    <a:pt x="10061" y="1952"/>
                    <a:pt x="10192" y="2024"/>
                  </a:cubicBezTo>
                  <a:cubicBezTo>
                    <a:pt x="10216" y="2035"/>
                    <a:pt x="10240" y="2047"/>
                    <a:pt x="10264" y="2047"/>
                  </a:cubicBezTo>
                  <a:cubicBezTo>
                    <a:pt x="10299" y="2047"/>
                    <a:pt x="10347" y="2024"/>
                    <a:pt x="10371" y="1976"/>
                  </a:cubicBezTo>
                  <a:cubicBezTo>
                    <a:pt x="10406" y="1916"/>
                    <a:pt x="10383" y="1845"/>
                    <a:pt x="10323" y="1809"/>
                  </a:cubicBezTo>
                  <a:cubicBezTo>
                    <a:pt x="9966" y="1607"/>
                    <a:pt x="9013" y="1012"/>
                    <a:pt x="8823" y="654"/>
                  </a:cubicBezTo>
                  <a:cubicBezTo>
                    <a:pt x="8763" y="559"/>
                    <a:pt x="8704" y="511"/>
                    <a:pt x="8609" y="500"/>
                  </a:cubicBezTo>
                  <a:cubicBezTo>
                    <a:pt x="8603" y="499"/>
                    <a:pt x="8597" y="499"/>
                    <a:pt x="8592" y="499"/>
                  </a:cubicBezTo>
                  <a:cubicBezTo>
                    <a:pt x="8420" y="499"/>
                    <a:pt x="8268" y="674"/>
                    <a:pt x="8049" y="928"/>
                  </a:cubicBezTo>
                  <a:cubicBezTo>
                    <a:pt x="7787" y="1226"/>
                    <a:pt x="7478" y="1595"/>
                    <a:pt x="7085" y="1690"/>
                  </a:cubicBezTo>
                  <a:cubicBezTo>
                    <a:pt x="7045" y="1700"/>
                    <a:pt x="7006" y="1705"/>
                    <a:pt x="6965" y="1705"/>
                  </a:cubicBezTo>
                  <a:cubicBezTo>
                    <a:pt x="6565" y="1705"/>
                    <a:pt x="6119" y="1248"/>
                    <a:pt x="5751" y="881"/>
                  </a:cubicBezTo>
                  <a:cubicBezTo>
                    <a:pt x="5426" y="544"/>
                    <a:pt x="5160" y="277"/>
                    <a:pt x="4908" y="277"/>
                  </a:cubicBezTo>
                  <a:cubicBezTo>
                    <a:pt x="4883" y="277"/>
                    <a:pt x="4859" y="280"/>
                    <a:pt x="4834" y="285"/>
                  </a:cubicBezTo>
                  <a:cubicBezTo>
                    <a:pt x="4620" y="345"/>
                    <a:pt x="4513" y="559"/>
                    <a:pt x="4418" y="773"/>
                  </a:cubicBezTo>
                  <a:cubicBezTo>
                    <a:pt x="4274" y="1080"/>
                    <a:pt x="4131" y="1396"/>
                    <a:pt x="3641" y="1396"/>
                  </a:cubicBezTo>
                  <a:cubicBezTo>
                    <a:pt x="3561" y="1396"/>
                    <a:pt x="3471" y="1387"/>
                    <a:pt x="3370" y="1369"/>
                  </a:cubicBezTo>
                  <a:cubicBezTo>
                    <a:pt x="2739" y="1262"/>
                    <a:pt x="2477" y="833"/>
                    <a:pt x="2274" y="488"/>
                  </a:cubicBezTo>
                  <a:cubicBezTo>
                    <a:pt x="2134" y="244"/>
                    <a:pt x="1986" y="1"/>
                    <a:pt x="1744"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338;p21"/>
            <p:cNvSpPr>
              <a:spLocks/>
            </p:cNvSpPr>
            <p:nvPr/>
          </p:nvSpPr>
          <p:spPr bwMode="auto">
            <a:xfrm>
              <a:off x="888621" y="4476394"/>
              <a:ext cx="670663" cy="114121"/>
            </a:xfrm>
            <a:custGeom>
              <a:avLst/>
              <a:gdLst>
                <a:gd name="T0" fmla="*/ 2147483646 w 10014"/>
                <a:gd name="T1" fmla="*/ 20125546 h 1704"/>
                <a:gd name="T2" fmla="*/ 2147483646 w 10014"/>
                <a:gd name="T3" fmla="*/ 1448488829 h 1704"/>
                <a:gd name="T4" fmla="*/ 2147483646 w 10014"/>
                <a:gd name="T5" fmla="*/ 2147483646 h 1704"/>
                <a:gd name="T6" fmla="*/ 2147483646 w 10014"/>
                <a:gd name="T7" fmla="*/ 2147483646 h 1704"/>
                <a:gd name="T8" fmla="*/ 241516569 w 10014"/>
                <a:gd name="T9" fmla="*/ 2147483646 h 1704"/>
                <a:gd name="T10" fmla="*/ 2147483646 w 10014"/>
                <a:gd name="T11" fmla="*/ 2147483646 h 1704"/>
                <a:gd name="T12" fmla="*/ 2147483646 w 10014"/>
                <a:gd name="T13" fmla="*/ 2147483646 h 1704"/>
                <a:gd name="T14" fmla="*/ 2147483646 w 10014"/>
                <a:gd name="T15" fmla="*/ 2147483646 h 1704"/>
                <a:gd name="T16" fmla="*/ 2147483646 w 10014"/>
                <a:gd name="T17" fmla="*/ 2147483646 h 1704"/>
                <a:gd name="T18" fmla="*/ 2147483646 w 10014"/>
                <a:gd name="T19" fmla="*/ 2147483646 h 1704"/>
                <a:gd name="T20" fmla="*/ 2147483646 w 10014"/>
                <a:gd name="T21" fmla="*/ 2147483646 h 1704"/>
                <a:gd name="T22" fmla="*/ 2147483646 w 10014"/>
                <a:gd name="T23" fmla="*/ 2147483646 h 1704"/>
                <a:gd name="T24" fmla="*/ 2147483646 w 10014"/>
                <a:gd name="T25" fmla="*/ 2147483646 h 1704"/>
                <a:gd name="T26" fmla="*/ 2147483646 w 10014"/>
                <a:gd name="T27" fmla="*/ 2147483646 h 1704"/>
                <a:gd name="T28" fmla="*/ 2147483646 w 10014"/>
                <a:gd name="T29" fmla="*/ 2147483646 h 1704"/>
                <a:gd name="T30" fmla="*/ 2147483646 w 10014"/>
                <a:gd name="T31" fmla="*/ 2147483646 h 1704"/>
                <a:gd name="T32" fmla="*/ 2147483646 w 10014"/>
                <a:gd name="T33" fmla="*/ 2147483646 h 1704"/>
                <a:gd name="T34" fmla="*/ 2147483646 w 10014"/>
                <a:gd name="T35" fmla="*/ 2147483646 h 1704"/>
                <a:gd name="T36" fmla="*/ 2147483646 w 10014"/>
                <a:gd name="T37" fmla="*/ 2147483646 h 1704"/>
                <a:gd name="T38" fmla="*/ 2147483646 w 10014"/>
                <a:gd name="T39" fmla="*/ 2147483646 h 1704"/>
                <a:gd name="T40" fmla="*/ 2147483646 w 10014"/>
                <a:gd name="T41" fmla="*/ 2147483646 h 1704"/>
                <a:gd name="T42" fmla="*/ 2147483646 w 10014"/>
                <a:gd name="T43" fmla="*/ 2147483646 h 1704"/>
                <a:gd name="T44" fmla="*/ 2147483646 w 10014"/>
                <a:gd name="T45" fmla="*/ 2147483646 h 1704"/>
                <a:gd name="T46" fmla="*/ 2147483646 w 10014"/>
                <a:gd name="T47" fmla="*/ 2147483646 h 1704"/>
                <a:gd name="T48" fmla="*/ 2147483646 w 10014"/>
                <a:gd name="T49" fmla="*/ 2147483646 h 1704"/>
                <a:gd name="T50" fmla="*/ 2147483646 w 10014"/>
                <a:gd name="T51" fmla="*/ 2147483646 h 1704"/>
                <a:gd name="T52" fmla="*/ 2147483646 w 10014"/>
                <a:gd name="T53" fmla="*/ 2147483646 h 1704"/>
                <a:gd name="T54" fmla="*/ 2147483646 w 10014"/>
                <a:gd name="T55" fmla="*/ 2147483646 h 1704"/>
                <a:gd name="T56" fmla="*/ 2147483646 w 10014"/>
                <a:gd name="T57" fmla="*/ 2147483646 h 1704"/>
                <a:gd name="T58" fmla="*/ 2147483646 w 10014"/>
                <a:gd name="T59" fmla="*/ 2147483646 h 1704"/>
                <a:gd name="T60" fmla="*/ 2147483646 w 10014"/>
                <a:gd name="T61" fmla="*/ 2147483646 h 1704"/>
                <a:gd name="T62" fmla="*/ 2147483646 w 10014"/>
                <a:gd name="T63" fmla="*/ 2147483646 h 1704"/>
                <a:gd name="T64" fmla="*/ 2147483646 w 10014"/>
                <a:gd name="T65" fmla="*/ 2147483646 h 1704"/>
                <a:gd name="T66" fmla="*/ 2147483646 w 10014"/>
                <a:gd name="T67" fmla="*/ 2147483646 h 1704"/>
                <a:gd name="T68" fmla="*/ 2147483646 w 10014"/>
                <a:gd name="T69" fmla="*/ 2147483646 h 1704"/>
                <a:gd name="T70" fmla="*/ 2147483646 w 10014"/>
                <a:gd name="T71" fmla="*/ 2147483646 h 1704"/>
                <a:gd name="T72" fmla="*/ 2147483646 w 10014"/>
                <a:gd name="T73" fmla="*/ 2147483646 h 1704"/>
                <a:gd name="T74" fmla="*/ 2147483646 w 10014"/>
                <a:gd name="T75" fmla="*/ 2147483646 h 1704"/>
                <a:gd name="T76" fmla="*/ 2147483646 w 10014"/>
                <a:gd name="T77" fmla="*/ 2147483646 h 1704"/>
                <a:gd name="T78" fmla="*/ 2147483646 w 10014"/>
                <a:gd name="T79" fmla="*/ 20125546 h 17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014" h="1704" extrusionOk="0">
                  <a:moveTo>
                    <a:pt x="1710" y="1"/>
                  </a:moveTo>
                  <a:cubicBezTo>
                    <a:pt x="1640" y="1"/>
                    <a:pt x="1563" y="22"/>
                    <a:pt x="1477" y="72"/>
                  </a:cubicBezTo>
                  <a:cubicBezTo>
                    <a:pt x="1215" y="215"/>
                    <a:pt x="1096" y="417"/>
                    <a:pt x="1001" y="584"/>
                  </a:cubicBezTo>
                  <a:cubicBezTo>
                    <a:pt x="858" y="846"/>
                    <a:pt x="727" y="1060"/>
                    <a:pt x="119" y="1120"/>
                  </a:cubicBezTo>
                  <a:cubicBezTo>
                    <a:pt x="60" y="1120"/>
                    <a:pt x="0" y="1179"/>
                    <a:pt x="12" y="1251"/>
                  </a:cubicBezTo>
                  <a:cubicBezTo>
                    <a:pt x="23" y="1315"/>
                    <a:pt x="72" y="1360"/>
                    <a:pt x="125" y="1360"/>
                  </a:cubicBezTo>
                  <a:cubicBezTo>
                    <a:pt x="131" y="1360"/>
                    <a:pt x="137" y="1359"/>
                    <a:pt x="143" y="1358"/>
                  </a:cubicBezTo>
                  <a:cubicBezTo>
                    <a:pt x="881" y="1298"/>
                    <a:pt x="1060" y="989"/>
                    <a:pt x="1215" y="715"/>
                  </a:cubicBezTo>
                  <a:cubicBezTo>
                    <a:pt x="1310" y="548"/>
                    <a:pt x="1393" y="394"/>
                    <a:pt x="1596" y="286"/>
                  </a:cubicBezTo>
                  <a:cubicBezTo>
                    <a:pt x="1635" y="266"/>
                    <a:pt x="1668" y="254"/>
                    <a:pt x="1700" y="254"/>
                  </a:cubicBezTo>
                  <a:cubicBezTo>
                    <a:pt x="1795" y="254"/>
                    <a:pt x="1876" y="355"/>
                    <a:pt x="2036" y="596"/>
                  </a:cubicBezTo>
                  <a:cubicBezTo>
                    <a:pt x="2275" y="953"/>
                    <a:pt x="2608" y="1441"/>
                    <a:pt x="3346" y="1548"/>
                  </a:cubicBezTo>
                  <a:cubicBezTo>
                    <a:pt x="3432" y="1560"/>
                    <a:pt x="3511" y="1565"/>
                    <a:pt x="3585" y="1565"/>
                  </a:cubicBezTo>
                  <a:cubicBezTo>
                    <a:pt x="4304" y="1565"/>
                    <a:pt x="4502" y="1073"/>
                    <a:pt x="4632" y="739"/>
                  </a:cubicBezTo>
                  <a:cubicBezTo>
                    <a:pt x="4703" y="560"/>
                    <a:pt x="4763" y="417"/>
                    <a:pt x="4870" y="382"/>
                  </a:cubicBezTo>
                  <a:cubicBezTo>
                    <a:pt x="4877" y="380"/>
                    <a:pt x="4885" y="379"/>
                    <a:pt x="4894" y="379"/>
                  </a:cubicBezTo>
                  <a:cubicBezTo>
                    <a:pt x="5036" y="379"/>
                    <a:pt x="5336" y="656"/>
                    <a:pt x="5573" y="870"/>
                  </a:cubicBezTo>
                  <a:cubicBezTo>
                    <a:pt x="6001" y="1263"/>
                    <a:pt x="6477" y="1703"/>
                    <a:pt x="6954" y="1703"/>
                  </a:cubicBezTo>
                  <a:cubicBezTo>
                    <a:pt x="7037" y="1703"/>
                    <a:pt x="7108" y="1691"/>
                    <a:pt x="7180" y="1667"/>
                  </a:cubicBezTo>
                  <a:cubicBezTo>
                    <a:pt x="7644" y="1525"/>
                    <a:pt x="7978" y="1096"/>
                    <a:pt x="8228" y="775"/>
                  </a:cubicBezTo>
                  <a:cubicBezTo>
                    <a:pt x="8347" y="632"/>
                    <a:pt x="8501" y="429"/>
                    <a:pt x="8561" y="417"/>
                  </a:cubicBezTo>
                  <a:cubicBezTo>
                    <a:pt x="8561" y="417"/>
                    <a:pt x="8561" y="429"/>
                    <a:pt x="8585" y="453"/>
                  </a:cubicBezTo>
                  <a:cubicBezTo>
                    <a:pt x="8871" y="917"/>
                    <a:pt x="9764" y="1441"/>
                    <a:pt x="9799" y="1465"/>
                  </a:cubicBezTo>
                  <a:cubicBezTo>
                    <a:pt x="9819" y="1477"/>
                    <a:pt x="9842" y="1482"/>
                    <a:pt x="9864" y="1482"/>
                  </a:cubicBezTo>
                  <a:cubicBezTo>
                    <a:pt x="9909" y="1482"/>
                    <a:pt x="9954" y="1461"/>
                    <a:pt x="9978" y="1429"/>
                  </a:cubicBezTo>
                  <a:cubicBezTo>
                    <a:pt x="10014" y="1370"/>
                    <a:pt x="9990" y="1286"/>
                    <a:pt x="9930" y="1251"/>
                  </a:cubicBezTo>
                  <a:cubicBezTo>
                    <a:pt x="9918" y="1251"/>
                    <a:pt x="9049" y="739"/>
                    <a:pt x="8799" y="322"/>
                  </a:cubicBezTo>
                  <a:cubicBezTo>
                    <a:pt x="8740" y="227"/>
                    <a:pt x="8668" y="179"/>
                    <a:pt x="8573" y="179"/>
                  </a:cubicBezTo>
                  <a:cubicBezTo>
                    <a:pt x="8568" y="179"/>
                    <a:pt x="8562" y="179"/>
                    <a:pt x="8557" y="179"/>
                  </a:cubicBezTo>
                  <a:cubicBezTo>
                    <a:pt x="8385" y="179"/>
                    <a:pt x="8234" y="366"/>
                    <a:pt x="8037" y="620"/>
                  </a:cubicBezTo>
                  <a:cubicBezTo>
                    <a:pt x="7787" y="929"/>
                    <a:pt x="7489" y="1310"/>
                    <a:pt x="7108" y="1429"/>
                  </a:cubicBezTo>
                  <a:cubicBezTo>
                    <a:pt x="7060" y="1444"/>
                    <a:pt x="7011" y="1451"/>
                    <a:pt x="6960" y="1451"/>
                  </a:cubicBezTo>
                  <a:cubicBezTo>
                    <a:pt x="6572" y="1451"/>
                    <a:pt x="6118" y="1039"/>
                    <a:pt x="5739" y="691"/>
                  </a:cubicBezTo>
                  <a:cubicBezTo>
                    <a:pt x="5403" y="387"/>
                    <a:pt x="5132" y="129"/>
                    <a:pt x="4894" y="129"/>
                  </a:cubicBezTo>
                  <a:cubicBezTo>
                    <a:pt x="4861" y="129"/>
                    <a:pt x="4830" y="134"/>
                    <a:pt x="4799" y="143"/>
                  </a:cubicBezTo>
                  <a:cubicBezTo>
                    <a:pt x="4572" y="203"/>
                    <a:pt x="4489" y="429"/>
                    <a:pt x="4406" y="644"/>
                  </a:cubicBezTo>
                  <a:cubicBezTo>
                    <a:pt x="4267" y="974"/>
                    <a:pt x="4138" y="1313"/>
                    <a:pt x="3593" y="1313"/>
                  </a:cubicBezTo>
                  <a:cubicBezTo>
                    <a:pt x="3529" y="1313"/>
                    <a:pt x="3459" y="1308"/>
                    <a:pt x="3382" y="1298"/>
                  </a:cubicBezTo>
                  <a:cubicBezTo>
                    <a:pt x="2751" y="1215"/>
                    <a:pt x="2465" y="798"/>
                    <a:pt x="2251" y="453"/>
                  </a:cubicBezTo>
                  <a:cubicBezTo>
                    <a:pt x="2095" y="234"/>
                    <a:pt x="1940" y="1"/>
                    <a:pt x="1710"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339;p21"/>
            <p:cNvSpPr>
              <a:spLocks/>
            </p:cNvSpPr>
            <p:nvPr/>
          </p:nvSpPr>
          <p:spPr bwMode="auto">
            <a:xfrm>
              <a:off x="6942241" y="4858894"/>
              <a:ext cx="670730" cy="114054"/>
            </a:xfrm>
            <a:custGeom>
              <a:avLst/>
              <a:gdLst>
                <a:gd name="T0" fmla="*/ 2147483646 w 10015"/>
                <a:gd name="T1" fmla="*/ 20125542 h 1703"/>
                <a:gd name="T2" fmla="*/ 2147483646 w 10015"/>
                <a:gd name="T3" fmla="*/ 1448488077 h 1703"/>
                <a:gd name="T4" fmla="*/ 2147483646 w 10015"/>
                <a:gd name="T5" fmla="*/ 2147483646 h 1703"/>
                <a:gd name="T6" fmla="*/ 2147483646 w 10015"/>
                <a:gd name="T7" fmla="*/ 2147483646 h 1703"/>
                <a:gd name="T8" fmla="*/ 261642229 w 10015"/>
                <a:gd name="T9" fmla="*/ 2147483646 h 1703"/>
                <a:gd name="T10" fmla="*/ 2147483646 w 10015"/>
                <a:gd name="T11" fmla="*/ 2147483646 h 1703"/>
                <a:gd name="T12" fmla="*/ 2147483646 w 10015"/>
                <a:gd name="T13" fmla="*/ 2147483646 h 1703"/>
                <a:gd name="T14" fmla="*/ 2147483646 w 10015"/>
                <a:gd name="T15" fmla="*/ 2147483646 h 1703"/>
                <a:gd name="T16" fmla="*/ 2147483646 w 10015"/>
                <a:gd name="T17" fmla="*/ 2147483646 h 1703"/>
                <a:gd name="T18" fmla="*/ 2147483646 w 10015"/>
                <a:gd name="T19" fmla="*/ 2147483646 h 1703"/>
                <a:gd name="T20" fmla="*/ 2147483646 w 10015"/>
                <a:gd name="T21" fmla="*/ 2147483646 h 1703"/>
                <a:gd name="T22" fmla="*/ 2147483646 w 10015"/>
                <a:gd name="T23" fmla="*/ 2147483646 h 1703"/>
                <a:gd name="T24" fmla="*/ 2147483646 w 10015"/>
                <a:gd name="T25" fmla="*/ 2147483646 h 1703"/>
                <a:gd name="T26" fmla="*/ 2147483646 w 10015"/>
                <a:gd name="T27" fmla="*/ 2147483646 h 1703"/>
                <a:gd name="T28" fmla="*/ 2147483646 w 10015"/>
                <a:gd name="T29" fmla="*/ 2147483646 h 1703"/>
                <a:gd name="T30" fmla="*/ 2147483646 w 10015"/>
                <a:gd name="T31" fmla="*/ 2147483646 h 1703"/>
                <a:gd name="T32" fmla="*/ 2147483646 w 10015"/>
                <a:gd name="T33" fmla="*/ 2147483646 h 1703"/>
                <a:gd name="T34" fmla="*/ 2147483646 w 10015"/>
                <a:gd name="T35" fmla="*/ 2147483646 h 1703"/>
                <a:gd name="T36" fmla="*/ 2147483646 w 10015"/>
                <a:gd name="T37" fmla="*/ 2147483646 h 1703"/>
                <a:gd name="T38" fmla="*/ 2147483646 w 10015"/>
                <a:gd name="T39" fmla="*/ 2147483646 h 1703"/>
                <a:gd name="T40" fmla="*/ 2147483646 w 10015"/>
                <a:gd name="T41" fmla="*/ 2147483646 h 1703"/>
                <a:gd name="T42" fmla="*/ 2147483646 w 10015"/>
                <a:gd name="T43" fmla="*/ 2147483646 h 1703"/>
                <a:gd name="T44" fmla="*/ 2147483646 w 10015"/>
                <a:gd name="T45" fmla="*/ 2147483646 h 1703"/>
                <a:gd name="T46" fmla="*/ 2147483646 w 10015"/>
                <a:gd name="T47" fmla="*/ 2147483646 h 1703"/>
                <a:gd name="T48" fmla="*/ 2147483646 w 10015"/>
                <a:gd name="T49" fmla="*/ 2147483646 h 1703"/>
                <a:gd name="T50" fmla="*/ 2147483646 w 10015"/>
                <a:gd name="T51" fmla="*/ 2147483646 h 1703"/>
                <a:gd name="T52" fmla="*/ 2147483646 w 10015"/>
                <a:gd name="T53" fmla="*/ 2147483646 h 1703"/>
                <a:gd name="T54" fmla="*/ 2147483646 w 10015"/>
                <a:gd name="T55" fmla="*/ 2147483646 h 1703"/>
                <a:gd name="T56" fmla="*/ 2147483646 w 10015"/>
                <a:gd name="T57" fmla="*/ 2147483646 h 1703"/>
                <a:gd name="T58" fmla="*/ 2147483646 w 10015"/>
                <a:gd name="T59" fmla="*/ 2147483646 h 1703"/>
                <a:gd name="T60" fmla="*/ 2147483646 w 10015"/>
                <a:gd name="T61" fmla="*/ 2147483646 h 1703"/>
                <a:gd name="T62" fmla="*/ 2147483646 w 10015"/>
                <a:gd name="T63" fmla="*/ 2147483646 h 1703"/>
                <a:gd name="T64" fmla="*/ 2147483646 w 10015"/>
                <a:gd name="T65" fmla="*/ 2147483646 h 1703"/>
                <a:gd name="T66" fmla="*/ 2147483646 w 10015"/>
                <a:gd name="T67" fmla="*/ 2147483646 h 1703"/>
                <a:gd name="T68" fmla="*/ 2147483646 w 10015"/>
                <a:gd name="T69" fmla="*/ 2147483646 h 1703"/>
                <a:gd name="T70" fmla="*/ 2147483646 w 10015"/>
                <a:gd name="T71" fmla="*/ 2147483646 h 1703"/>
                <a:gd name="T72" fmla="*/ 2147483646 w 10015"/>
                <a:gd name="T73" fmla="*/ 2147483646 h 1703"/>
                <a:gd name="T74" fmla="*/ 2147483646 w 10015"/>
                <a:gd name="T75" fmla="*/ 2147483646 h 1703"/>
                <a:gd name="T76" fmla="*/ 2147483646 w 10015"/>
                <a:gd name="T77" fmla="*/ 20125542 h 17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15" h="1703" extrusionOk="0">
                  <a:moveTo>
                    <a:pt x="1704" y="1"/>
                  </a:moveTo>
                  <a:cubicBezTo>
                    <a:pt x="1633" y="1"/>
                    <a:pt x="1554" y="22"/>
                    <a:pt x="1465" y="72"/>
                  </a:cubicBezTo>
                  <a:cubicBezTo>
                    <a:pt x="1204" y="215"/>
                    <a:pt x="1096" y="417"/>
                    <a:pt x="1001" y="584"/>
                  </a:cubicBezTo>
                  <a:cubicBezTo>
                    <a:pt x="858" y="846"/>
                    <a:pt x="727" y="1060"/>
                    <a:pt x="120" y="1120"/>
                  </a:cubicBezTo>
                  <a:cubicBezTo>
                    <a:pt x="61" y="1120"/>
                    <a:pt x="1" y="1179"/>
                    <a:pt x="13" y="1251"/>
                  </a:cubicBezTo>
                  <a:cubicBezTo>
                    <a:pt x="13" y="1322"/>
                    <a:pt x="84" y="1370"/>
                    <a:pt x="144" y="1370"/>
                  </a:cubicBezTo>
                  <a:cubicBezTo>
                    <a:pt x="882" y="1298"/>
                    <a:pt x="1061" y="989"/>
                    <a:pt x="1215" y="715"/>
                  </a:cubicBezTo>
                  <a:cubicBezTo>
                    <a:pt x="1311" y="548"/>
                    <a:pt x="1394" y="405"/>
                    <a:pt x="1596" y="286"/>
                  </a:cubicBezTo>
                  <a:cubicBezTo>
                    <a:pt x="1635" y="265"/>
                    <a:pt x="1669" y="254"/>
                    <a:pt x="1700" y="254"/>
                  </a:cubicBezTo>
                  <a:cubicBezTo>
                    <a:pt x="1796" y="254"/>
                    <a:pt x="1876" y="355"/>
                    <a:pt x="2037" y="596"/>
                  </a:cubicBezTo>
                  <a:cubicBezTo>
                    <a:pt x="2275" y="953"/>
                    <a:pt x="2608" y="1441"/>
                    <a:pt x="3347" y="1548"/>
                  </a:cubicBezTo>
                  <a:cubicBezTo>
                    <a:pt x="3432" y="1559"/>
                    <a:pt x="3512" y="1564"/>
                    <a:pt x="3586" y="1564"/>
                  </a:cubicBezTo>
                  <a:cubicBezTo>
                    <a:pt x="4305" y="1564"/>
                    <a:pt x="4503" y="1073"/>
                    <a:pt x="4633" y="739"/>
                  </a:cubicBezTo>
                  <a:cubicBezTo>
                    <a:pt x="4704" y="560"/>
                    <a:pt x="4763" y="417"/>
                    <a:pt x="4871" y="381"/>
                  </a:cubicBezTo>
                  <a:cubicBezTo>
                    <a:pt x="4878" y="379"/>
                    <a:pt x="4886" y="378"/>
                    <a:pt x="4894" y="378"/>
                  </a:cubicBezTo>
                  <a:cubicBezTo>
                    <a:pt x="5036" y="378"/>
                    <a:pt x="5326" y="656"/>
                    <a:pt x="5573" y="870"/>
                  </a:cubicBezTo>
                  <a:cubicBezTo>
                    <a:pt x="6002" y="1262"/>
                    <a:pt x="6478" y="1703"/>
                    <a:pt x="6954" y="1703"/>
                  </a:cubicBezTo>
                  <a:cubicBezTo>
                    <a:pt x="7038" y="1703"/>
                    <a:pt x="7109" y="1691"/>
                    <a:pt x="7180" y="1667"/>
                  </a:cubicBezTo>
                  <a:cubicBezTo>
                    <a:pt x="7633" y="1524"/>
                    <a:pt x="7978" y="1096"/>
                    <a:pt x="8228" y="774"/>
                  </a:cubicBezTo>
                  <a:cubicBezTo>
                    <a:pt x="8347" y="631"/>
                    <a:pt x="8502" y="429"/>
                    <a:pt x="8550" y="417"/>
                  </a:cubicBezTo>
                  <a:cubicBezTo>
                    <a:pt x="8550" y="417"/>
                    <a:pt x="8562" y="429"/>
                    <a:pt x="8585" y="453"/>
                  </a:cubicBezTo>
                  <a:cubicBezTo>
                    <a:pt x="8871" y="917"/>
                    <a:pt x="9764" y="1441"/>
                    <a:pt x="9800" y="1465"/>
                  </a:cubicBezTo>
                  <a:cubicBezTo>
                    <a:pt x="9822" y="1478"/>
                    <a:pt x="9848" y="1485"/>
                    <a:pt x="9873" y="1485"/>
                  </a:cubicBezTo>
                  <a:cubicBezTo>
                    <a:pt x="9915" y="1485"/>
                    <a:pt x="9956" y="1466"/>
                    <a:pt x="9978" y="1429"/>
                  </a:cubicBezTo>
                  <a:cubicBezTo>
                    <a:pt x="10014" y="1370"/>
                    <a:pt x="9990" y="1286"/>
                    <a:pt x="9931" y="1251"/>
                  </a:cubicBezTo>
                  <a:cubicBezTo>
                    <a:pt x="9919" y="1251"/>
                    <a:pt x="9050" y="739"/>
                    <a:pt x="8788" y="322"/>
                  </a:cubicBezTo>
                  <a:cubicBezTo>
                    <a:pt x="8740" y="227"/>
                    <a:pt x="8657" y="179"/>
                    <a:pt x="8573" y="179"/>
                  </a:cubicBezTo>
                  <a:cubicBezTo>
                    <a:pt x="8568" y="179"/>
                    <a:pt x="8563" y="178"/>
                    <a:pt x="8558" y="178"/>
                  </a:cubicBezTo>
                  <a:cubicBezTo>
                    <a:pt x="8386" y="178"/>
                    <a:pt x="8234" y="365"/>
                    <a:pt x="8038" y="620"/>
                  </a:cubicBezTo>
                  <a:cubicBezTo>
                    <a:pt x="7788" y="929"/>
                    <a:pt x="7490" y="1310"/>
                    <a:pt x="7109" y="1429"/>
                  </a:cubicBezTo>
                  <a:cubicBezTo>
                    <a:pt x="7061" y="1444"/>
                    <a:pt x="7011" y="1451"/>
                    <a:pt x="6961" y="1451"/>
                  </a:cubicBezTo>
                  <a:cubicBezTo>
                    <a:pt x="6573" y="1451"/>
                    <a:pt x="6119" y="1038"/>
                    <a:pt x="5740" y="691"/>
                  </a:cubicBezTo>
                  <a:cubicBezTo>
                    <a:pt x="5404" y="387"/>
                    <a:pt x="5133" y="129"/>
                    <a:pt x="4894" y="129"/>
                  </a:cubicBezTo>
                  <a:cubicBezTo>
                    <a:pt x="4862" y="129"/>
                    <a:pt x="4830" y="133"/>
                    <a:pt x="4799" y="143"/>
                  </a:cubicBezTo>
                  <a:cubicBezTo>
                    <a:pt x="4573" y="203"/>
                    <a:pt x="4490" y="429"/>
                    <a:pt x="4394" y="655"/>
                  </a:cubicBezTo>
                  <a:cubicBezTo>
                    <a:pt x="4267" y="975"/>
                    <a:pt x="4139" y="1313"/>
                    <a:pt x="3594" y="1313"/>
                  </a:cubicBezTo>
                  <a:cubicBezTo>
                    <a:pt x="3530" y="1313"/>
                    <a:pt x="3459" y="1308"/>
                    <a:pt x="3382" y="1298"/>
                  </a:cubicBezTo>
                  <a:cubicBezTo>
                    <a:pt x="2751" y="1215"/>
                    <a:pt x="2466" y="798"/>
                    <a:pt x="2239" y="465"/>
                  </a:cubicBezTo>
                  <a:cubicBezTo>
                    <a:pt x="2093" y="236"/>
                    <a:pt x="1940" y="1"/>
                    <a:pt x="1704"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340;p21"/>
            <p:cNvSpPr>
              <a:spLocks/>
            </p:cNvSpPr>
            <p:nvPr/>
          </p:nvSpPr>
          <p:spPr bwMode="auto">
            <a:xfrm>
              <a:off x="7768046" y="4541146"/>
              <a:ext cx="696983" cy="137160"/>
            </a:xfrm>
            <a:custGeom>
              <a:avLst/>
              <a:gdLst>
                <a:gd name="T0" fmla="*/ 2147483646 w 10407"/>
                <a:gd name="T1" fmla="*/ 20125685 h 2048"/>
                <a:gd name="T2" fmla="*/ 2147483646 w 10407"/>
                <a:gd name="T3" fmla="*/ 1186860482 h 2048"/>
                <a:gd name="T4" fmla="*/ 2147483646 w 10407"/>
                <a:gd name="T5" fmla="*/ 2147483646 h 2048"/>
                <a:gd name="T6" fmla="*/ 2147483646 w 10407"/>
                <a:gd name="T7" fmla="*/ 2147483646 h 2048"/>
                <a:gd name="T8" fmla="*/ 0 w 10407"/>
                <a:gd name="T9" fmla="*/ 2147483646 h 2048"/>
                <a:gd name="T10" fmla="*/ 2147483646 w 10407"/>
                <a:gd name="T11" fmla="*/ 2147483646 h 2048"/>
                <a:gd name="T12" fmla="*/ 2147483646 w 10407"/>
                <a:gd name="T13" fmla="*/ 2147483646 h 2048"/>
                <a:gd name="T14" fmla="*/ 2147483646 w 10407"/>
                <a:gd name="T15" fmla="*/ 2147483646 h 2048"/>
                <a:gd name="T16" fmla="*/ 2147483646 w 10407"/>
                <a:gd name="T17" fmla="*/ 2147483646 h 2048"/>
                <a:gd name="T18" fmla="*/ 2147483646 w 10407"/>
                <a:gd name="T19" fmla="*/ 2147483646 h 2048"/>
                <a:gd name="T20" fmla="*/ 2147483646 w 10407"/>
                <a:gd name="T21" fmla="*/ 2147483646 h 2048"/>
                <a:gd name="T22" fmla="*/ 2147483646 w 10407"/>
                <a:gd name="T23" fmla="*/ 2147483646 h 2048"/>
                <a:gd name="T24" fmla="*/ 2147483646 w 10407"/>
                <a:gd name="T25" fmla="*/ 2147483646 h 2048"/>
                <a:gd name="T26" fmla="*/ 2147483646 w 10407"/>
                <a:gd name="T27" fmla="*/ 2147483646 h 2048"/>
                <a:gd name="T28" fmla="*/ 2147483646 w 10407"/>
                <a:gd name="T29" fmla="*/ 2147483646 h 2048"/>
                <a:gd name="T30" fmla="*/ 2147483646 w 10407"/>
                <a:gd name="T31" fmla="*/ 2147483646 h 2048"/>
                <a:gd name="T32" fmla="*/ 2147483646 w 10407"/>
                <a:gd name="T33" fmla="*/ 2147483646 h 2048"/>
                <a:gd name="T34" fmla="*/ 2147483646 w 10407"/>
                <a:gd name="T35" fmla="*/ 2147483646 h 2048"/>
                <a:gd name="T36" fmla="*/ 2147483646 w 10407"/>
                <a:gd name="T37" fmla="*/ 2147483646 h 2048"/>
                <a:gd name="T38" fmla="*/ 2147483646 w 10407"/>
                <a:gd name="T39" fmla="*/ 2147483646 h 2048"/>
                <a:gd name="T40" fmla="*/ 2147483646 w 10407"/>
                <a:gd name="T41" fmla="*/ 2147483646 h 2048"/>
                <a:gd name="T42" fmla="*/ 2147483646 w 10407"/>
                <a:gd name="T43" fmla="*/ 2147483646 h 2048"/>
                <a:gd name="T44" fmla="*/ 2147483646 w 10407"/>
                <a:gd name="T45" fmla="*/ 2147483646 h 2048"/>
                <a:gd name="T46" fmla="*/ 2147483646 w 10407"/>
                <a:gd name="T47" fmla="*/ 2147483646 h 2048"/>
                <a:gd name="T48" fmla="*/ 2147483646 w 10407"/>
                <a:gd name="T49" fmla="*/ 2147483646 h 2048"/>
                <a:gd name="T50" fmla="*/ 2147483646 w 10407"/>
                <a:gd name="T51" fmla="*/ 2147483646 h 2048"/>
                <a:gd name="T52" fmla="*/ 2147483646 w 10407"/>
                <a:gd name="T53" fmla="*/ 2147483646 h 2048"/>
                <a:gd name="T54" fmla="*/ 2147483646 w 10407"/>
                <a:gd name="T55" fmla="*/ 2147483646 h 2048"/>
                <a:gd name="T56" fmla="*/ 2147483646 w 10407"/>
                <a:gd name="T57" fmla="*/ 2147483646 h 2048"/>
                <a:gd name="T58" fmla="*/ 2147483646 w 10407"/>
                <a:gd name="T59" fmla="*/ 2147483646 h 2048"/>
                <a:gd name="T60" fmla="*/ 2147483646 w 10407"/>
                <a:gd name="T61" fmla="*/ 2147483646 h 2048"/>
                <a:gd name="T62" fmla="*/ 2147483646 w 10407"/>
                <a:gd name="T63" fmla="*/ 2147483646 h 2048"/>
                <a:gd name="T64" fmla="*/ 2147483646 w 10407"/>
                <a:gd name="T65" fmla="*/ 2147483646 h 2048"/>
                <a:gd name="T66" fmla="*/ 2147483646 w 10407"/>
                <a:gd name="T67" fmla="*/ 2147483646 h 2048"/>
                <a:gd name="T68" fmla="*/ 2147483646 w 10407"/>
                <a:gd name="T69" fmla="*/ 2147483646 h 2048"/>
                <a:gd name="T70" fmla="*/ 2147483646 w 10407"/>
                <a:gd name="T71" fmla="*/ 2147483646 h 2048"/>
                <a:gd name="T72" fmla="*/ 2147483646 w 10407"/>
                <a:gd name="T73" fmla="*/ 2147483646 h 2048"/>
                <a:gd name="T74" fmla="*/ 2147483646 w 10407"/>
                <a:gd name="T75" fmla="*/ 2147483646 h 2048"/>
                <a:gd name="T76" fmla="*/ 2147483646 w 10407"/>
                <a:gd name="T77" fmla="*/ 20125685 h 20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407" h="2048" extrusionOk="0">
                  <a:moveTo>
                    <a:pt x="1744" y="1"/>
                  </a:moveTo>
                  <a:cubicBezTo>
                    <a:pt x="1678" y="1"/>
                    <a:pt x="1606" y="18"/>
                    <a:pt x="1524" y="59"/>
                  </a:cubicBezTo>
                  <a:cubicBezTo>
                    <a:pt x="1251" y="190"/>
                    <a:pt x="1131" y="380"/>
                    <a:pt x="1024" y="547"/>
                  </a:cubicBezTo>
                  <a:cubicBezTo>
                    <a:pt x="870" y="797"/>
                    <a:pt x="727" y="1012"/>
                    <a:pt x="119" y="1035"/>
                  </a:cubicBezTo>
                  <a:cubicBezTo>
                    <a:pt x="60" y="1035"/>
                    <a:pt x="0" y="1095"/>
                    <a:pt x="0" y="1166"/>
                  </a:cubicBezTo>
                  <a:cubicBezTo>
                    <a:pt x="12" y="1238"/>
                    <a:pt x="72" y="1285"/>
                    <a:pt x="131" y="1285"/>
                  </a:cubicBezTo>
                  <a:cubicBezTo>
                    <a:pt x="870" y="1250"/>
                    <a:pt x="1060" y="952"/>
                    <a:pt x="1239" y="678"/>
                  </a:cubicBezTo>
                  <a:cubicBezTo>
                    <a:pt x="1334" y="523"/>
                    <a:pt x="1429" y="380"/>
                    <a:pt x="1632" y="273"/>
                  </a:cubicBezTo>
                  <a:cubicBezTo>
                    <a:pt x="1667" y="257"/>
                    <a:pt x="1698" y="248"/>
                    <a:pt x="1727" y="248"/>
                  </a:cubicBezTo>
                  <a:cubicBezTo>
                    <a:pt x="1826" y="248"/>
                    <a:pt x="1904" y="349"/>
                    <a:pt x="2060" y="607"/>
                  </a:cubicBezTo>
                  <a:cubicBezTo>
                    <a:pt x="2286" y="976"/>
                    <a:pt x="2584" y="1488"/>
                    <a:pt x="3322" y="1619"/>
                  </a:cubicBezTo>
                  <a:cubicBezTo>
                    <a:pt x="3439" y="1640"/>
                    <a:pt x="3544" y="1650"/>
                    <a:pt x="3640" y="1650"/>
                  </a:cubicBezTo>
                  <a:cubicBezTo>
                    <a:pt x="4298" y="1650"/>
                    <a:pt x="4498" y="1192"/>
                    <a:pt x="4644" y="881"/>
                  </a:cubicBezTo>
                  <a:cubicBezTo>
                    <a:pt x="4727" y="702"/>
                    <a:pt x="4787" y="559"/>
                    <a:pt x="4894" y="523"/>
                  </a:cubicBezTo>
                  <a:cubicBezTo>
                    <a:pt x="4899" y="522"/>
                    <a:pt x="4904" y="522"/>
                    <a:pt x="4909" y="522"/>
                  </a:cubicBezTo>
                  <a:cubicBezTo>
                    <a:pt x="5047" y="522"/>
                    <a:pt x="5343" y="818"/>
                    <a:pt x="5573" y="1059"/>
                  </a:cubicBezTo>
                  <a:cubicBezTo>
                    <a:pt x="5995" y="1482"/>
                    <a:pt x="6465" y="1952"/>
                    <a:pt x="6957" y="1952"/>
                  </a:cubicBezTo>
                  <a:cubicBezTo>
                    <a:pt x="7019" y="1952"/>
                    <a:pt x="7081" y="1944"/>
                    <a:pt x="7144" y="1928"/>
                  </a:cubicBezTo>
                  <a:cubicBezTo>
                    <a:pt x="7608" y="1809"/>
                    <a:pt x="7978" y="1393"/>
                    <a:pt x="8240" y="1083"/>
                  </a:cubicBezTo>
                  <a:cubicBezTo>
                    <a:pt x="8359" y="952"/>
                    <a:pt x="8525" y="750"/>
                    <a:pt x="8585" y="750"/>
                  </a:cubicBezTo>
                  <a:cubicBezTo>
                    <a:pt x="8585" y="750"/>
                    <a:pt x="8585" y="750"/>
                    <a:pt x="8609" y="785"/>
                  </a:cubicBezTo>
                  <a:cubicBezTo>
                    <a:pt x="8871" y="1250"/>
                    <a:pt x="10061" y="1952"/>
                    <a:pt x="10192" y="2024"/>
                  </a:cubicBezTo>
                  <a:cubicBezTo>
                    <a:pt x="10216" y="2035"/>
                    <a:pt x="10240" y="2047"/>
                    <a:pt x="10264" y="2047"/>
                  </a:cubicBezTo>
                  <a:cubicBezTo>
                    <a:pt x="10299" y="2047"/>
                    <a:pt x="10347" y="2024"/>
                    <a:pt x="10371" y="1976"/>
                  </a:cubicBezTo>
                  <a:cubicBezTo>
                    <a:pt x="10406" y="1916"/>
                    <a:pt x="10383" y="1845"/>
                    <a:pt x="10323" y="1809"/>
                  </a:cubicBezTo>
                  <a:cubicBezTo>
                    <a:pt x="9966" y="1607"/>
                    <a:pt x="9013" y="1012"/>
                    <a:pt x="8823" y="654"/>
                  </a:cubicBezTo>
                  <a:cubicBezTo>
                    <a:pt x="8763" y="559"/>
                    <a:pt x="8704" y="511"/>
                    <a:pt x="8609" y="500"/>
                  </a:cubicBezTo>
                  <a:cubicBezTo>
                    <a:pt x="8603" y="499"/>
                    <a:pt x="8597" y="499"/>
                    <a:pt x="8592" y="499"/>
                  </a:cubicBezTo>
                  <a:cubicBezTo>
                    <a:pt x="8420" y="499"/>
                    <a:pt x="8268" y="674"/>
                    <a:pt x="8049" y="928"/>
                  </a:cubicBezTo>
                  <a:cubicBezTo>
                    <a:pt x="7787" y="1226"/>
                    <a:pt x="7478" y="1595"/>
                    <a:pt x="7085" y="1690"/>
                  </a:cubicBezTo>
                  <a:cubicBezTo>
                    <a:pt x="7045" y="1700"/>
                    <a:pt x="7006" y="1705"/>
                    <a:pt x="6965" y="1705"/>
                  </a:cubicBezTo>
                  <a:cubicBezTo>
                    <a:pt x="6565" y="1705"/>
                    <a:pt x="6119" y="1248"/>
                    <a:pt x="5751" y="881"/>
                  </a:cubicBezTo>
                  <a:cubicBezTo>
                    <a:pt x="5426" y="544"/>
                    <a:pt x="5160" y="277"/>
                    <a:pt x="4908" y="277"/>
                  </a:cubicBezTo>
                  <a:cubicBezTo>
                    <a:pt x="4883" y="277"/>
                    <a:pt x="4859" y="280"/>
                    <a:pt x="4834" y="285"/>
                  </a:cubicBezTo>
                  <a:cubicBezTo>
                    <a:pt x="4620" y="345"/>
                    <a:pt x="4513" y="559"/>
                    <a:pt x="4418" y="773"/>
                  </a:cubicBezTo>
                  <a:cubicBezTo>
                    <a:pt x="4274" y="1080"/>
                    <a:pt x="4131" y="1396"/>
                    <a:pt x="3641" y="1396"/>
                  </a:cubicBezTo>
                  <a:cubicBezTo>
                    <a:pt x="3561" y="1396"/>
                    <a:pt x="3471" y="1387"/>
                    <a:pt x="3370" y="1369"/>
                  </a:cubicBezTo>
                  <a:cubicBezTo>
                    <a:pt x="2739" y="1262"/>
                    <a:pt x="2477" y="833"/>
                    <a:pt x="2274" y="488"/>
                  </a:cubicBezTo>
                  <a:cubicBezTo>
                    <a:pt x="2134" y="244"/>
                    <a:pt x="1986" y="1"/>
                    <a:pt x="1744"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341;p21"/>
            <p:cNvSpPr>
              <a:spLocks/>
            </p:cNvSpPr>
            <p:nvPr/>
          </p:nvSpPr>
          <p:spPr bwMode="auto">
            <a:xfrm>
              <a:off x="3162096" y="4823044"/>
              <a:ext cx="670663" cy="114121"/>
            </a:xfrm>
            <a:custGeom>
              <a:avLst/>
              <a:gdLst>
                <a:gd name="T0" fmla="*/ 2147483646 w 10014"/>
                <a:gd name="T1" fmla="*/ 20125546 h 1704"/>
                <a:gd name="T2" fmla="*/ 2147483646 w 10014"/>
                <a:gd name="T3" fmla="*/ 1448488829 h 1704"/>
                <a:gd name="T4" fmla="*/ 2147483646 w 10014"/>
                <a:gd name="T5" fmla="*/ 2147483646 h 1704"/>
                <a:gd name="T6" fmla="*/ 2147483646 w 10014"/>
                <a:gd name="T7" fmla="*/ 2147483646 h 1704"/>
                <a:gd name="T8" fmla="*/ 241516569 w 10014"/>
                <a:gd name="T9" fmla="*/ 2147483646 h 1704"/>
                <a:gd name="T10" fmla="*/ 2147483646 w 10014"/>
                <a:gd name="T11" fmla="*/ 2147483646 h 1704"/>
                <a:gd name="T12" fmla="*/ 2147483646 w 10014"/>
                <a:gd name="T13" fmla="*/ 2147483646 h 1704"/>
                <a:gd name="T14" fmla="*/ 2147483646 w 10014"/>
                <a:gd name="T15" fmla="*/ 2147483646 h 1704"/>
                <a:gd name="T16" fmla="*/ 2147483646 w 10014"/>
                <a:gd name="T17" fmla="*/ 2147483646 h 1704"/>
                <a:gd name="T18" fmla="*/ 2147483646 w 10014"/>
                <a:gd name="T19" fmla="*/ 2147483646 h 1704"/>
                <a:gd name="T20" fmla="*/ 2147483646 w 10014"/>
                <a:gd name="T21" fmla="*/ 2147483646 h 1704"/>
                <a:gd name="T22" fmla="*/ 2147483646 w 10014"/>
                <a:gd name="T23" fmla="*/ 2147483646 h 1704"/>
                <a:gd name="T24" fmla="*/ 2147483646 w 10014"/>
                <a:gd name="T25" fmla="*/ 2147483646 h 1704"/>
                <a:gd name="T26" fmla="*/ 2147483646 w 10014"/>
                <a:gd name="T27" fmla="*/ 2147483646 h 1704"/>
                <a:gd name="T28" fmla="*/ 2147483646 w 10014"/>
                <a:gd name="T29" fmla="*/ 2147483646 h 1704"/>
                <a:gd name="T30" fmla="*/ 2147483646 w 10014"/>
                <a:gd name="T31" fmla="*/ 2147483646 h 1704"/>
                <a:gd name="T32" fmla="*/ 2147483646 w 10014"/>
                <a:gd name="T33" fmla="*/ 2147483646 h 1704"/>
                <a:gd name="T34" fmla="*/ 2147483646 w 10014"/>
                <a:gd name="T35" fmla="*/ 2147483646 h 1704"/>
                <a:gd name="T36" fmla="*/ 2147483646 w 10014"/>
                <a:gd name="T37" fmla="*/ 2147483646 h 1704"/>
                <a:gd name="T38" fmla="*/ 2147483646 w 10014"/>
                <a:gd name="T39" fmla="*/ 2147483646 h 1704"/>
                <a:gd name="T40" fmla="*/ 2147483646 w 10014"/>
                <a:gd name="T41" fmla="*/ 2147483646 h 1704"/>
                <a:gd name="T42" fmla="*/ 2147483646 w 10014"/>
                <a:gd name="T43" fmla="*/ 2147483646 h 1704"/>
                <a:gd name="T44" fmla="*/ 2147483646 w 10014"/>
                <a:gd name="T45" fmla="*/ 2147483646 h 1704"/>
                <a:gd name="T46" fmla="*/ 2147483646 w 10014"/>
                <a:gd name="T47" fmla="*/ 2147483646 h 1704"/>
                <a:gd name="T48" fmla="*/ 2147483646 w 10014"/>
                <a:gd name="T49" fmla="*/ 2147483646 h 1704"/>
                <a:gd name="T50" fmla="*/ 2147483646 w 10014"/>
                <a:gd name="T51" fmla="*/ 2147483646 h 1704"/>
                <a:gd name="T52" fmla="*/ 2147483646 w 10014"/>
                <a:gd name="T53" fmla="*/ 2147483646 h 1704"/>
                <a:gd name="T54" fmla="*/ 2147483646 w 10014"/>
                <a:gd name="T55" fmla="*/ 2147483646 h 1704"/>
                <a:gd name="T56" fmla="*/ 2147483646 w 10014"/>
                <a:gd name="T57" fmla="*/ 2147483646 h 1704"/>
                <a:gd name="T58" fmla="*/ 2147483646 w 10014"/>
                <a:gd name="T59" fmla="*/ 2147483646 h 1704"/>
                <a:gd name="T60" fmla="*/ 2147483646 w 10014"/>
                <a:gd name="T61" fmla="*/ 2147483646 h 1704"/>
                <a:gd name="T62" fmla="*/ 2147483646 w 10014"/>
                <a:gd name="T63" fmla="*/ 2147483646 h 1704"/>
                <a:gd name="T64" fmla="*/ 2147483646 w 10014"/>
                <a:gd name="T65" fmla="*/ 2147483646 h 1704"/>
                <a:gd name="T66" fmla="*/ 2147483646 w 10014"/>
                <a:gd name="T67" fmla="*/ 2147483646 h 1704"/>
                <a:gd name="T68" fmla="*/ 2147483646 w 10014"/>
                <a:gd name="T69" fmla="*/ 2147483646 h 1704"/>
                <a:gd name="T70" fmla="*/ 2147483646 w 10014"/>
                <a:gd name="T71" fmla="*/ 2147483646 h 1704"/>
                <a:gd name="T72" fmla="*/ 2147483646 w 10014"/>
                <a:gd name="T73" fmla="*/ 2147483646 h 1704"/>
                <a:gd name="T74" fmla="*/ 2147483646 w 10014"/>
                <a:gd name="T75" fmla="*/ 2147483646 h 1704"/>
                <a:gd name="T76" fmla="*/ 2147483646 w 10014"/>
                <a:gd name="T77" fmla="*/ 2147483646 h 1704"/>
                <a:gd name="T78" fmla="*/ 2147483646 w 10014"/>
                <a:gd name="T79" fmla="*/ 20125546 h 17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014" h="1704" extrusionOk="0">
                  <a:moveTo>
                    <a:pt x="1710" y="1"/>
                  </a:moveTo>
                  <a:cubicBezTo>
                    <a:pt x="1640" y="1"/>
                    <a:pt x="1563" y="22"/>
                    <a:pt x="1477" y="72"/>
                  </a:cubicBezTo>
                  <a:cubicBezTo>
                    <a:pt x="1215" y="215"/>
                    <a:pt x="1096" y="417"/>
                    <a:pt x="1001" y="584"/>
                  </a:cubicBezTo>
                  <a:cubicBezTo>
                    <a:pt x="858" y="846"/>
                    <a:pt x="727" y="1060"/>
                    <a:pt x="119" y="1120"/>
                  </a:cubicBezTo>
                  <a:cubicBezTo>
                    <a:pt x="60" y="1120"/>
                    <a:pt x="0" y="1179"/>
                    <a:pt x="12" y="1251"/>
                  </a:cubicBezTo>
                  <a:cubicBezTo>
                    <a:pt x="23" y="1315"/>
                    <a:pt x="72" y="1360"/>
                    <a:pt x="125" y="1360"/>
                  </a:cubicBezTo>
                  <a:cubicBezTo>
                    <a:pt x="131" y="1360"/>
                    <a:pt x="137" y="1359"/>
                    <a:pt x="143" y="1358"/>
                  </a:cubicBezTo>
                  <a:cubicBezTo>
                    <a:pt x="881" y="1298"/>
                    <a:pt x="1060" y="989"/>
                    <a:pt x="1215" y="715"/>
                  </a:cubicBezTo>
                  <a:cubicBezTo>
                    <a:pt x="1310" y="548"/>
                    <a:pt x="1393" y="394"/>
                    <a:pt x="1596" y="286"/>
                  </a:cubicBezTo>
                  <a:cubicBezTo>
                    <a:pt x="1635" y="266"/>
                    <a:pt x="1668" y="254"/>
                    <a:pt x="1700" y="254"/>
                  </a:cubicBezTo>
                  <a:cubicBezTo>
                    <a:pt x="1795" y="254"/>
                    <a:pt x="1876" y="355"/>
                    <a:pt x="2036" y="596"/>
                  </a:cubicBezTo>
                  <a:cubicBezTo>
                    <a:pt x="2275" y="953"/>
                    <a:pt x="2608" y="1441"/>
                    <a:pt x="3346" y="1548"/>
                  </a:cubicBezTo>
                  <a:cubicBezTo>
                    <a:pt x="3432" y="1560"/>
                    <a:pt x="3511" y="1565"/>
                    <a:pt x="3585" y="1565"/>
                  </a:cubicBezTo>
                  <a:cubicBezTo>
                    <a:pt x="4304" y="1565"/>
                    <a:pt x="4502" y="1073"/>
                    <a:pt x="4632" y="739"/>
                  </a:cubicBezTo>
                  <a:cubicBezTo>
                    <a:pt x="4703" y="560"/>
                    <a:pt x="4763" y="417"/>
                    <a:pt x="4870" y="382"/>
                  </a:cubicBezTo>
                  <a:cubicBezTo>
                    <a:pt x="4877" y="380"/>
                    <a:pt x="4885" y="379"/>
                    <a:pt x="4894" y="379"/>
                  </a:cubicBezTo>
                  <a:cubicBezTo>
                    <a:pt x="5036" y="379"/>
                    <a:pt x="5336" y="656"/>
                    <a:pt x="5573" y="870"/>
                  </a:cubicBezTo>
                  <a:cubicBezTo>
                    <a:pt x="6001" y="1263"/>
                    <a:pt x="6477" y="1703"/>
                    <a:pt x="6954" y="1703"/>
                  </a:cubicBezTo>
                  <a:cubicBezTo>
                    <a:pt x="7037" y="1703"/>
                    <a:pt x="7108" y="1691"/>
                    <a:pt x="7180" y="1667"/>
                  </a:cubicBezTo>
                  <a:cubicBezTo>
                    <a:pt x="7644" y="1525"/>
                    <a:pt x="7978" y="1096"/>
                    <a:pt x="8228" y="775"/>
                  </a:cubicBezTo>
                  <a:cubicBezTo>
                    <a:pt x="8347" y="632"/>
                    <a:pt x="8501" y="429"/>
                    <a:pt x="8561" y="417"/>
                  </a:cubicBezTo>
                  <a:cubicBezTo>
                    <a:pt x="8561" y="417"/>
                    <a:pt x="8561" y="429"/>
                    <a:pt x="8585" y="453"/>
                  </a:cubicBezTo>
                  <a:cubicBezTo>
                    <a:pt x="8871" y="917"/>
                    <a:pt x="9764" y="1441"/>
                    <a:pt x="9799" y="1465"/>
                  </a:cubicBezTo>
                  <a:cubicBezTo>
                    <a:pt x="9819" y="1477"/>
                    <a:pt x="9842" y="1482"/>
                    <a:pt x="9864" y="1482"/>
                  </a:cubicBezTo>
                  <a:cubicBezTo>
                    <a:pt x="9909" y="1482"/>
                    <a:pt x="9954" y="1461"/>
                    <a:pt x="9978" y="1429"/>
                  </a:cubicBezTo>
                  <a:cubicBezTo>
                    <a:pt x="10014" y="1370"/>
                    <a:pt x="9990" y="1286"/>
                    <a:pt x="9930" y="1251"/>
                  </a:cubicBezTo>
                  <a:cubicBezTo>
                    <a:pt x="9918" y="1251"/>
                    <a:pt x="9049" y="739"/>
                    <a:pt x="8799" y="322"/>
                  </a:cubicBezTo>
                  <a:cubicBezTo>
                    <a:pt x="8740" y="227"/>
                    <a:pt x="8668" y="179"/>
                    <a:pt x="8573" y="179"/>
                  </a:cubicBezTo>
                  <a:cubicBezTo>
                    <a:pt x="8568" y="179"/>
                    <a:pt x="8562" y="179"/>
                    <a:pt x="8557" y="179"/>
                  </a:cubicBezTo>
                  <a:cubicBezTo>
                    <a:pt x="8385" y="179"/>
                    <a:pt x="8234" y="366"/>
                    <a:pt x="8037" y="620"/>
                  </a:cubicBezTo>
                  <a:cubicBezTo>
                    <a:pt x="7787" y="929"/>
                    <a:pt x="7489" y="1310"/>
                    <a:pt x="7108" y="1429"/>
                  </a:cubicBezTo>
                  <a:cubicBezTo>
                    <a:pt x="7060" y="1444"/>
                    <a:pt x="7011" y="1451"/>
                    <a:pt x="6960" y="1451"/>
                  </a:cubicBezTo>
                  <a:cubicBezTo>
                    <a:pt x="6572" y="1451"/>
                    <a:pt x="6118" y="1039"/>
                    <a:pt x="5739" y="691"/>
                  </a:cubicBezTo>
                  <a:cubicBezTo>
                    <a:pt x="5403" y="387"/>
                    <a:pt x="5132" y="129"/>
                    <a:pt x="4894" y="129"/>
                  </a:cubicBezTo>
                  <a:cubicBezTo>
                    <a:pt x="4861" y="129"/>
                    <a:pt x="4830" y="134"/>
                    <a:pt x="4799" y="143"/>
                  </a:cubicBezTo>
                  <a:cubicBezTo>
                    <a:pt x="4572" y="203"/>
                    <a:pt x="4489" y="429"/>
                    <a:pt x="4406" y="644"/>
                  </a:cubicBezTo>
                  <a:cubicBezTo>
                    <a:pt x="4267" y="974"/>
                    <a:pt x="4138" y="1313"/>
                    <a:pt x="3593" y="1313"/>
                  </a:cubicBezTo>
                  <a:cubicBezTo>
                    <a:pt x="3529" y="1313"/>
                    <a:pt x="3459" y="1308"/>
                    <a:pt x="3382" y="1298"/>
                  </a:cubicBezTo>
                  <a:cubicBezTo>
                    <a:pt x="2751" y="1215"/>
                    <a:pt x="2465" y="798"/>
                    <a:pt x="2251" y="453"/>
                  </a:cubicBezTo>
                  <a:cubicBezTo>
                    <a:pt x="2095" y="234"/>
                    <a:pt x="1940" y="1"/>
                    <a:pt x="1710"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9" name="Google Shape;342;p21"/>
          <p:cNvGrpSpPr>
            <a:grpSpLocks/>
          </p:cNvGrpSpPr>
          <p:nvPr/>
        </p:nvGrpSpPr>
        <p:grpSpPr bwMode="auto">
          <a:xfrm>
            <a:off x="249238" y="223838"/>
            <a:ext cx="11372850" cy="1149350"/>
            <a:chOff x="186924" y="167802"/>
            <a:chExt cx="8529415" cy="861722"/>
          </a:xfrm>
        </p:grpSpPr>
        <p:grpSp>
          <p:nvGrpSpPr>
            <p:cNvPr id="10" name="Google Shape;343;p21"/>
            <p:cNvGrpSpPr>
              <a:grpSpLocks/>
            </p:cNvGrpSpPr>
            <p:nvPr/>
          </p:nvGrpSpPr>
          <p:grpSpPr bwMode="auto">
            <a:xfrm>
              <a:off x="888616" y="292083"/>
              <a:ext cx="1339533" cy="716616"/>
              <a:chOff x="4461550" y="2481100"/>
              <a:chExt cx="902225" cy="482700"/>
            </a:xfrm>
          </p:grpSpPr>
          <p:sp>
            <p:nvSpPr>
              <p:cNvPr id="17" name="Google Shape;344;p21"/>
              <p:cNvSpPr>
                <a:spLocks/>
              </p:cNvSpPr>
              <p:nvPr/>
            </p:nvSpPr>
            <p:spPr bwMode="auto">
              <a:xfrm>
                <a:off x="4461550" y="2486075"/>
                <a:ext cx="902225" cy="461775"/>
              </a:xfrm>
              <a:custGeom>
                <a:avLst/>
                <a:gdLst>
                  <a:gd name="T0" fmla="*/ 2147483646 w 36089"/>
                  <a:gd name="T1" fmla="*/ 0 h 18471"/>
                  <a:gd name="T2" fmla="*/ 2147483646 w 36089"/>
                  <a:gd name="T3" fmla="*/ 1726953125 h 18471"/>
                  <a:gd name="T4" fmla="*/ 2147483646 w 36089"/>
                  <a:gd name="T5" fmla="*/ 164062500 h 18471"/>
                  <a:gd name="T6" fmla="*/ 2147483646 w 36089"/>
                  <a:gd name="T7" fmla="*/ 160156250 h 18471"/>
                  <a:gd name="T8" fmla="*/ 2147483646 w 36089"/>
                  <a:gd name="T9" fmla="*/ 1875781250 h 18471"/>
                  <a:gd name="T10" fmla="*/ 2147483646 w 36089"/>
                  <a:gd name="T11" fmla="*/ 1219921875 h 18471"/>
                  <a:gd name="T12" fmla="*/ 2147483646 w 36089"/>
                  <a:gd name="T13" fmla="*/ 1216406250 h 18471"/>
                  <a:gd name="T14" fmla="*/ 2147483646 w 36089"/>
                  <a:gd name="T15" fmla="*/ 2147483646 h 18471"/>
                  <a:gd name="T16" fmla="*/ 1307031250 w 36089"/>
                  <a:gd name="T17" fmla="*/ 2147483646 h 18471"/>
                  <a:gd name="T18" fmla="*/ 1860546875 w 36089"/>
                  <a:gd name="T19" fmla="*/ 2147483646 h 18471"/>
                  <a:gd name="T20" fmla="*/ 349218750 w 36089"/>
                  <a:gd name="T21" fmla="*/ 2147483646 h 18471"/>
                  <a:gd name="T22" fmla="*/ 1609375000 w 36089"/>
                  <a:gd name="T23" fmla="*/ 2147483646 h 18471"/>
                  <a:gd name="T24" fmla="*/ 2147483646 w 36089"/>
                  <a:gd name="T25" fmla="*/ 2147483646 h 18471"/>
                  <a:gd name="T26" fmla="*/ 2147483646 w 36089"/>
                  <a:gd name="T27" fmla="*/ 2147483646 h 18471"/>
                  <a:gd name="T28" fmla="*/ 2147483646 w 36089"/>
                  <a:gd name="T29" fmla="*/ 2147483646 h 18471"/>
                  <a:gd name="T30" fmla="*/ 2147483646 w 36089"/>
                  <a:gd name="T31" fmla="*/ 2147483646 h 18471"/>
                  <a:gd name="T32" fmla="*/ 2147483646 w 36089"/>
                  <a:gd name="T33" fmla="*/ 2147483646 h 18471"/>
                  <a:gd name="T34" fmla="*/ 2147483646 w 36089"/>
                  <a:gd name="T35" fmla="*/ 2147483646 h 18471"/>
                  <a:gd name="T36" fmla="*/ 2147483646 w 36089"/>
                  <a:gd name="T37" fmla="*/ 2147483646 h 18471"/>
                  <a:gd name="T38" fmla="*/ 2147483646 w 36089"/>
                  <a:gd name="T39" fmla="*/ 2147483646 h 18471"/>
                  <a:gd name="T40" fmla="*/ 2147483646 w 36089"/>
                  <a:gd name="T41" fmla="*/ 819921875 h 18471"/>
                  <a:gd name="T42" fmla="*/ 2147483646 w 36089"/>
                  <a:gd name="T43" fmla="*/ 784375000 h 18471"/>
                  <a:gd name="T44" fmla="*/ 2147483646 w 36089"/>
                  <a:gd name="T45" fmla="*/ 1726953125 h 18471"/>
                  <a:gd name="T46" fmla="*/ 2147483646 w 36089"/>
                  <a:gd name="T47" fmla="*/ 15234375 h 18471"/>
                  <a:gd name="T48" fmla="*/ 2147483646 w 36089"/>
                  <a:gd name="T49" fmla="*/ 0 h 184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89" h="18471" extrusionOk="0">
                    <a:moveTo>
                      <a:pt x="19571" y="0"/>
                    </a:moveTo>
                    <a:cubicBezTo>
                      <a:pt x="18609" y="0"/>
                      <a:pt x="16753" y="4421"/>
                      <a:pt x="16753" y="4421"/>
                    </a:cubicBezTo>
                    <a:cubicBezTo>
                      <a:pt x="16753" y="4421"/>
                      <a:pt x="14693" y="682"/>
                      <a:pt x="13407" y="420"/>
                    </a:cubicBezTo>
                    <a:cubicBezTo>
                      <a:pt x="13373" y="414"/>
                      <a:pt x="13340" y="410"/>
                      <a:pt x="13307" y="410"/>
                    </a:cubicBezTo>
                    <a:cubicBezTo>
                      <a:pt x="12090" y="410"/>
                      <a:pt x="11728" y="4802"/>
                      <a:pt x="11728" y="4802"/>
                    </a:cubicBezTo>
                    <a:cubicBezTo>
                      <a:pt x="11728" y="4802"/>
                      <a:pt x="8502" y="3385"/>
                      <a:pt x="7597" y="3123"/>
                    </a:cubicBezTo>
                    <a:cubicBezTo>
                      <a:pt x="7575" y="3117"/>
                      <a:pt x="7554" y="3114"/>
                      <a:pt x="7534" y="3114"/>
                    </a:cubicBezTo>
                    <a:cubicBezTo>
                      <a:pt x="6754" y="3114"/>
                      <a:pt x="7728" y="7766"/>
                      <a:pt x="7728" y="7766"/>
                    </a:cubicBezTo>
                    <a:cubicBezTo>
                      <a:pt x="7728" y="7766"/>
                      <a:pt x="4120" y="7897"/>
                      <a:pt x="3346" y="8159"/>
                    </a:cubicBezTo>
                    <a:cubicBezTo>
                      <a:pt x="2573" y="8409"/>
                      <a:pt x="4763" y="12922"/>
                      <a:pt x="4763" y="12922"/>
                    </a:cubicBezTo>
                    <a:cubicBezTo>
                      <a:pt x="4763" y="12922"/>
                      <a:pt x="1799" y="13434"/>
                      <a:pt x="894" y="14077"/>
                    </a:cubicBezTo>
                    <a:cubicBezTo>
                      <a:pt x="1" y="14731"/>
                      <a:pt x="4120" y="17434"/>
                      <a:pt x="4120" y="17434"/>
                    </a:cubicBezTo>
                    <a:lnTo>
                      <a:pt x="32219" y="18470"/>
                    </a:lnTo>
                    <a:cubicBezTo>
                      <a:pt x="32219" y="18470"/>
                      <a:pt x="36089" y="16922"/>
                      <a:pt x="35696" y="16279"/>
                    </a:cubicBezTo>
                    <a:cubicBezTo>
                      <a:pt x="35315" y="15624"/>
                      <a:pt x="32469" y="14339"/>
                      <a:pt x="32469" y="14339"/>
                    </a:cubicBezTo>
                    <a:cubicBezTo>
                      <a:pt x="32469" y="14339"/>
                      <a:pt x="34922" y="11636"/>
                      <a:pt x="34410" y="11374"/>
                    </a:cubicBezTo>
                    <a:cubicBezTo>
                      <a:pt x="33886" y="11112"/>
                      <a:pt x="31183" y="10600"/>
                      <a:pt x="31183" y="10600"/>
                    </a:cubicBezTo>
                    <a:cubicBezTo>
                      <a:pt x="31183" y="10600"/>
                      <a:pt x="32469" y="6731"/>
                      <a:pt x="31826" y="6219"/>
                    </a:cubicBezTo>
                    <a:cubicBezTo>
                      <a:pt x="31710" y="6126"/>
                      <a:pt x="31500" y="6088"/>
                      <a:pt x="31234" y="6088"/>
                    </a:cubicBezTo>
                    <a:cubicBezTo>
                      <a:pt x="30036" y="6088"/>
                      <a:pt x="27707" y="6861"/>
                      <a:pt x="27707" y="6861"/>
                    </a:cubicBezTo>
                    <a:cubicBezTo>
                      <a:pt x="27707" y="6861"/>
                      <a:pt x="27707" y="2742"/>
                      <a:pt x="27064" y="2099"/>
                    </a:cubicBezTo>
                    <a:cubicBezTo>
                      <a:pt x="27001" y="2036"/>
                      <a:pt x="26906" y="2008"/>
                      <a:pt x="26786" y="2008"/>
                    </a:cubicBezTo>
                    <a:cubicBezTo>
                      <a:pt x="25676" y="2008"/>
                      <a:pt x="22420" y="4421"/>
                      <a:pt x="22420" y="4421"/>
                    </a:cubicBezTo>
                    <a:cubicBezTo>
                      <a:pt x="22420" y="4421"/>
                      <a:pt x="20622" y="551"/>
                      <a:pt x="19718" y="39"/>
                    </a:cubicBezTo>
                    <a:cubicBezTo>
                      <a:pt x="19672" y="13"/>
                      <a:pt x="19623" y="0"/>
                      <a:pt x="1957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345;p21"/>
              <p:cNvSpPr>
                <a:spLocks/>
              </p:cNvSpPr>
              <p:nvPr/>
            </p:nvSpPr>
            <p:spPr bwMode="auto">
              <a:xfrm>
                <a:off x="4475850" y="2481100"/>
                <a:ext cx="884350" cy="471500"/>
              </a:xfrm>
              <a:custGeom>
                <a:avLst/>
                <a:gdLst>
                  <a:gd name="T0" fmla="*/ 2147483646 w 35374"/>
                  <a:gd name="T1" fmla="*/ 158203125 h 18860"/>
                  <a:gd name="T2" fmla="*/ 2147483646 w 35374"/>
                  <a:gd name="T3" fmla="*/ 1874218750 h 18860"/>
                  <a:gd name="T4" fmla="*/ 2147483646 w 35374"/>
                  <a:gd name="T5" fmla="*/ 1864843750 h 18860"/>
                  <a:gd name="T6" fmla="*/ 2147483646 w 35374"/>
                  <a:gd name="T7" fmla="*/ 948828125 h 18860"/>
                  <a:gd name="T8" fmla="*/ 2147483646 w 35374"/>
                  <a:gd name="T9" fmla="*/ 2147483646 h 18860"/>
                  <a:gd name="T10" fmla="*/ 2147483646 w 35374"/>
                  <a:gd name="T11" fmla="*/ 2147483646 h 18860"/>
                  <a:gd name="T12" fmla="*/ 2147483646 w 35374"/>
                  <a:gd name="T13" fmla="*/ 2147483646 h 18860"/>
                  <a:gd name="T14" fmla="*/ 2147483646 w 35374"/>
                  <a:gd name="T15" fmla="*/ 2147483646 h 18860"/>
                  <a:gd name="T16" fmla="*/ 2147483646 w 35374"/>
                  <a:gd name="T17" fmla="*/ 2147483646 h 18860"/>
                  <a:gd name="T18" fmla="*/ 2147483646 w 35374"/>
                  <a:gd name="T19" fmla="*/ 2147483646 h 18860"/>
                  <a:gd name="T20" fmla="*/ 2147483646 w 35374"/>
                  <a:gd name="T21" fmla="*/ 2147483646 h 18860"/>
                  <a:gd name="T22" fmla="*/ 1409375000 w 35374"/>
                  <a:gd name="T23" fmla="*/ 2147483646 h 18860"/>
                  <a:gd name="T24" fmla="*/ 172265625 w 35374"/>
                  <a:gd name="T25" fmla="*/ 2147483646 h 18860"/>
                  <a:gd name="T26" fmla="*/ 1707031250 w 35374"/>
                  <a:gd name="T27" fmla="*/ 2147483646 h 18860"/>
                  <a:gd name="T28" fmla="*/ 1107031250 w 35374"/>
                  <a:gd name="T29" fmla="*/ 2147483646 h 18860"/>
                  <a:gd name="T30" fmla="*/ 2147483646 w 35374"/>
                  <a:gd name="T31" fmla="*/ 2147483646 h 18860"/>
                  <a:gd name="T32" fmla="*/ 2147483646 w 35374"/>
                  <a:gd name="T33" fmla="*/ 1371875000 h 18860"/>
                  <a:gd name="T34" fmla="*/ 2147483646 w 35374"/>
                  <a:gd name="T35" fmla="*/ 2023046875 h 18860"/>
                  <a:gd name="T36" fmla="*/ 2147483646 w 35374"/>
                  <a:gd name="T37" fmla="*/ 2018359375 h 18860"/>
                  <a:gd name="T38" fmla="*/ 2147483646 w 35374"/>
                  <a:gd name="T39" fmla="*/ 314062500 h 18860"/>
                  <a:gd name="T40" fmla="*/ 2147483646 w 35374"/>
                  <a:gd name="T41" fmla="*/ 1841796875 h 18860"/>
                  <a:gd name="T42" fmla="*/ 2147483646 w 35374"/>
                  <a:gd name="T43" fmla="*/ 1832421875 h 18860"/>
                  <a:gd name="T44" fmla="*/ 2147483646 w 35374"/>
                  <a:gd name="T45" fmla="*/ 0 h 18860"/>
                  <a:gd name="T46" fmla="*/ 2147483646 w 35374"/>
                  <a:gd name="T47" fmla="*/ 167578125 h 18860"/>
                  <a:gd name="T48" fmla="*/ 2147483646 w 35374"/>
                  <a:gd name="T49" fmla="*/ 1841796875 h 18860"/>
                  <a:gd name="T50" fmla="*/ 2147483646 w 35374"/>
                  <a:gd name="T51" fmla="*/ 1220703125 h 18860"/>
                  <a:gd name="T52" fmla="*/ 2147483646 w 35374"/>
                  <a:gd name="T53" fmla="*/ 2147483646 h 18860"/>
                  <a:gd name="T54" fmla="*/ 967578125 w 35374"/>
                  <a:gd name="T55" fmla="*/ 2147483646 h 18860"/>
                  <a:gd name="T56" fmla="*/ 83984375 w 35374"/>
                  <a:gd name="T57" fmla="*/ 2147483646 h 18860"/>
                  <a:gd name="T58" fmla="*/ 1344140625 w 35374"/>
                  <a:gd name="T59" fmla="*/ 2147483646 h 18860"/>
                  <a:gd name="T60" fmla="*/ 2147483646 w 35374"/>
                  <a:gd name="T61" fmla="*/ 2147483646 h 18860"/>
                  <a:gd name="T62" fmla="*/ 2147483646 w 35374"/>
                  <a:gd name="T63" fmla="*/ 2147483646 h 18860"/>
                  <a:gd name="T64" fmla="*/ 2147483646 w 35374"/>
                  <a:gd name="T65" fmla="*/ 2147483646 h 18860"/>
                  <a:gd name="T66" fmla="*/ 2147483646 w 35374"/>
                  <a:gd name="T67" fmla="*/ 2147483646 h 18860"/>
                  <a:gd name="T68" fmla="*/ 2147483646 w 35374"/>
                  <a:gd name="T69" fmla="*/ 2147483646 h 18860"/>
                  <a:gd name="T70" fmla="*/ 2147483646 w 35374"/>
                  <a:gd name="T71" fmla="*/ 2147483646 h 18860"/>
                  <a:gd name="T72" fmla="*/ 2147483646 w 35374"/>
                  <a:gd name="T73" fmla="*/ 841796875 h 18860"/>
                  <a:gd name="T74" fmla="*/ 2147483646 w 35374"/>
                  <a:gd name="T75" fmla="*/ 1688281250 h 18860"/>
                  <a:gd name="T76" fmla="*/ 2147483646 w 35374"/>
                  <a:gd name="T77" fmla="*/ 0 h 188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5374" h="18860" extrusionOk="0">
                    <a:moveTo>
                      <a:pt x="19003" y="393"/>
                    </a:moveTo>
                    <a:cubicBezTo>
                      <a:pt x="19015" y="393"/>
                      <a:pt x="19038" y="393"/>
                      <a:pt x="19050" y="405"/>
                    </a:cubicBezTo>
                    <a:cubicBezTo>
                      <a:pt x="19741" y="798"/>
                      <a:pt x="21182" y="3643"/>
                      <a:pt x="21682" y="4703"/>
                    </a:cubicBezTo>
                    <a:cubicBezTo>
                      <a:pt x="21705" y="4751"/>
                      <a:pt x="21753" y="4786"/>
                      <a:pt x="21801" y="4798"/>
                    </a:cubicBezTo>
                    <a:cubicBezTo>
                      <a:pt x="21822" y="4807"/>
                      <a:pt x="21843" y="4811"/>
                      <a:pt x="21863" y="4811"/>
                    </a:cubicBezTo>
                    <a:cubicBezTo>
                      <a:pt x="21901" y="4811"/>
                      <a:pt x="21937" y="4798"/>
                      <a:pt x="21967" y="4774"/>
                    </a:cubicBezTo>
                    <a:cubicBezTo>
                      <a:pt x="22860" y="4108"/>
                      <a:pt x="25349" y="2393"/>
                      <a:pt x="26206" y="2393"/>
                    </a:cubicBezTo>
                    <a:cubicBezTo>
                      <a:pt x="26277" y="2393"/>
                      <a:pt x="26337" y="2405"/>
                      <a:pt x="26349" y="2429"/>
                    </a:cubicBezTo>
                    <a:cubicBezTo>
                      <a:pt x="26777" y="2858"/>
                      <a:pt x="26944" y="5501"/>
                      <a:pt x="26944" y="7060"/>
                    </a:cubicBezTo>
                    <a:cubicBezTo>
                      <a:pt x="26944" y="7120"/>
                      <a:pt x="26968" y="7180"/>
                      <a:pt x="27027" y="7215"/>
                    </a:cubicBezTo>
                    <a:cubicBezTo>
                      <a:pt x="27059" y="7247"/>
                      <a:pt x="27096" y="7258"/>
                      <a:pt x="27135" y="7258"/>
                    </a:cubicBezTo>
                    <a:cubicBezTo>
                      <a:pt x="27154" y="7258"/>
                      <a:pt x="27174" y="7255"/>
                      <a:pt x="27194" y="7251"/>
                    </a:cubicBezTo>
                    <a:cubicBezTo>
                      <a:pt x="27218" y="7239"/>
                      <a:pt x="29504" y="6477"/>
                      <a:pt x="30659" y="6477"/>
                    </a:cubicBezTo>
                    <a:cubicBezTo>
                      <a:pt x="30992" y="6477"/>
                      <a:pt x="31099" y="6549"/>
                      <a:pt x="31135" y="6572"/>
                    </a:cubicBezTo>
                    <a:cubicBezTo>
                      <a:pt x="31469" y="6834"/>
                      <a:pt x="31028" y="8942"/>
                      <a:pt x="30433" y="10739"/>
                    </a:cubicBezTo>
                    <a:cubicBezTo>
                      <a:pt x="30409" y="10799"/>
                      <a:pt x="30421" y="10847"/>
                      <a:pt x="30445" y="10894"/>
                    </a:cubicBezTo>
                    <a:cubicBezTo>
                      <a:pt x="30480" y="10942"/>
                      <a:pt x="30528" y="10978"/>
                      <a:pt x="30576" y="10990"/>
                    </a:cubicBezTo>
                    <a:cubicBezTo>
                      <a:pt x="31302" y="11132"/>
                      <a:pt x="33243" y="11525"/>
                      <a:pt x="33719" y="11728"/>
                    </a:cubicBezTo>
                    <a:cubicBezTo>
                      <a:pt x="33695" y="12061"/>
                      <a:pt x="32707" y="13359"/>
                      <a:pt x="31754" y="14407"/>
                    </a:cubicBezTo>
                    <a:cubicBezTo>
                      <a:pt x="31719" y="14454"/>
                      <a:pt x="31707" y="14514"/>
                      <a:pt x="31719" y="14573"/>
                    </a:cubicBezTo>
                    <a:cubicBezTo>
                      <a:pt x="31730" y="14645"/>
                      <a:pt x="31766" y="14692"/>
                      <a:pt x="31826" y="14716"/>
                    </a:cubicBezTo>
                    <a:cubicBezTo>
                      <a:pt x="32897" y="15204"/>
                      <a:pt x="34695" y="16145"/>
                      <a:pt x="34957" y="16574"/>
                    </a:cubicBezTo>
                    <a:cubicBezTo>
                      <a:pt x="34981" y="16859"/>
                      <a:pt x="33421" y="17740"/>
                      <a:pt x="31611" y="18467"/>
                    </a:cubicBezTo>
                    <a:lnTo>
                      <a:pt x="3608" y="17443"/>
                    </a:lnTo>
                    <a:cubicBezTo>
                      <a:pt x="2358" y="16609"/>
                      <a:pt x="405" y="15109"/>
                      <a:pt x="393" y="14538"/>
                    </a:cubicBezTo>
                    <a:cubicBezTo>
                      <a:pt x="393" y="14490"/>
                      <a:pt x="405" y="14466"/>
                      <a:pt x="441" y="14442"/>
                    </a:cubicBezTo>
                    <a:cubicBezTo>
                      <a:pt x="1298" y="13835"/>
                      <a:pt x="4191" y="13323"/>
                      <a:pt x="4227" y="13311"/>
                    </a:cubicBezTo>
                    <a:cubicBezTo>
                      <a:pt x="4287" y="13299"/>
                      <a:pt x="4334" y="13264"/>
                      <a:pt x="4370" y="13216"/>
                    </a:cubicBezTo>
                    <a:cubicBezTo>
                      <a:pt x="4394" y="13156"/>
                      <a:pt x="4394" y="13097"/>
                      <a:pt x="4370" y="13037"/>
                    </a:cubicBezTo>
                    <a:cubicBezTo>
                      <a:pt x="3310" y="10859"/>
                      <a:pt x="2596" y="8763"/>
                      <a:pt x="2834" y="8537"/>
                    </a:cubicBezTo>
                    <a:cubicBezTo>
                      <a:pt x="3429" y="8346"/>
                      <a:pt x="5930" y="8203"/>
                      <a:pt x="7168" y="8168"/>
                    </a:cubicBezTo>
                    <a:cubicBezTo>
                      <a:pt x="7227" y="8156"/>
                      <a:pt x="7275" y="8132"/>
                      <a:pt x="7311" y="8084"/>
                    </a:cubicBezTo>
                    <a:cubicBezTo>
                      <a:pt x="7346" y="8049"/>
                      <a:pt x="7358" y="7989"/>
                      <a:pt x="7346" y="7930"/>
                    </a:cubicBezTo>
                    <a:cubicBezTo>
                      <a:pt x="6882" y="5715"/>
                      <a:pt x="6715" y="3691"/>
                      <a:pt x="6977" y="3512"/>
                    </a:cubicBezTo>
                    <a:cubicBezTo>
                      <a:pt x="7858" y="3762"/>
                      <a:pt x="11037" y="5167"/>
                      <a:pt x="11073" y="5179"/>
                    </a:cubicBezTo>
                    <a:cubicBezTo>
                      <a:pt x="11100" y="5190"/>
                      <a:pt x="11129" y="5196"/>
                      <a:pt x="11157" y="5196"/>
                    </a:cubicBezTo>
                    <a:cubicBezTo>
                      <a:pt x="11192" y="5196"/>
                      <a:pt x="11225" y="5187"/>
                      <a:pt x="11252" y="5167"/>
                    </a:cubicBezTo>
                    <a:cubicBezTo>
                      <a:pt x="11311" y="5144"/>
                      <a:pt x="11347" y="5084"/>
                      <a:pt x="11347" y="5025"/>
                    </a:cubicBezTo>
                    <a:cubicBezTo>
                      <a:pt x="11498" y="3264"/>
                      <a:pt x="12009" y="804"/>
                      <a:pt x="12727" y="804"/>
                    </a:cubicBezTo>
                    <a:cubicBezTo>
                      <a:pt x="12747" y="804"/>
                      <a:pt x="12767" y="806"/>
                      <a:pt x="12788" y="810"/>
                    </a:cubicBezTo>
                    <a:cubicBezTo>
                      <a:pt x="13776" y="1012"/>
                      <a:pt x="15455" y="3691"/>
                      <a:pt x="16014" y="4715"/>
                    </a:cubicBezTo>
                    <a:cubicBezTo>
                      <a:pt x="16050" y="4774"/>
                      <a:pt x="16121" y="4810"/>
                      <a:pt x="16193" y="4810"/>
                    </a:cubicBezTo>
                    <a:cubicBezTo>
                      <a:pt x="16264" y="4810"/>
                      <a:pt x="16336" y="4763"/>
                      <a:pt x="16359" y="4691"/>
                    </a:cubicBezTo>
                    <a:cubicBezTo>
                      <a:pt x="17252" y="2584"/>
                      <a:pt x="18479" y="393"/>
                      <a:pt x="19003" y="393"/>
                    </a:cubicBezTo>
                    <a:close/>
                    <a:moveTo>
                      <a:pt x="19003" y="0"/>
                    </a:moveTo>
                    <a:cubicBezTo>
                      <a:pt x="18086" y="0"/>
                      <a:pt x="16681" y="2977"/>
                      <a:pt x="16157" y="4179"/>
                    </a:cubicBezTo>
                    <a:cubicBezTo>
                      <a:pt x="15586" y="3203"/>
                      <a:pt x="14014" y="655"/>
                      <a:pt x="12871" y="429"/>
                    </a:cubicBezTo>
                    <a:cubicBezTo>
                      <a:pt x="12823" y="419"/>
                      <a:pt x="12776" y="414"/>
                      <a:pt x="12730" y="414"/>
                    </a:cubicBezTo>
                    <a:cubicBezTo>
                      <a:pt x="11539" y="414"/>
                      <a:pt x="11104" y="3580"/>
                      <a:pt x="10990" y="4715"/>
                    </a:cubicBezTo>
                    <a:cubicBezTo>
                      <a:pt x="10216" y="4382"/>
                      <a:pt x="7847" y="3358"/>
                      <a:pt x="7085" y="3143"/>
                    </a:cubicBezTo>
                    <a:cubicBezTo>
                      <a:pt x="7042" y="3131"/>
                      <a:pt x="7001" y="3125"/>
                      <a:pt x="6962" y="3125"/>
                    </a:cubicBezTo>
                    <a:cubicBezTo>
                      <a:pt x="6848" y="3125"/>
                      <a:pt x="6748" y="3177"/>
                      <a:pt x="6668" y="3274"/>
                    </a:cubicBezTo>
                    <a:cubicBezTo>
                      <a:pt x="6192" y="3858"/>
                      <a:pt x="6727" y="6775"/>
                      <a:pt x="6930" y="7787"/>
                    </a:cubicBezTo>
                    <a:cubicBezTo>
                      <a:pt x="6108" y="7811"/>
                      <a:pt x="3405" y="7942"/>
                      <a:pt x="2715" y="8168"/>
                    </a:cubicBezTo>
                    <a:cubicBezTo>
                      <a:pt x="2643" y="8192"/>
                      <a:pt x="2536" y="8251"/>
                      <a:pt x="2477" y="8406"/>
                    </a:cubicBezTo>
                    <a:cubicBezTo>
                      <a:pt x="2155" y="9156"/>
                      <a:pt x="3441" y="11990"/>
                      <a:pt x="3917" y="12978"/>
                    </a:cubicBezTo>
                    <a:cubicBezTo>
                      <a:pt x="3167" y="13121"/>
                      <a:pt x="1000" y="13561"/>
                      <a:pt x="215" y="14121"/>
                    </a:cubicBezTo>
                    <a:cubicBezTo>
                      <a:pt x="72" y="14228"/>
                      <a:pt x="0" y="14371"/>
                      <a:pt x="12" y="14538"/>
                    </a:cubicBezTo>
                    <a:cubicBezTo>
                      <a:pt x="24" y="15502"/>
                      <a:pt x="2870" y="17419"/>
                      <a:pt x="3441" y="17788"/>
                    </a:cubicBezTo>
                    <a:cubicBezTo>
                      <a:pt x="3477" y="17812"/>
                      <a:pt x="3513" y="17824"/>
                      <a:pt x="3548" y="17824"/>
                    </a:cubicBezTo>
                    <a:lnTo>
                      <a:pt x="31635" y="18860"/>
                    </a:lnTo>
                    <a:lnTo>
                      <a:pt x="31647" y="18860"/>
                    </a:lnTo>
                    <a:cubicBezTo>
                      <a:pt x="31671" y="18860"/>
                      <a:pt x="31695" y="18848"/>
                      <a:pt x="31719" y="18836"/>
                    </a:cubicBezTo>
                    <a:cubicBezTo>
                      <a:pt x="32278" y="18621"/>
                      <a:pt x="35064" y="17467"/>
                      <a:pt x="35326" y="16705"/>
                    </a:cubicBezTo>
                    <a:cubicBezTo>
                      <a:pt x="35374" y="16562"/>
                      <a:pt x="35326" y="16443"/>
                      <a:pt x="35290" y="16371"/>
                    </a:cubicBezTo>
                    <a:cubicBezTo>
                      <a:pt x="34945" y="15788"/>
                      <a:pt x="32945" y="14811"/>
                      <a:pt x="32219" y="14478"/>
                    </a:cubicBezTo>
                    <a:cubicBezTo>
                      <a:pt x="32850" y="13752"/>
                      <a:pt x="34195" y="12168"/>
                      <a:pt x="34088" y="11632"/>
                    </a:cubicBezTo>
                    <a:cubicBezTo>
                      <a:pt x="34076" y="11525"/>
                      <a:pt x="34016" y="11442"/>
                      <a:pt x="33921" y="11406"/>
                    </a:cubicBezTo>
                    <a:cubicBezTo>
                      <a:pt x="33469" y="11168"/>
                      <a:pt x="31552" y="10787"/>
                      <a:pt x="30861" y="10656"/>
                    </a:cubicBezTo>
                    <a:cubicBezTo>
                      <a:pt x="31230" y="9537"/>
                      <a:pt x="32028" y="6787"/>
                      <a:pt x="31373" y="6275"/>
                    </a:cubicBezTo>
                    <a:cubicBezTo>
                      <a:pt x="31230" y="6156"/>
                      <a:pt x="30992" y="6096"/>
                      <a:pt x="30659" y="6096"/>
                    </a:cubicBezTo>
                    <a:cubicBezTo>
                      <a:pt x="29671" y="6096"/>
                      <a:pt x="27968" y="6596"/>
                      <a:pt x="27325" y="6799"/>
                    </a:cubicBezTo>
                    <a:cubicBezTo>
                      <a:pt x="27313" y="5822"/>
                      <a:pt x="27230" y="2762"/>
                      <a:pt x="26623" y="2155"/>
                    </a:cubicBezTo>
                    <a:cubicBezTo>
                      <a:pt x="26527" y="2060"/>
                      <a:pt x="26385" y="2012"/>
                      <a:pt x="26206" y="2012"/>
                    </a:cubicBezTo>
                    <a:cubicBezTo>
                      <a:pt x="25194" y="2012"/>
                      <a:pt x="22682" y="3774"/>
                      <a:pt x="21920" y="4322"/>
                    </a:cubicBezTo>
                    <a:cubicBezTo>
                      <a:pt x="21503" y="3441"/>
                      <a:pt x="20074" y="536"/>
                      <a:pt x="19241" y="72"/>
                    </a:cubicBezTo>
                    <a:cubicBezTo>
                      <a:pt x="19169" y="24"/>
                      <a:pt x="19086" y="0"/>
                      <a:pt x="19003" y="0"/>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346;p21"/>
              <p:cNvSpPr>
                <a:spLocks/>
              </p:cNvSpPr>
              <p:nvPr/>
            </p:nvSpPr>
            <p:spPr bwMode="auto">
              <a:xfrm>
                <a:off x="4564550" y="2580325"/>
                <a:ext cx="715300" cy="383475"/>
              </a:xfrm>
              <a:custGeom>
                <a:avLst/>
                <a:gdLst>
                  <a:gd name="T0" fmla="*/ 2147483646 w 28612"/>
                  <a:gd name="T1" fmla="*/ 0 h 15339"/>
                  <a:gd name="T2" fmla="*/ 2147483646 w 28612"/>
                  <a:gd name="T3" fmla="*/ 3125000 h 15339"/>
                  <a:gd name="T4" fmla="*/ 0 w 28612"/>
                  <a:gd name="T5" fmla="*/ 2147483646 h 15339"/>
                  <a:gd name="T6" fmla="*/ 2147483646 w 28612"/>
                  <a:gd name="T7" fmla="*/ 2147483646 h 15339"/>
                  <a:gd name="T8" fmla="*/ 2147483646 w 28612"/>
                  <a:gd name="T9" fmla="*/ 2147483646 h 15339"/>
                  <a:gd name="T10" fmla="*/ 2147483646 w 28612"/>
                  <a:gd name="T11" fmla="*/ 0 h 153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612" h="15339" extrusionOk="0">
                    <a:moveTo>
                      <a:pt x="14406" y="0"/>
                    </a:moveTo>
                    <a:cubicBezTo>
                      <a:pt x="14222" y="0"/>
                      <a:pt x="14036" y="3"/>
                      <a:pt x="13847" y="8"/>
                    </a:cubicBezTo>
                    <a:cubicBezTo>
                      <a:pt x="108" y="353"/>
                      <a:pt x="0" y="15212"/>
                      <a:pt x="0" y="15212"/>
                    </a:cubicBezTo>
                    <a:cubicBezTo>
                      <a:pt x="0" y="15212"/>
                      <a:pt x="7071" y="15339"/>
                      <a:pt x="14182" y="15339"/>
                    </a:cubicBezTo>
                    <a:cubicBezTo>
                      <a:pt x="21375" y="15339"/>
                      <a:pt x="28611" y="15209"/>
                      <a:pt x="28611" y="14688"/>
                    </a:cubicBezTo>
                    <a:cubicBezTo>
                      <a:pt x="28611" y="12492"/>
                      <a:pt x="27603" y="0"/>
                      <a:pt x="1440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347;p21"/>
              <p:cNvSpPr>
                <a:spLocks/>
              </p:cNvSpPr>
              <p:nvPr/>
            </p:nvSpPr>
            <p:spPr bwMode="auto">
              <a:xfrm>
                <a:off x="5061925" y="2644850"/>
                <a:ext cx="49450" cy="38675"/>
              </a:xfrm>
              <a:custGeom>
                <a:avLst/>
                <a:gdLst>
                  <a:gd name="T0" fmla="*/ 80468750 w 1978"/>
                  <a:gd name="T1" fmla="*/ 0 h 1547"/>
                  <a:gd name="T2" fmla="*/ 9765625 w 1978"/>
                  <a:gd name="T3" fmla="*/ 55078125 h 1547"/>
                  <a:gd name="T4" fmla="*/ 60546875 w 1978"/>
                  <a:gd name="T5" fmla="*/ 148437500 h 1547"/>
                  <a:gd name="T6" fmla="*/ 614062500 w 1978"/>
                  <a:gd name="T7" fmla="*/ 552734375 h 1547"/>
                  <a:gd name="T8" fmla="*/ 688671875 w 1978"/>
                  <a:gd name="T9" fmla="*/ 603906250 h 1547"/>
                  <a:gd name="T10" fmla="*/ 711718750 w 1978"/>
                  <a:gd name="T11" fmla="*/ 599218750 h 1547"/>
                  <a:gd name="T12" fmla="*/ 758203125 w 1978"/>
                  <a:gd name="T13" fmla="*/ 506250000 h 1547"/>
                  <a:gd name="T14" fmla="*/ 102734375 w 1978"/>
                  <a:gd name="T15" fmla="*/ 3906250 h 1547"/>
                  <a:gd name="T16" fmla="*/ 80468750 w 1978"/>
                  <a:gd name="T17" fmla="*/ 0 h 15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78" h="1547" extrusionOk="0">
                    <a:moveTo>
                      <a:pt x="206" y="0"/>
                    </a:moveTo>
                    <a:cubicBezTo>
                      <a:pt x="128" y="0"/>
                      <a:pt x="53" y="55"/>
                      <a:pt x="25" y="141"/>
                    </a:cubicBezTo>
                    <a:cubicBezTo>
                      <a:pt x="1" y="237"/>
                      <a:pt x="48" y="344"/>
                      <a:pt x="155" y="380"/>
                    </a:cubicBezTo>
                    <a:cubicBezTo>
                      <a:pt x="489" y="475"/>
                      <a:pt x="1394" y="856"/>
                      <a:pt x="1572" y="1415"/>
                    </a:cubicBezTo>
                    <a:cubicBezTo>
                      <a:pt x="1596" y="1499"/>
                      <a:pt x="1679" y="1546"/>
                      <a:pt x="1763" y="1546"/>
                    </a:cubicBezTo>
                    <a:cubicBezTo>
                      <a:pt x="1775" y="1546"/>
                      <a:pt x="1799" y="1546"/>
                      <a:pt x="1822" y="1534"/>
                    </a:cubicBezTo>
                    <a:cubicBezTo>
                      <a:pt x="1918" y="1499"/>
                      <a:pt x="1977" y="1392"/>
                      <a:pt x="1941" y="1296"/>
                    </a:cubicBezTo>
                    <a:cubicBezTo>
                      <a:pt x="1656" y="427"/>
                      <a:pt x="322" y="22"/>
                      <a:pt x="263" y="10"/>
                    </a:cubicBezTo>
                    <a:cubicBezTo>
                      <a:pt x="244" y="3"/>
                      <a:pt x="225" y="0"/>
                      <a:pt x="206" y="0"/>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348;p21"/>
              <p:cNvSpPr>
                <a:spLocks/>
              </p:cNvSpPr>
              <p:nvPr/>
            </p:nvSpPr>
            <p:spPr bwMode="auto">
              <a:xfrm>
                <a:off x="5087525" y="2704375"/>
                <a:ext cx="49725" cy="38675"/>
              </a:xfrm>
              <a:custGeom>
                <a:avLst/>
                <a:gdLst>
                  <a:gd name="T0" fmla="*/ 82812500 w 1989"/>
                  <a:gd name="T1" fmla="*/ 0 h 1547"/>
                  <a:gd name="T2" fmla="*/ 14062500 w 1989"/>
                  <a:gd name="T3" fmla="*/ 55468750 h 1547"/>
                  <a:gd name="T4" fmla="*/ 65234375 w 1989"/>
                  <a:gd name="T5" fmla="*/ 148437500 h 1547"/>
                  <a:gd name="T6" fmla="*/ 618750000 w 1989"/>
                  <a:gd name="T7" fmla="*/ 553125000 h 1547"/>
                  <a:gd name="T8" fmla="*/ 688671875 w 1989"/>
                  <a:gd name="T9" fmla="*/ 604296875 h 1547"/>
                  <a:gd name="T10" fmla="*/ 711718750 w 1989"/>
                  <a:gd name="T11" fmla="*/ 599609375 h 1547"/>
                  <a:gd name="T12" fmla="*/ 762890625 w 1989"/>
                  <a:gd name="T13" fmla="*/ 506640625 h 1547"/>
                  <a:gd name="T14" fmla="*/ 107031250 w 1989"/>
                  <a:gd name="T15" fmla="*/ 4296875 h 1547"/>
                  <a:gd name="T16" fmla="*/ 82812500 w 1989"/>
                  <a:gd name="T17" fmla="*/ 0 h 15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89" h="1547" extrusionOk="0">
                    <a:moveTo>
                      <a:pt x="212" y="0"/>
                    </a:moveTo>
                    <a:cubicBezTo>
                      <a:pt x="128" y="0"/>
                      <a:pt x="55" y="56"/>
                      <a:pt x="36" y="142"/>
                    </a:cubicBezTo>
                    <a:cubicBezTo>
                      <a:pt x="1" y="237"/>
                      <a:pt x="60" y="344"/>
                      <a:pt x="167" y="380"/>
                    </a:cubicBezTo>
                    <a:cubicBezTo>
                      <a:pt x="501" y="475"/>
                      <a:pt x="1394" y="856"/>
                      <a:pt x="1584" y="1416"/>
                    </a:cubicBezTo>
                    <a:cubicBezTo>
                      <a:pt x="1608" y="1499"/>
                      <a:pt x="1679" y="1547"/>
                      <a:pt x="1763" y="1547"/>
                    </a:cubicBezTo>
                    <a:cubicBezTo>
                      <a:pt x="1787" y="1547"/>
                      <a:pt x="1810" y="1547"/>
                      <a:pt x="1822" y="1535"/>
                    </a:cubicBezTo>
                    <a:cubicBezTo>
                      <a:pt x="1929" y="1511"/>
                      <a:pt x="1989" y="1392"/>
                      <a:pt x="1953" y="1297"/>
                    </a:cubicBezTo>
                    <a:cubicBezTo>
                      <a:pt x="1668" y="439"/>
                      <a:pt x="334" y="23"/>
                      <a:pt x="274" y="11"/>
                    </a:cubicBezTo>
                    <a:cubicBezTo>
                      <a:pt x="253" y="4"/>
                      <a:pt x="232" y="0"/>
                      <a:pt x="212" y="0"/>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349;p21"/>
              <p:cNvSpPr>
                <a:spLocks/>
              </p:cNvSpPr>
              <p:nvPr/>
            </p:nvSpPr>
            <p:spPr bwMode="auto">
              <a:xfrm>
                <a:off x="5129500" y="2685025"/>
                <a:ext cx="49425" cy="38675"/>
              </a:xfrm>
              <a:custGeom>
                <a:avLst/>
                <a:gdLst>
                  <a:gd name="T0" fmla="*/ 82421875 w 1977"/>
                  <a:gd name="T1" fmla="*/ 0 h 1547"/>
                  <a:gd name="T2" fmla="*/ 14062500 w 1977"/>
                  <a:gd name="T3" fmla="*/ 55468750 h 1547"/>
                  <a:gd name="T4" fmla="*/ 60546875 w 1977"/>
                  <a:gd name="T5" fmla="*/ 148437500 h 1547"/>
                  <a:gd name="T6" fmla="*/ 618750000 w 1977"/>
                  <a:gd name="T7" fmla="*/ 553125000 h 1547"/>
                  <a:gd name="T8" fmla="*/ 688671875 w 1977"/>
                  <a:gd name="T9" fmla="*/ 604296875 h 1547"/>
                  <a:gd name="T10" fmla="*/ 711718750 w 1977"/>
                  <a:gd name="T11" fmla="*/ 599609375 h 1547"/>
                  <a:gd name="T12" fmla="*/ 758203125 w 1977"/>
                  <a:gd name="T13" fmla="*/ 506640625 h 1547"/>
                  <a:gd name="T14" fmla="*/ 107031250 w 1977"/>
                  <a:gd name="T15" fmla="*/ 4296875 h 1547"/>
                  <a:gd name="T16" fmla="*/ 82421875 w 1977"/>
                  <a:gd name="T17" fmla="*/ 0 h 15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77" h="1547" extrusionOk="0">
                    <a:moveTo>
                      <a:pt x="211" y="0"/>
                    </a:moveTo>
                    <a:cubicBezTo>
                      <a:pt x="128" y="0"/>
                      <a:pt x="55" y="56"/>
                      <a:pt x="36" y="142"/>
                    </a:cubicBezTo>
                    <a:cubicBezTo>
                      <a:pt x="0" y="237"/>
                      <a:pt x="60" y="344"/>
                      <a:pt x="155" y="380"/>
                    </a:cubicBezTo>
                    <a:cubicBezTo>
                      <a:pt x="489" y="475"/>
                      <a:pt x="1393" y="856"/>
                      <a:pt x="1584" y="1416"/>
                    </a:cubicBezTo>
                    <a:cubicBezTo>
                      <a:pt x="1608" y="1499"/>
                      <a:pt x="1679" y="1547"/>
                      <a:pt x="1763" y="1547"/>
                    </a:cubicBezTo>
                    <a:cubicBezTo>
                      <a:pt x="1786" y="1547"/>
                      <a:pt x="1798" y="1547"/>
                      <a:pt x="1822" y="1535"/>
                    </a:cubicBezTo>
                    <a:cubicBezTo>
                      <a:pt x="1929" y="1511"/>
                      <a:pt x="1977" y="1392"/>
                      <a:pt x="1941" y="1297"/>
                    </a:cubicBezTo>
                    <a:cubicBezTo>
                      <a:pt x="1655" y="439"/>
                      <a:pt x="334" y="23"/>
                      <a:pt x="274" y="11"/>
                    </a:cubicBezTo>
                    <a:cubicBezTo>
                      <a:pt x="253" y="4"/>
                      <a:pt x="232" y="0"/>
                      <a:pt x="211" y="0"/>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350;p21"/>
              <p:cNvSpPr>
                <a:spLocks/>
              </p:cNvSpPr>
              <p:nvPr/>
            </p:nvSpPr>
            <p:spPr bwMode="auto">
              <a:xfrm>
                <a:off x="5159850" y="2743100"/>
                <a:ext cx="39625" cy="48175"/>
              </a:xfrm>
              <a:custGeom>
                <a:avLst/>
                <a:gdLst>
                  <a:gd name="T0" fmla="*/ 86328125 w 1585"/>
                  <a:gd name="T1" fmla="*/ 390625 h 1927"/>
                  <a:gd name="T2" fmla="*/ 23437500 w 1585"/>
                  <a:gd name="T3" fmla="*/ 36328125 h 1927"/>
                  <a:gd name="T4" fmla="*/ 46875000 w 1585"/>
                  <a:gd name="T5" fmla="*/ 138671875 h 1927"/>
                  <a:gd name="T6" fmla="*/ 465234375 w 1585"/>
                  <a:gd name="T7" fmla="*/ 682812500 h 1927"/>
                  <a:gd name="T8" fmla="*/ 544531250 w 1585"/>
                  <a:gd name="T9" fmla="*/ 752343750 h 1927"/>
                  <a:gd name="T10" fmla="*/ 618750000 w 1585"/>
                  <a:gd name="T11" fmla="*/ 673437500 h 1927"/>
                  <a:gd name="T12" fmla="*/ 125781250 w 1585"/>
                  <a:gd name="T13" fmla="*/ 12890625 h 1927"/>
                  <a:gd name="T14" fmla="*/ 86328125 w 1585"/>
                  <a:gd name="T15" fmla="*/ 390625 h 19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5" h="1927" extrusionOk="0">
                    <a:moveTo>
                      <a:pt x="221" y="1"/>
                    </a:moveTo>
                    <a:cubicBezTo>
                      <a:pt x="160" y="1"/>
                      <a:pt x="98" y="32"/>
                      <a:pt x="60" y="93"/>
                    </a:cubicBezTo>
                    <a:cubicBezTo>
                      <a:pt x="1" y="188"/>
                      <a:pt x="25" y="307"/>
                      <a:pt x="120" y="355"/>
                    </a:cubicBezTo>
                    <a:cubicBezTo>
                      <a:pt x="406" y="545"/>
                      <a:pt x="1168" y="1164"/>
                      <a:pt x="1191" y="1748"/>
                    </a:cubicBezTo>
                    <a:cubicBezTo>
                      <a:pt x="1203" y="1843"/>
                      <a:pt x="1287" y="1926"/>
                      <a:pt x="1394" y="1926"/>
                    </a:cubicBezTo>
                    <a:cubicBezTo>
                      <a:pt x="1501" y="1926"/>
                      <a:pt x="1584" y="1831"/>
                      <a:pt x="1584" y="1724"/>
                    </a:cubicBezTo>
                    <a:cubicBezTo>
                      <a:pt x="1549" y="831"/>
                      <a:pt x="370" y="69"/>
                      <a:pt x="322" y="33"/>
                    </a:cubicBezTo>
                    <a:cubicBezTo>
                      <a:pt x="292" y="11"/>
                      <a:pt x="256" y="1"/>
                      <a:pt x="221"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351;p21"/>
              <p:cNvSpPr>
                <a:spLocks/>
              </p:cNvSpPr>
              <p:nvPr/>
            </p:nvSpPr>
            <p:spPr bwMode="auto">
              <a:xfrm>
                <a:off x="5171175" y="2788325"/>
                <a:ext cx="39600" cy="48200"/>
              </a:xfrm>
              <a:custGeom>
                <a:avLst/>
                <a:gdLst>
                  <a:gd name="T0" fmla="*/ 84765625 w 1584"/>
                  <a:gd name="T1" fmla="*/ 390625 h 1928"/>
                  <a:gd name="T2" fmla="*/ 23437500 w 1584"/>
                  <a:gd name="T3" fmla="*/ 32031250 h 1928"/>
                  <a:gd name="T4" fmla="*/ 46484375 w 1584"/>
                  <a:gd name="T5" fmla="*/ 138671875 h 1928"/>
                  <a:gd name="T6" fmla="*/ 465234375 w 1584"/>
                  <a:gd name="T7" fmla="*/ 678515625 h 1928"/>
                  <a:gd name="T8" fmla="*/ 544140625 w 1584"/>
                  <a:gd name="T9" fmla="*/ 752734375 h 1928"/>
                  <a:gd name="T10" fmla="*/ 618750000 w 1584"/>
                  <a:gd name="T11" fmla="*/ 673828125 h 1928"/>
                  <a:gd name="T12" fmla="*/ 125781250 w 1584"/>
                  <a:gd name="T13" fmla="*/ 13281250 h 1928"/>
                  <a:gd name="T14" fmla="*/ 84765625 w 1584"/>
                  <a:gd name="T15" fmla="*/ 390625 h 19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4" h="1928" extrusionOk="0">
                    <a:moveTo>
                      <a:pt x="217" y="1"/>
                    </a:moveTo>
                    <a:cubicBezTo>
                      <a:pt x="157" y="1"/>
                      <a:pt x="97" y="30"/>
                      <a:pt x="60" y="82"/>
                    </a:cubicBezTo>
                    <a:cubicBezTo>
                      <a:pt x="0" y="177"/>
                      <a:pt x="24" y="296"/>
                      <a:pt x="119" y="355"/>
                    </a:cubicBezTo>
                    <a:cubicBezTo>
                      <a:pt x="405" y="546"/>
                      <a:pt x="1167" y="1153"/>
                      <a:pt x="1191" y="1737"/>
                    </a:cubicBezTo>
                    <a:cubicBezTo>
                      <a:pt x="1203" y="1844"/>
                      <a:pt x="1286" y="1927"/>
                      <a:pt x="1393" y="1927"/>
                    </a:cubicBezTo>
                    <a:cubicBezTo>
                      <a:pt x="1500" y="1915"/>
                      <a:pt x="1584" y="1832"/>
                      <a:pt x="1584" y="1725"/>
                    </a:cubicBezTo>
                    <a:cubicBezTo>
                      <a:pt x="1536" y="820"/>
                      <a:pt x="369" y="58"/>
                      <a:pt x="322" y="34"/>
                    </a:cubicBezTo>
                    <a:cubicBezTo>
                      <a:pt x="290" y="12"/>
                      <a:pt x="254" y="1"/>
                      <a:pt x="217"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352;p21"/>
              <p:cNvSpPr>
                <a:spLocks/>
              </p:cNvSpPr>
              <p:nvPr/>
            </p:nvSpPr>
            <p:spPr bwMode="auto">
              <a:xfrm>
                <a:off x="4765175" y="2752825"/>
                <a:ext cx="68775" cy="84275"/>
              </a:xfrm>
              <a:custGeom>
                <a:avLst/>
                <a:gdLst>
                  <a:gd name="T0" fmla="*/ 991015625 w 2751"/>
                  <a:gd name="T1" fmla="*/ 0 h 3371"/>
                  <a:gd name="T2" fmla="*/ 921093750 w 2751"/>
                  <a:gd name="T3" fmla="*/ 65625000 h 3371"/>
                  <a:gd name="T4" fmla="*/ 678906250 w 2751"/>
                  <a:gd name="T5" fmla="*/ 1167968750 h 3371"/>
                  <a:gd name="T6" fmla="*/ 158203125 w 2751"/>
                  <a:gd name="T7" fmla="*/ 223828125 h 3371"/>
                  <a:gd name="T8" fmla="*/ 88671875 w 2751"/>
                  <a:gd name="T9" fmla="*/ 175390625 h 3371"/>
                  <a:gd name="T10" fmla="*/ 60546875 w 2751"/>
                  <a:gd name="T11" fmla="*/ 182031250 h 3371"/>
                  <a:gd name="T12" fmla="*/ 18750000 w 2751"/>
                  <a:gd name="T13" fmla="*/ 279687500 h 3371"/>
                  <a:gd name="T14" fmla="*/ 604687500 w 2751"/>
                  <a:gd name="T15" fmla="*/ 1298046875 h 3371"/>
                  <a:gd name="T16" fmla="*/ 674609375 w 2751"/>
                  <a:gd name="T17" fmla="*/ 1316796875 h 3371"/>
                  <a:gd name="T18" fmla="*/ 734765625 w 2751"/>
                  <a:gd name="T19" fmla="*/ 1298046875 h 3371"/>
                  <a:gd name="T20" fmla="*/ 1069921875 w 2751"/>
                  <a:gd name="T21" fmla="*/ 79687500 h 3371"/>
                  <a:gd name="T22" fmla="*/ 1000000000 w 2751"/>
                  <a:gd name="T23" fmla="*/ 390625 h 3371"/>
                  <a:gd name="T24" fmla="*/ 991015625 w 2751"/>
                  <a:gd name="T25" fmla="*/ 0 h 33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51" h="3371" extrusionOk="0">
                    <a:moveTo>
                      <a:pt x="2537" y="0"/>
                    </a:moveTo>
                    <a:cubicBezTo>
                      <a:pt x="2439" y="0"/>
                      <a:pt x="2358" y="69"/>
                      <a:pt x="2358" y="168"/>
                    </a:cubicBezTo>
                    <a:cubicBezTo>
                      <a:pt x="2215" y="1585"/>
                      <a:pt x="1917" y="2883"/>
                      <a:pt x="1738" y="2990"/>
                    </a:cubicBezTo>
                    <a:cubicBezTo>
                      <a:pt x="1357" y="2776"/>
                      <a:pt x="715" y="1394"/>
                      <a:pt x="405" y="573"/>
                    </a:cubicBezTo>
                    <a:cubicBezTo>
                      <a:pt x="378" y="501"/>
                      <a:pt x="303" y="449"/>
                      <a:pt x="227" y="449"/>
                    </a:cubicBezTo>
                    <a:cubicBezTo>
                      <a:pt x="202" y="449"/>
                      <a:pt x="178" y="454"/>
                      <a:pt x="155" y="466"/>
                    </a:cubicBezTo>
                    <a:cubicBezTo>
                      <a:pt x="60" y="502"/>
                      <a:pt x="0" y="609"/>
                      <a:pt x="48" y="716"/>
                    </a:cubicBezTo>
                    <a:cubicBezTo>
                      <a:pt x="131" y="942"/>
                      <a:pt x="929" y="2978"/>
                      <a:pt x="1548" y="3323"/>
                    </a:cubicBezTo>
                    <a:cubicBezTo>
                      <a:pt x="1608" y="3359"/>
                      <a:pt x="1667" y="3371"/>
                      <a:pt x="1727" y="3371"/>
                    </a:cubicBezTo>
                    <a:cubicBezTo>
                      <a:pt x="1774" y="3371"/>
                      <a:pt x="1834" y="3359"/>
                      <a:pt x="1881" y="3323"/>
                    </a:cubicBezTo>
                    <a:cubicBezTo>
                      <a:pt x="2417" y="3049"/>
                      <a:pt x="2667" y="871"/>
                      <a:pt x="2739" y="204"/>
                    </a:cubicBezTo>
                    <a:cubicBezTo>
                      <a:pt x="2751" y="97"/>
                      <a:pt x="2667" y="1"/>
                      <a:pt x="2560" y="1"/>
                    </a:cubicBezTo>
                    <a:cubicBezTo>
                      <a:pt x="2552" y="1"/>
                      <a:pt x="2544" y="0"/>
                      <a:pt x="2537" y="0"/>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353;p21"/>
              <p:cNvSpPr>
                <a:spLocks/>
              </p:cNvSpPr>
              <p:nvPr/>
            </p:nvSpPr>
            <p:spPr bwMode="auto">
              <a:xfrm>
                <a:off x="4873525" y="2807475"/>
                <a:ext cx="89300" cy="80525"/>
              </a:xfrm>
              <a:custGeom>
                <a:avLst/>
                <a:gdLst>
                  <a:gd name="T0" fmla="*/ 81640625 w 3572"/>
                  <a:gd name="T1" fmla="*/ 390625 h 3221"/>
                  <a:gd name="T2" fmla="*/ 65234375 w 3572"/>
                  <a:gd name="T3" fmla="*/ 2343750 h 3221"/>
                  <a:gd name="T4" fmla="*/ 9375000 w 3572"/>
                  <a:gd name="T5" fmla="*/ 95312500 h 3221"/>
                  <a:gd name="T6" fmla="*/ 753515625 w 3572"/>
                  <a:gd name="T7" fmla="*/ 1258203125 h 3221"/>
                  <a:gd name="T8" fmla="*/ 790625000 w 3572"/>
                  <a:gd name="T9" fmla="*/ 1258203125 h 3221"/>
                  <a:gd name="T10" fmla="*/ 990625000 w 3572"/>
                  <a:gd name="T11" fmla="*/ 1183593750 h 3221"/>
                  <a:gd name="T12" fmla="*/ 1390625000 w 3572"/>
                  <a:gd name="T13" fmla="*/ 109375000 h 3221"/>
                  <a:gd name="T14" fmla="*/ 1320703125 w 3572"/>
                  <a:gd name="T15" fmla="*/ 25781250 h 3221"/>
                  <a:gd name="T16" fmla="*/ 1313671875 w 3572"/>
                  <a:gd name="T17" fmla="*/ 25390625 h 3221"/>
                  <a:gd name="T18" fmla="*/ 1241796875 w 3572"/>
                  <a:gd name="T19" fmla="*/ 90625000 h 3221"/>
                  <a:gd name="T20" fmla="*/ 897656250 w 3572"/>
                  <a:gd name="T21" fmla="*/ 1067578125 h 3221"/>
                  <a:gd name="T22" fmla="*/ 787890625 w 3572"/>
                  <a:gd name="T23" fmla="*/ 1110156250 h 3221"/>
                  <a:gd name="T24" fmla="*/ 771875000 w 3572"/>
                  <a:gd name="T25" fmla="*/ 1109375000 h 3221"/>
                  <a:gd name="T26" fmla="*/ 153515625 w 3572"/>
                  <a:gd name="T27" fmla="*/ 58203125 h 3221"/>
                  <a:gd name="T28" fmla="*/ 81640625 w 3572"/>
                  <a:gd name="T29" fmla="*/ 390625 h 32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72" h="3221" extrusionOk="0">
                    <a:moveTo>
                      <a:pt x="209" y="1"/>
                    </a:moveTo>
                    <a:cubicBezTo>
                      <a:pt x="195" y="1"/>
                      <a:pt x="181" y="3"/>
                      <a:pt x="167" y="6"/>
                    </a:cubicBezTo>
                    <a:cubicBezTo>
                      <a:pt x="60" y="30"/>
                      <a:pt x="0" y="137"/>
                      <a:pt x="24" y="244"/>
                    </a:cubicBezTo>
                    <a:cubicBezTo>
                      <a:pt x="95" y="530"/>
                      <a:pt x="726" y="3078"/>
                      <a:pt x="1929" y="3221"/>
                    </a:cubicBezTo>
                    <a:lnTo>
                      <a:pt x="2024" y="3221"/>
                    </a:lnTo>
                    <a:cubicBezTo>
                      <a:pt x="2203" y="3221"/>
                      <a:pt x="2369" y="3161"/>
                      <a:pt x="2536" y="3030"/>
                    </a:cubicBezTo>
                    <a:cubicBezTo>
                      <a:pt x="3310" y="2411"/>
                      <a:pt x="3548" y="363"/>
                      <a:pt x="3560" y="280"/>
                    </a:cubicBezTo>
                    <a:cubicBezTo>
                      <a:pt x="3572" y="173"/>
                      <a:pt x="3489" y="78"/>
                      <a:pt x="3381" y="66"/>
                    </a:cubicBezTo>
                    <a:cubicBezTo>
                      <a:pt x="3375" y="65"/>
                      <a:pt x="3369" y="65"/>
                      <a:pt x="3363" y="65"/>
                    </a:cubicBezTo>
                    <a:cubicBezTo>
                      <a:pt x="3274" y="65"/>
                      <a:pt x="3190" y="143"/>
                      <a:pt x="3179" y="232"/>
                    </a:cubicBezTo>
                    <a:cubicBezTo>
                      <a:pt x="3108" y="780"/>
                      <a:pt x="2834" y="2304"/>
                      <a:pt x="2298" y="2733"/>
                    </a:cubicBezTo>
                    <a:cubicBezTo>
                      <a:pt x="2204" y="2806"/>
                      <a:pt x="2110" y="2842"/>
                      <a:pt x="2017" y="2842"/>
                    </a:cubicBezTo>
                    <a:cubicBezTo>
                      <a:pt x="2003" y="2842"/>
                      <a:pt x="1990" y="2841"/>
                      <a:pt x="1976" y="2840"/>
                    </a:cubicBezTo>
                    <a:cubicBezTo>
                      <a:pt x="1179" y="2745"/>
                      <a:pt x="572" y="863"/>
                      <a:pt x="393" y="149"/>
                    </a:cubicBezTo>
                    <a:cubicBezTo>
                      <a:pt x="373" y="58"/>
                      <a:pt x="292" y="1"/>
                      <a:pt x="209"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354;p21"/>
              <p:cNvSpPr>
                <a:spLocks/>
              </p:cNvSpPr>
              <p:nvPr/>
            </p:nvSpPr>
            <p:spPr bwMode="auto">
              <a:xfrm>
                <a:off x="4984550" y="2752725"/>
                <a:ext cx="70250" cy="79325"/>
              </a:xfrm>
              <a:custGeom>
                <a:avLst/>
                <a:gdLst>
                  <a:gd name="T0" fmla="*/ 79296875 w 2810"/>
                  <a:gd name="T1" fmla="*/ 0 h 3173"/>
                  <a:gd name="T2" fmla="*/ 60546875 w 2810"/>
                  <a:gd name="T3" fmla="*/ 1953125 h 3173"/>
                  <a:gd name="T4" fmla="*/ 9375000 w 2810"/>
                  <a:gd name="T5" fmla="*/ 95312500 h 3173"/>
                  <a:gd name="T6" fmla="*/ 539453125 w 2810"/>
                  <a:gd name="T7" fmla="*/ 1230078125 h 3173"/>
                  <a:gd name="T8" fmla="*/ 590625000 w 2810"/>
                  <a:gd name="T9" fmla="*/ 1239453125 h 3173"/>
                  <a:gd name="T10" fmla="*/ 646484375 w 2810"/>
                  <a:gd name="T11" fmla="*/ 1220703125 h 3173"/>
                  <a:gd name="T12" fmla="*/ 1088281250 w 2810"/>
                  <a:gd name="T13" fmla="*/ 118359375 h 3173"/>
                  <a:gd name="T14" fmla="*/ 1032421875 w 2810"/>
                  <a:gd name="T15" fmla="*/ 25390625 h 3173"/>
                  <a:gd name="T16" fmla="*/ 1016015625 w 2810"/>
                  <a:gd name="T17" fmla="*/ 23437500 h 3173"/>
                  <a:gd name="T18" fmla="*/ 939453125 w 2810"/>
                  <a:gd name="T19" fmla="*/ 81250000 h 3173"/>
                  <a:gd name="T20" fmla="*/ 585937500 w 2810"/>
                  <a:gd name="T21" fmla="*/ 1081250000 h 3173"/>
                  <a:gd name="T22" fmla="*/ 153515625 w 2810"/>
                  <a:gd name="T23" fmla="*/ 53125000 h 3173"/>
                  <a:gd name="T24" fmla="*/ 79296875 w 2810"/>
                  <a:gd name="T25" fmla="*/ 0 h 3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355;p21"/>
              <p:cNvSpPr>
                <a:spLocks/>
              </p:cNvSpPr>
              <p:nvPr/>
            </p:nvSpPr>
            <p:spPr bwMode="auto">
              <a:xfrm>
                <a:off x="4699975" y="2818625"/>
                <a:ext cx="74150" cy="74150"/>
              </a:xfrm>
              <a:custGeom>
                <a:avLst/>
                <a:gdLst>
                  <a:gd name="T0" fmla="*/ 576953125 w 2966"/>
                  <a:gd name="T1" fmla="*/ 390625 h 2966"/>
                  <a:gd name="T2" fmla="*/ 390625 w 2966"/>
                  <a:gd name="T3" fmla="*/ 581640625 h 2966"/>
                  <a:gd name="T4" fmla="*/ 576953125 w 2966"/>
                  <a:gd name="T5" fmla="*/ 1158203125 h 2966"/>
                  <a:gd name="T6" fmla="*/ 1158203125 w 2966"/>
                  <a:gd name="T7" fmla="*/ 581640625 h 2966"/>
                  <a:gd name="T8" fmla="*/ 576953125 w 2966"/>
                  <a:gd name="T9" fmla="*/ 390625 h 29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6" h="2966" extrusionOk="0">
                    <a:moveTo>
                      <a:pt x="1477" y="1"/>
                    </a:moveTo>
                    <a:cubicBezTo>
                      <a:pt x="656" y="1"/>
                      <a:pt x="1" y="667"/>
                      <a:pt x="1" y="1489"/>
                    </a:cubicBezTo>
                    <a:cubicBezTo>
                      <a:pt x="1" y="2311"/>
                      <a:pt x="656" y="2965"/>
                      <a:pt x="1477" y="2965"/>
                    </a:cubicBezTo>
                    <a:cubicBezTo>
                      <a:pt x="2299" y="2965"/>
                      <a:pt x="2965" y="2311"/>
                      <a:pt x="2965" y="1489"/>
                    </a:cubicBezTo>
                    <a:cubicBezTo>
                      <a:pt x="2965" y="667"/>
                      <a:pt x="2299" y="1"/>
                      <a:pt x="147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356;p21"/>
              <p:cNvSpPr>
                <a:spLocks/>
              </p:cNvSpPr>
              <p:nvPr/>
            </p:nvSpPr>
            <p:spPr bwMode="auto">
              <a:xfrm>
                <a:off x="5049425" y="2817150"/>
                <a:ext cx="74150" cy="74125"/>
              </a:xfrm>
              <a:custGeom>
                <a:avLst/>
                <a:gdLst>
                  <a:gd name="T0" fmla="*/ 581640625 w 2966"/>
                  <a:gd name="T1" fmla="*/ 0 h 2965"/>
                  <a:gd name="T2" fmla="*/ 390625 w 2966"/>
                  <a:gd name="T3" fmla="*/ 576953125 h 2965"/>
                  <a:gd name="T4" fmla="*/ 581640625 w 2966"/>
                  <a:gd name="T5" fmla="*/ 1158203125 h 2965"/>
                  <a:gd name="T6" fmla="*/ 1158203125 w 2966"/>
                  <a:gd name="T7" fmla="*/ 576953125 h 2965"/>
                  <a:gd name="T8" fmla="*/ 581640625 w 2966"/>
                  <a:gd name="T9" fmla="*/ 0 h 29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6" h="2965" extrusionOk="0">
                    <a:moveTo>
                      <a:pt x="1489" y="0"/>
                    </a:moveTo>
                    <a:cubicBezTo>
                      <a:pt x="667" y="0"/>
                      <a:pt x="1" y="667"/>
                      <a:pt x="1" y="1477"/>
                    </a:cubicBezTo>
                    <a:cubicBezTo>
                      <a:pt x="1" y="2298"/>
                      <a:pt x="667" y="2965"/>
                      <a:pt x="1489" y="2965"/>
                    </a:cubicBezTo>
                    <a:cubicBezTo>
                      <a:pt x="2299" y="2965"/>
                      <a:pt x="2965" y="2298"/>
                      <a:pt x="2965" y="1477"/>
                    </a:cubicBezTo>
                    <a:cubicBezTo>
                      <a:pt x="2965" y="667"/>
                      <a:pt x="2299" y="0"/>
                      <a:pt x="148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1" name="Google Shape;357;p21"/>
            <p:cNvSpPr>
              <a:spLocks/>
            </p:cNvSpPr>
            <p:nvPr/>
          </p:nvSpPr>
          <p:spPr bwMode="auto">
            <a:xfrm>
              <a:off x="2352387" y="167802"/>
              <a:ext cx="416622" cy="274947"/>
            </a:xfrm>
            <a:custGeom>
              <a:avLst/>
              <a:gdLst>
                <a:gd name="T0" fmla="*/ 2147483646 w 19432"/>
                <a:gd name="T1" fmla="*/ 883235313 h 12824"/>
                <a:gd name="T2" fmla="*/ 1995087003 w 19432"/>
                <a:gd name="T3" fmla="*/ 941136441 h 12824"/>
                <a:gd name="T4" fmla="*/ 2147483646 w 19432"/>
                <a:gd name="T5" fmla="*/ 1023961610 h 12824"/>
                <a:gd name="T6" fmla="*/ 2147483646 w 19432"/>
                <a:gd name="T7" fmla="*/ 1434105778 h 12824"/>
                <a:gd name="T8" fmla="*/ 2147483646 w 19432"/>
                <a:gd name="T9" fmla="*/ 1023961610 h 12824"/>
                <a:gd name="T10" fmla="*/ 1222788765 w 19432"/>
                <a:gd name="T11" fmla="*/ 1640331186 h 12824"/>
                <a:gd name="T12" fmla="*/ 948522784 w 19432"/>
                <a:gd name="T13" fmla="*/ 2147483646 h 12824"/>
                <a:gd name="T14" fmla="*/ 1142289834 w 19432"/>
                <a:gd name="T15" fmla="*/ 1585179828 h 12824"/>
                <a:gd name="T16" fmla="*/ 2147483646 w 19432"/>
                <a:gd name="T17" fmla="*/ 1851838711 h 12824"/>
                <a:gd name="T18" fmla="*/ 2147483646 w 19432"/>
                <a:gd name="T19" fmla="*/ 1829023663 h 12824"/>
                <a:gd name="T20" fmla="*/ 2147483646 w 19432"/>
                <a:gd name="T21" fmla="*/ 124247872 h 12824"/>
                <a:gd name="T22" fmla="*/ 2147483646 w 19432"/>
                <a:gd name="T23" fmla="*/ 900778343 h 12824"/>
                <a:gd name="T24" fmla="*/ 2147483646 w 19432"/>
                <a:gd name="T25" fmla="*/ 1554963080 h 12824"/>
                <a:gd name="T26" fmla="*/ 2147483646 w 19432"/>
                <a:gd name="T27" fmla="*/ 1011494315 h 12824"/>
                <a:gd name="T28" fmla="*/ 2147483646 w 19432"/>
                <a:gd name="T29" fmla="*/ 1819089166 h 12824"/>
                <a:gd name="T30" fmla="*/ 2147483646 w 19432"/>
                <a:gd name="T31" fmla="*/ 2147483646 h 12824"/>
                <a:gd name="T32" fmla="*/ 2147483646 w 19432"/>
                <a:gd name="T33" fmla="*/ 1816556348 h 12824"/>
                <a:gd name="T34" fmla="*/ 2147483646 w 19432"/>
                <a:gd name="T35" fmla="*/ 1776198270 h 12824"/>
                <a:gd name="T36" fmla="*/ 1509521545 w 19432"/>
                <a:gd name="T37" fmla="*/ 2147483646 h 12824"/>
                <a:gd name="T38" fmla="*/ 978739414 w 19432"/>
                <a:gd name="T39" fmla="*/ 2147483646 h 12824"/>
                <a:gd name="T40" fmla="*/ 1318297407 w 19432"/>
                <a:gd name="T41" fmla="*/ 1564897577 h 12824"/>
                <a:gd name="T42" fmla="*/ 966272142 w 19432"/>
                <a:gd name="T43" fmla="*/ 1564897577 h 12824"/>
                <a:gd name="T44" fmla="*/ 422806238 w 19432"/>
                <a:gd name="T45" fmla="*/ 1954956700 h 12824"/>
                <a:gd name="T46" fmla="*/ 772515212 w 19432"/>
                <a:gd name="T47" fmla="*/ 772519362 h 12824"/>
                <a:gd name="T48" fmla="*/ 948522784 w 19432"/>
                <a:gd name="T49" fmla="*/ 822171158 h 12824"/>
                <a:gd name="T50" fmla="*/ 1008956044 w 19432"/>
                <a:gd name="T51" fmla="*/ 752443964 h 12824"/>
                <a:gd name="T52" fmla="*/ 1389502656 w 19432"/>
                <a:gd name="T53" fmla="*/ 150660343 h 12824"/>
                <a:gd name="T54" fmla="*/ 1960011620 w 19432"/>
                <a:gd name="T55" fmla="*/ 342309444 h 12824"/>
                <a:gd name="T56" fmla="*/ 2093345411 w 19432"/>
                <a:gd name="T57" fmla="*/ 1107003301 h 12824"/>
                <a:gd name="T58" fmla="*/ 2130953587 w 19432"/>
                <a:gd name="T59" fmla="*/ 324766414 h 12824"/>
                <a:gd name="T60" fmla="*/ 2147483646 w 19432"/>
                <a:gd name="T61" fmla="*/ 206853 h 12824"/>
                <a:gd name="T62" fmla="*/ 1720821023 w 19432"/>
                <a:gd name="T63" fmla="*/ 90650223 h 12824"/>
                <a:gd name="T64" fmla="*/ 1026498570 w 19432"/>
                <a:gd name="T65" fmla="*/ 181300897 h 12824"/>
                <a:gd name="T66" fmla="*/ 772515212 w 19432"/>
                <a:gd name="T67" fmla="*/ 651652391 h 12824"/>
                <a:gd name="T68" fmla="*/ 349915827 w 19432"/>
                <a:gd name="T69" fmla="*/ 2052998504 h 12824"/>
                <a:gd name="T70" fmla="*/ 1454163540 w 19432"/>
                <a:gd name="T71" fmla="*/ 2147483646 h 12824"/>
                <a:gd name="T72" fmla="*/ 2147483646 w 19432"/>
                <a:gd name="T73" fmla="*/ 2147483646 h 12824"/>
                <a:gd name="T74" fmla="*/ 2147483646 w 19432"/>
                <a:gd name="T75" fmla="*/ 2147483646 h 12824"/>
                <a:gd name="T76" fmla="*/ 2147483646 w 19432"/>
                <a:gd name="T77" fmla="*/ 1117144651 h 12824"/>
                <a:gd name="T78" fmla="*/ 2147483646 w 19432"/>
                <a:gd name="T79" fmla="*/ 118324505 h 12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358;p21"/>
            <p:cNvSpPr>
              <a:spLocks/>
            </p:cNvSpPr>
            <p:nvPr/>
          </p:nvSpPr>
          <p:spPr bwMode="auto">
            <a:xfrm>
              <a:off x="186924" y="754577"/>
              <a:ext cx="416622" cy="274947"/>
            </a:xfrm>
            <a:custGeom>
              <a:avLst/>
              <a:gdLst>
                <a:gd name="T0" fmla="*/ 2147483646 w 19432"/>
                <a:gd name="T1" fmla="*/ 883235313 h 12824"/>
                <a:gd name="T2" fmla="*/ 1995087003 w 19432"/>
                <a:gd name="T3" fmla="*/ 941136441 h 12824"/>
                <a:gd name="T4" fmla="*/ 2147483646 w 19432"/>
                <a:gd name="T5" fmla="*/ 1023961610 h 12824"/>
                <a:gd name="T6" fmla="*/ 2147483646 w 19432"/>
                <a:gd name="T7" fmla="*/ 1434105778 h 12824"/>
                <a:gd name="T8" fmla="*/ 2147483646 w 19432"/>
                <a:gd name="T9" fmla="*/ 1023961610 h 12824"/>
                <a:gd name="T10" fmla="*/ 1222788765 w 19432"/>
                <a:gd name="T11" fmla="*/ 1640331186 h 12824"/>
                <a:gd name="T12" fmla="*/ 948522784 w 19432"/>
                <a:gd name="T13" fmla="*/ 2147483646 h 12824"/>
                <a:gd name="T14" fmla="*/ 1142289834 w 19432"/>
                <a:gd name="T15" fmla="*/ 1585179828 h 12824"/>
                <a:gd name="T16" fmla="*/ 2147483646 w 19432"/>
                <a:gd name="T17" fmla="*/ 1851838711 h 12824"/>
                <a:gd name="T18" fmla="*/ 2147483646 w 19432"/>
                <a:gd name="T19" fmla="*/ 1829023663 h 12824"/>
                <a:gd name="T20" fmla="*/ 2147483646 w 19432"/>
                <a:gd name="T21" fmla="*/ 124247872 h 12824"/>
                <a:gd name="T22" fmla="*/ 2147483646 w 19432"/>
                <a:gd name="T23" fmla="*/ 900778343 h 12824"/>
                <a:gd name="T24" fmla="*/ 2147483646 w 19432"/>
                <a:gd name="T25" fmla="*/ 1554963080 h 12824"/>
                <a:gd name="T26" fmla="*/ 2147483646 w 19432"/>
                <a:gd name="T27" fmla="*/ 1011494315 h 12824"/>
                <a:gd name="T28" fmla="*/ 2147483646 w 19432"/>
                <a:gd name="T29" fmla="*/ 1819089166 h 12824"/>
                <a:gd name="T30" fmla="*/ 2147483646 w 19432"/>
                <a:gd name="T31" fmla="*/ 2147483646 h 12824"/>
                <a:gd name="T32" fmla="*/ 2147483646 w 19432"/>
                <a:gd name="T33" fmla="*/ 1816556348 h 12824"/>
                <a:gd name="T34" fmla="*/ 2147483646 w 19432"/>
                <a:gd name="T35" fmla="*/ 1776198270 h 12824"/>
                <a:gd name="T36" fmla="*/ 1509521545 w 19432"/>
                <a:gd name="T37" fmla="*/ 2147483646 h 12824"/>
                <a:gd name="T38" fmla="*/ 978739414 w 19432"/>
                <a:gd name="T39" fmla="*/ 2147483646 h 12824"/>
                <a:gd name="T40" fmla="*/ 1318297407 w 19432"/>
                <a:gd name="T41" fmla="*/ 1564897577 h 12824"/>
                <a:gd name="T42" fmla="*/ 966272142 w 19432"/>
                <a:gd name="T43" fmla="*/ 1564897577 h 12824"/>
                <a:gd name="T44" fmla="*/ 422806238 w 19432"/>
                <a:gd name="T45" fmla="*/ 1954956700 h 12824"/>
                <a:gd name="T46" fmla="*/ 772515212 w 19432"/>
                <a:gd name="T47" fmla="*/ 772519362 h 12824"/>
                <a:gd name="T48" fmla="*/ 948522784 w 19432"/>
                <a:gd name="T49" fmla="*/ 822171158 h 12824"/>
                <a:gd name="T50" fmla="*/ 1008956044 w 19432"/>
                <a:gd name="T51" fmla="*/ 752443964 h 12824"/>
                <a:gd name="T52" fmla="*/ 1389502656 w 19432"/>
                <a:gd name="T53" fmla="*/ 150660343 h 12824"/>
                <a:gd name="T54" fmla="*/ 1960011620 w 19432"/>
                <a:gd name="T55" fmla="*/ 342309444 h 12824"/>
                <a:gd name="T56" fmla="*/ 2093345411 w 19432"/>
                <a:gd name="T57" fmla="*/ 1107003301 h 12824"/>
                <a:gd name="T58" fmla="*/ 2130953587 w 19432"/>
                <a:gd name="T59" fmla="*/ 324766414 h 12824"/>
                <a:gd name="T60" fmla="*/ 2147483646 w 19432"/>
                <a:gd name="T61" fmla="*/ 206853 h 12824"/>
                <a:gd name="T62" fmla="*/ 1720821023 w 19432"/>
                <a:gd name="T63" fmla="*/ 90650223 h 12824"/>
                <a:gd name="T64" fmla="*/ 1026498570 w 19432"/>
                <a:gd name="T65" fmla="*/ 181300897 h 12824"/>
                <a:gd name="T66" fmla="*/ 772515212 w 19432"/>
                <a:gd name="T67" fmla="*/ 651652391 h 12824"/>
                <a:gd name="T68" fmla="*/ 349915827 w 19432"/>
                <a:gd name="T69" fmla="*/ 2052998504 h 12824"/>
                <a:gd name="T70" fmla="*/ 1454163540 w 19432"/>
                <a:gd name="T71" fmla="*/ 2147483646 h 12824"/>
                <a:gd name="T72" fmla="*/ 2147483646 w 19432"/>
                <a:gd name="T73" fmla="*/ 2147483646 h 12824"/>
                <a:gd name="T74" fmla="*/ 2147483646 w 19432"/>
                <a:gd name="T75" fmla="*/ 2147483646 h 12824"/>
                <a:gd name="T76" fmla="*/ 2147483646 w 19432"/>
                <a:gd name="T77" fmla="*/ 1117144651 h 12824"/>
                <a:gd name="T78" fmla="*/ 2147483646 w 19432"/>
                <a:gd name="T79" fmla="*/ 118324505 h 12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359;p21"/>
            <p:cNvSpPr>
              <a:spLocks/>
            </p:cNvSpPr>
            <p:nvPr/>
          </p:nvSpPr>
          <p:spPr bwMode="auto">
            <a:xfrm>
              <a:off x="7712374" y="264552"/>
              <a:ext cx="416622" cy="274947"/>
            </a:xfrm>
            <a:custGeom>
              <a:avLst/>
              <a:gdLst>
                <a:gd name="T0" fmla="*/ 2147483646 w 19432"/>
                <a:gd name="T1" fmla="*/ 883235313 h 12824"/>
                <a:gd name="T2" fmla="*/ 1995087003 w 19432"/>
                <a:gd name="T3" fmla="*/ 941136441 h 12824"/>
                <a:gd name="T4" fmla="*/ 2147483646 w 19432"/>
                <a:gd name="T5" fmla="*/ 1023961610 h 12824"/>
                <a:gd name="T6" fmla="*/ 2147483646 w 19432"/>
                <a:gd name="T7" fmla="*/ 1434105778 h 12824"/>
                <a:gd name="T8" fmla="*/ 2147483646 w 19432"/>
                <a:gd name="T9" fmla="*/ 1023961610 h 12824"/>
                <a:gd name="T10" fmla="*/ 1222788765 w 19432"/>
                <a:gd name="T11" fmla="*/ 1640331186 h 12824"/>
                <a:gd name="T12" fmla="*/ 948522784 w 19432"/>
                <a:gd name="T13" fmla="*/ 2147483646 h 12824"/>
                <a:gd name="T14" fmla="*/ 1142289834 w 19432"/>
                <a:gd name="T15" fmla="*/ 1585179828 h 12824"/>
                <a:gd name="T16" fmla="*/ 2147483646 w 19432"/>
                <a:gd name="T17" fmla="*/ 1851838711 h 12824"/>
                <a:gd name="T18" fmla="*/ 2147483646 w 19432"/>
                <a:gd name="T19" fmla="*/ 1829023663 h 12824"/>
                <a:gd name="T20" fmla="*/ 2147483646 w 19432"/>
                <a:gd name="T21" fmla="*/ 124247872 h 12824"/>
                <a:gd name="T22" fmla="*/ 2147483646 w 19432"/>
                <a:gd name="T23" fmla="*/ 900778343 h 12824"/>
                <a:gd name="T24" fmla="*/ 2147483646 w 19432"/>
                <a:gd name="T25" fmla="*/ 1554963080 h 12824"/>
                <a:gd name="T26" fmla="*/ 2147483646 w 19432"/>
                <a:gd name="T27" fmla="*/ 1011494315 h 12824"/>
                <a:gd name="T28" fmla="*/ 2147483646 w 19432"/>
                <a:gd name="T29" fmla="*/ 1819089166 h 12824"/>
                <a:gd name="T30" fmla="*/ 2147483646 w 19432"/>
                <a:gd name="T31" fmla="*/ 2147483646 h 12824"/>
                <a:gd name="T32" fmla="*/ 2147483646 w 19432"/>
                <a:gd name="T33" fmla="*/ 1816556348 h 12824"/>
                <a:gd name="T34" fmla="*/ 2147483646 w 19432"/>
                <a:gd name="T35" fmla="*/ 1776198270 h 12824"/>
                <a:gd name="T36" fmla="*/ 1509521545 w 19432"/>
                <a:gd name="T37" fmla="*/ 2147483646 h 12824"/>
                <a:gd name="T38" fmla="*/ 978739414 w 19432"/>
                <a:gd name="T39" fmla="*/ 2147483646 h 12824"/>
                <a:gd name="T40" fmla="*/ 1318297407 w 19432"/>
                <a:gd name="T41" fmla="*/ 1564897577 h 12824"/>
                <a:gd name="T42" fmla="*/ 966272142 w 19432"/>
                <a:gd name="T43" fmla="*/ 1564897577 h 12824"/>
                <a:gd name="T44" fmla="*/ 422806238 w 19432"/>
                <a:gd name="T45" fmla="*/ 1954956700 h 12824"/>
                <a:gd name="T46" fmla="*/ 772515212 w 19432"/>
                <a:gd name="T47" fmla="*/ 772519362 h 12824"/>
                <a:gd name="T48" fmla="*/ 948522784 w 19432"/>
                <a:gd name="T49" fmla="*/ 822171158 h 12824"/>
                <a:gd name="T50" fmla="*/ 1008956044 w 19432"/>
                <a:gd name="T51" fmla="*/ 752443964 h 12824"/>
                <a:gd name="T52" fmla="*/ 1389502656 w 19432"/>
                <a:gd name="T53" fmla="*/ 150660343 h 12824"/>
                <a:gd name="T54" fmla="*/ 1960011620 w 19432"/>
                <a:gd name="T55" fmla="*/ 342309444 h 12824"/>
                <a:gd name="T56" fmla="*/ 2093345411 w 19432"/>
                <a:gd name="T57" fmla="*/ 1107003301 h 12824"/>
                <a:gd name="T58" fmla="*/ 2130953587 w 19432"/>
                <a:gd name="T59" fmla="*/ 324766414 h 12824"/>
                <a:gd name="T60" fmla="*/ 2147483646 w 19432"/>
                <a:gd name="T61" fmla="*/ 206853 h 12824"/>
                <a:gd name="T62" fmla="*/ 1720821023 w 19432"/>
                <a:gd name="T63" fmla="*/ 90650223 h 12824"/>
                <a:gd name="T64" fmla="*/ 1026498570 w 19432"/>
                <a:gd name="T65" fmla="*/ 181300897 h 12824"/>
                <a:gd name="T66" fmla="*/ 772515212 w 19432"/>
                <a:gd name="T67" fmla="*/ 651652391 h 12824"/>
                <a:gd name="T68" fmla="*/ 349915827 w 19432"/>
                <a:gd name="T69" fmla="*/ 2052998504 h 12824"/>
                <a:gd name="T70" fmla="*/ 1454163540 w 19432"/>
                <a:gd name="T71" fmla="*/ 2147483646 h 12824"/>
                <a:gd name="T72" fmla="*/ 2147483646 w 19432"/>
                <a:gd name="T73" fmla="*/ 2147483646 h 12824"/>
                <a:gd name="T74" fmla="*/ 2147483646 w 19432"/>
                <a:gd name="T75" fmla="*/ 2147483646 h 12824"/>
                <a:gd name="T76" fmla="*/ 2147483646 w 19432"/>
                <a:gd name="T77" fmla="*/ 1117144651 h 12824"/>
                <a:gd name="T78" fmla="*/ 2147483646 w 19432"/>
                <a:gd name="T79" fmla="*/ 118324505 h 12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360;p21"/>
            <p:cNvSpPr>
              <a:spLocks/>
            </p:cNvSpPr>
            <p:nvPr/>
          </p:nvSpPr>
          <p:spPr bwMode="auto">
            <a:xfrm>
              <a:off x="6477203" y="491861"/>
              <a:ext cx="184083" cy="184775"/>
            </a:xfrm>
            <a:custGeom>
              <a:avLst/>
              <a:gdLst>
                <a:gd name="T0" fmla="*/ 55013724 w 22347"/>
                <a:gd name="T1" fmla="*/ 13297770 h 22431"/>
                <a:gd name="T2" fmla="*/ 58674354 w 22347"/>
                <a:gd name="T3" fmla="*/ 27460773 h 22431"/>
                <a:gd name="T4" fmla="*/ 63007442 w 22347"/>
                <a:gd name="T5" fmla="*/ 41721076 h 22431"/>
                <a:gd name="T6" fmla="*/ 76401900 w 22347"/>
                <a:gd name="T7" fmla="*/ 47886421 h 22431"/>
                <a:gd name="T8" fmla="*/ 89404484 w 22347"/>
                <a:gd name="T9" fmla="*/ 52799133 h 22431"/>
                <a:gd name="T10" fmla="*/ 66285778 w 22347"/>
                <a:gd name="T11" fmla="*/ 61759332 h 22431"/>
                <a:gd name="T12" fmla="*/ 63587682 w 22347"/>
                <a:gd name="T13" fmla="*/ 64264648 h 22431"/>
                <a:gd name="T14" fmla="*/ 51063547 w 22347"/>
                <a:gd name="T15" fmla="*/ 90274923 h 22431"/>
                <a:gd name="T16" fmla="*/ 43065348 w 22347"/>
                <a:gd name="T17" fmla="*/ 62625174 h 22431"/>
                <a:gd name="T18" fmla="*/ 39501409 w 22347"/>
                <a:gd name="T19" fmla="*/ 59254627 h 22431"/>
                <a:gd name="T20" fmla="*/ 12910910 w 22347"/>
                <a:gd name="T21" fmla="*/ 53181500 h 22431"/>
                <a:gd name="T22" fmla="*/ 41909967 w 22347"/>
                <a:gd name="T23" fmla="*/ 39984911 h 22431"/>
                <a:gd name="T24" fmla="*/ 44511363 w 22347"/>
                <a:gd name="T25" fmla="*/ 37383506 h 22431"/>
                <a:gd name="T26" fmla="*/ 55013724 w 22347"/>
                <a:gd name="T27" fmla="*/ 13297770 h 22431"/>
                <a:gd name="T28" fmla="*/ 55976265 w 22347"/>
                <a:gd name="T29" fmla="*/ 4481 h 22431"/>
                <a:gd name="T30" fmla="*/ 36609864 w 22347"/>
                <a:gd name="T31" fmla="*/ 32277402 h 22431"/>
                <a:gd name="T32" fmla="*/ 386783 w 22347"/>
                <a:gd name="T33" fmla="*/ 52509050 h 22431"/>
                <a:gd name="T34" fmla="*/ 1252624 w 22347"/>
                <a:gd name="T35" fmla="*/ 57132222 h 22431"/>
                <a:gd name="T36" fmla="*/ 34878782 w 22347"/>
                <a:gd name="T37" fmla="*/ 67634660 h 22431"/>
                <a:gd name="T38" fmla="*/ 50386615 w 22347"/>
                <a:gd name="T39" fmla="*/ 103282544 h 22431"/>
                <a:gd name="T40" fmla="*/ 50676772 w 22347"/>
                <a:gd name="T41" fmla="*/ 103282544 h 22431"/>
                <a:gd name="T42" fmla="*/ 71198489 w 22347"/>
                <a:gd name="T43" fmla="*/ 69753127 h 22431"/>
                <a:gd name="T44" fmla="*/ 100869996 w 22347"/>
                <a:gd name="T45" fmla="*/ 56938831 h 22431"/>
                <a:gd name="T46" fmla="*/ 102508860 w 22347"/>
                <a:gd name="T47" fmla="*/ 52025576 h 22431"/>
                <a:gd name="T48" fmla="*/ 79481820 w 22347"/>
                <a:gd name="T49" fmla="*/ 39308045 h 22431"/>
                <a:gd name="T50" fmla="*/ 70333257 w 22347"/>
                <a:gd name="T51" fmla="*/ 35841342 h 22431"/>
                <a:gd name="T52" fmla="*/ 67537859 w 22347"/>
                <a:gd name="T53" fmla="*/ 25246150 h 22431"/>
                <a:gd name="T54" fmla="*/ 60309354 w 22347"/>
                <a:gd name="T55" fmla="*/ 2219096 h 22431"/>
                <a:gd name="T56" fmla="*/ 55976265 w 22347"/>
                <a:gd name="T57" fmla="*/ 4481 h 224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361;p21"/>
            <p:cNvSpPr>
              <a:spLocks/>
            </p:cNvSpPr>
            <p:nvPr/>
          </p:nvSpPr>
          <p:spPr bwMode="auto">
            <a:xfrm>
              <a:off x="8605850" y="676619"/>
              <a:ext cx="110490" cy="110317"/>
            </a:xfrm>
            <a:custGeom>
              <a:avLst/>
              <a:gdLst>
                <a:gd name="T0" fmla="*/ 30928567 w 13413"/>
                <a:gd name="T1" fmla="*/ 8385146 h 13392"/>
                <a:gd name="T2" fmla="*/ 53279080 w 13413"/>
                <a:gd name="T3" fmla="*/ 30928564 h 13392"/>
                <a:gd name="T4" fmla="*/ 30832419 w 13413"/>
                <a:gd name="T5" fmla="*/ 53375758 h 13392"/>
                <a:gd name="T6" fmla="*/ 30832419 w 13413"/>
                <a:gd name="T7" fmla="*/ 57520052 h 13392"/>
                <a:gd name="T8" fmla="*/ 30735718 w 13413"/>
                <a:gd name="T9" fmla="*/ 53375758 h 13392"/>
                <a:gd name="T10" fmla="*/ 14840711 w 13413"/>
                <a:gd name="T11" fmla="*/ 46731828 h 13392"/>
                <a:gd name="T12" fmla="*/ 8385147 w 13413"/>
                <a:gd name="T13" fmla="*/ 30735715 h 13392"/>
                <a:gd name="T14" fmla="*/ 30928567 w 13413"/>
                <a:gd name="T15" fmla="*/ 8385146 h 13392"/>
                <a:gd name="T16" fmla="*/ 30832419 w 13413"/>
                <a:gd name="T17" fmla="*/ 4481 h 13392"/>
                <a:gd name="T18" fmla="*/ 0 w 13413"/>
                <a:gd name="T19" fmla="*/ 30735715 h 13392"/>
                <a:gd name="T20" fmla="*/ 8960366 w 13413"/>
                <a:gd name="T21" fmla="*/ 52510521 h 13392"/>
                <a:gd name="T22" fmla="*/ 30735718 w 13413"/>
                <a:gd name="T23" fmla="*/ 61664279 h 13392"/>
                <a:gd name="T24" fmla="*/ 30832419 w 13413"/>
                <a:gd name="T25" fmla="*/ 61664279 h 13392"/>
                <a:gd name="T26" fmla="*/ 61659812 w 13413"/>
                <a:gd name="T27" fmla="*/ 31025256 h 13392"/>
                <a:gd name="T28" fmla="*/ 30832419 w 13413"/>
                <a:gd name="T29" fmla="*/ 4481 h 133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413" h="13392" extrusionOk="0">
                  <a:moveTo>
                    <a:pt x="6717" y="1821"/>
                  </a:moveTo>
                  <a:cubicBezTo>
                    <a:pt x="9416" y="1842"/>
                    <a:pt x="11592" y="4039"/>
                    <a:pt x="11571" y="6717"/>
                  </a:cubicBezTo>
                  <a:cubicBezTo>
                    <a:pt x="11571" y="9395"/>
                    <a:pt x="9374" y="11592"/>
                    <a:pt x="6696" y="11592"/>
                  </a:cubicBezTo>
                  <a:lnTo>
                    <a:pt x="6696" y="12492"/>
                  </a:lnTo>
                  <a:lnTo>
                    <a:pt x="6675" y="11592"/>
                  </a:lnTo>
                  <a:cubicBezTo>
                    <a:pt x="5378" y="11571"/>
                    <a:pt x="4143" y="11069"/>
                    <a:pt x="3223" y="10149"/>
                  </a:cubicBezTo>
                  <a:cubicBezTo>
                    <a:pt x="2302" y="9207"/>
                    <a:pt x="1800" y="7994"/>
                    <a:pt x="1821" y="6675"/>
                  </a:cubicBezTo>
                  <a:cubicBezTo>
                    <a:pt x="1821" y="3997"/>
                    <a:pt x="4018" y="1821"/>
                    <a:pt x="6717" y="1821"/>
                  </a:cubicBezTo>
                  <a:close/>
                  <a:moveTo>
                    <a:pt x="6696" y="1"/>
                  </a:moveTo>
                  <a:cubicBezTo>
                    <a:pt x="3034" y="1"/>
                    <a:pt x="21" y="2993"/>
                    <a:pt x="0" y="6675"/>
                  </a:cubicBezTo>
                  <a:cubicBezTo>
                    <a:pt x="0" y="8454"/>
                    <a:pt x="691" y="10149"/>
                    <a:pt x="1946" y="11404"/>
                  </a:cubicBezTo>
                  <a:cubicBezTo>
                    <a:pt x="3202" y="12680"/>
                    <a:pt x="4876" y="13392"/>
                    <a:pt x="6675" y="13392"/>
                  </a:cubicBezTo>
                  <a:lnTo>
                    <a:pt x="6696" y="13392"/>
                  </a:lnTo>
                  <a:cubicBezTo>
                    <a:pt x="10378" y="13392"/>
                    <a:pt x="13371" y="10400"/>
                    <a:pt x="13391" y="6738"/>
                  </a:cubicBezTo>
                  <a:cubicBezTo>
                    <a:pt x="13412" y="3035"/>
                    <a:pt x="10420" y="22"/>
                    <a:pt x="6696"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362;p21"/>
            <p:cNvSpPr>
              <a:spLocks/>
            </p:cNvSpPr>
            <p:nvPr/>
          </p:nvSpPr>
          <p:spPr bwMode="auto">
            <a:xfrm>
              <a:off x="580328" y="212899"/>
              <a:ext cx="184083" cy="184775"/>
            </a:xfrm>
            <a:custGeom>
              <a:avLst/>
              <a:gdLst>
                <a:gd name="T0" fmla="*/ 55013724 w 22347"/>
                <a:gd name="T1" fmla="*/ 13297770 h 22431"/>
                <a:gd name="T2" fmla="*/ 58674354 w 22347"/>
                <a:gd name="T3" fmla="*/ 27460773 h 22431"/>
                <a:gd name="T4" fmla="*/ 63007442 w 22347"/>
                <a:gd name="T5" fmla="*/ 41721076 h 22431"/>
                <a:gd name="T6" fmla="*/ 76401900 w 22347"/>
                <a:gd name="T7" fmla="*/ 47886421 h 22431"/>
                <a:gd name="T8" fmla="*/ 89404484 w 22347"/>
                <a:gd name="T9" fmla="*/ 52799133 h 22431"/>
                <a:gd name="T10" fmla="*/ 66285778 w 22347"/>
                <a:gd name="T11" fmla="*/ 61759332 h 22431"/>
                <a:gd name="T12" fmla="*/ 63587682 w 22347"/>
                <a:gd name="T13" fmla="*/ 64264648 h 22431"/>
                <a:gd name="T14" fmla="*/ 51063547 w 22347"/>
                <a:gd name="T15" fmla="*/ 90274923 h 22431"/>
                <a:gd name="T16" fmla="*/ 43065348 w 22347"/>
                <a:gd name="T17" fmla="*/ 62625174 h 22431"/>
                <a:gd name="T18" fmla="*/ 39501409 w 22347"/>
                <a:gd name="T19" fmla="*/ 59254627 h 22431"/>
                <a:gd name="T20" fmla="*/ 12910910 w 22347"/>
                <a:gd name="T21" fmla="*/ 53181500 h 22431"/>
                <a:gd name="T22" fmla="*/ 41909967 w 22347"/>
                <a:gd name="T23" fmla="*/ 39984911 h 22431"/>
                <a:gd name="T24" fmla="*/ 44511363 w 22347"/>
                <a:gd name="T25" fmla="*/ 37383506 h 22431"/>
                <a:gd name="T26" fmla="*/ 55013724 w 22347"/>
                <a:gd name="T27" fmla="*/ 13297770 h 22431"/>
                <a:gd name="T28" fmla="*/ 55976265 w 22347"/>
                <a:gd name="T29" fmla="*/ 4481 h 22431"/>
                <a:gd name="T30" fmla="*/ 36609864 w 22347"/>
                <a:gd name="T31" fmla="*/ 32277402 h 22431"/>
                <a:gd name="T32" fmla="*/ 386783 w 22347"/>
                <a:gd name="T33" fmla="*/ 52509050 h 22431"/>
                <a:gd name="T34" fmla="*/ 1252624 w 22347"/>
                <a:gd name="T35" fmla="*/ 57132222 h 22431"/>
                <a:gd name="T36" fmla="*/ 34878782 w 22347"/>
                <a:gd name="T37" fmla="*/ 67634660 h 22431"/>
                <a:gd name="T38" fmla="*/ 50386615 w 22347"/>
                <a:gd name="T39" fmla="*/ 103282544 h 22431"/>
                <a:gd name="T40" fmla="*/ 50676772 w 22347"/>
                <a:gd name="T41" fmla="*/ 103282544 h 22431"/>
                <a:gd name="T42" fmla="*/ 71198489 w 22347"/>
                <a:gd name="T43" fmla="*/ 69753127 h 22431"/>
                <a:gd name="T44" fmla="*/ 100869996 w 22347"/>
                <a:gd name="T45" fmla="*/ 56938831 h 22431"/>
                <a:gd name="T46" fmla="*/ 102508860 w 22347"/>
                <a:gd name="T47" fmla="*/ 52025576 h 22431"/>
                <a:gd name="T48" fmla="*/ 79481820 w 22347"/>
                <a:gd name="T49" fmla="*/ 39308045 h 22431"/>
                <a:gd name="T50" fmla="*/ 70333257 w 22347"/>
                <a:gd name="T51" fmla="*/ 35841342 h 22431"/>
                <a:gd name="T52" fmla="*/ 67537859 w 22347"/>
                <a:gd name="T53" fmla="*/ 25246150 h 22431"/>
                <a:gd name="T54" fmla="*/ 60309354 w 22347"/>
                <a:gd name="T55" fmla="*/ 2219096 h 22431"/>
                <a:gd name="T56" fmla="*/ 55976265 w 22347"/>
                <a:gd name="T57" fmla="*/ 4481 h 224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Tree>
    <p:extLst>
      <p:ext uri="{BB962C8B-B14F-4D97-AF65-F5344CB8AC3E}">
        <p14:creationId xmlns:p14="http://schemas.microsoft.com/office/powerpoint/2010/main" val="3710245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63"/>
        <p:cNvGrpSpPr/>
        <p:nvPr/>
      </p:nvGrpSpPr>
      <p:grpSpPr>
        <a:xfrm>
          <a:off x="0" y="0"/>
          <a:ext cx="0" cy="0"/>
          <a:chOff x="0" y="0"/>
          <a:chExt cx="0" cy="0"/>
        </a:xfrm>
      </p:grpSpPr>
      <p:grpSp>
        <p:nvGrpSpPr>
          <p:cNvPr id="2" name="Google Shape;364;p22"/>
          <p:cNvGrpSpPr>
            <a:grpSpLocks/>
          </p:cNvGrpSpPr>
          <p:nvPr/>
        </p:nvGrpSpPr>
        <p:grpSpPr bwMode="auto">
          <a:xfrm>
            <a:off x="249238" y="182563"/>
            <a:ext cx="11395075" cy="1398587"/>
            <a:chOff x="186924" y="136699"/>
            <a:chExt cx="8545619" cy="1049349"/>
          </a:xfrm>
        </p:grpSpPr>
        <p:grpSp>
          <p:nvGrpSpPr>
            <p:cNvPr id="3" name="Google Shape;365;p22"/>
            <p:cNvGrpSpPr>
              <a:grpSpLocks/>
            </p:cNvGrpSpPr>
            <p:nvPr/>
          </p:nvGrpSpPr>
          <p:grpSpPr bwMode="auto">
            <a:xfrm>
              <a:off x="8128993" y="588223"/>
              <a:ext cx="603550" cy="597825"/>
              <a:chOff x="4929475" y="1099975"/>
              <a:chExt cx="507825" cy="503050"/>
            </a:xfrm>
          </p:grpSpPr>
          <p:sp>
            <p:nvSpPr>
              <p:cNvPr id="7" name="Google Shape;366;p22"/>
              <p:cNvSpPr>
                <a:spLocks/>
              </p:cNvSpPr>
              <p:nvPr/>
            </p:nvSpPr>
            <p:spPr bwMode="auto">
              <a:xfrm>
                <a:off x="4929475" y="1099975"/>
                <a:ext cx="507825" cy="503050"/>
              </a:xfrm>
              <a:custGeom>
                <a:avLst/>
                <a:gdLst>
                  <a:gd name="T0" fmla="*/ 2147483646 w 20313"/>
                  <a:gd name="T1" fmla="*/ 1302343750 h 20122"/>
                  <a:gd name="T2" fmla="*/ 2147483646 w 20313"/>
                  <a:gd name="T3" fmla="*/ 1364453125 h 20122"/>
                  <a:gd name="T4" fmla="*/ 2147483646 w 20313"/>
                  <a:gd name="T5" fmla="*/ 814062500 h 20122"/>
                  <a:gd name="T6" fmla="*/ 2147483646 w 20313"/>
                  <a:gd name="T7" fmla="*/ 1809375000 h 20122"/>
                  <a:gd name="T8" fmla="*/ 2147483646 w 20313"/>
                  <a:gd name="T9" fmla="*/ 1931250000 h 20122"/>
                  <a:gd name="T10" fmla="*/ 2147483646 w 20313"/>
                  <a:gd name="T11" fmla="*/ 1809375000 h 20122"/>
                  <a:gd name="T12" fmla="*/ 2147483646 w 20313"/>
                  <a:gd name="T13" fmla="*/ 2147483646 h 20122"/>
                  <a:gd name="T14" fmla="*/ 2147483646 w 20313"/>
                  <a:gd name="T15" fmla="*/ 2147483646 h 20122"/>
                  <a:gd name="T16" fmla="*/ 2147483646 w 20313"/>
                  <a:gd name="T17" fmla="*/ 2147483646 h 20122"/>
                  <a:gd name="T18" fmla="*/ 2147483646 w 20313"/>
                  <a:gd name="T19" fmla="*/ 2147483646 h 20122"/>
                  <a:gd name="T20" fmla="*/ 2147483646 w 20313"/>
                  <a:gd name="T21" fmla="*/ 2147483646 h 20122"/>
                  <a:gd name="T22" fmla="*/ 2147483646 w 20313"/>
                  <a:gd name="T23" fmla="*/ 2147483646 h 20122"/>
                  <a:gd name="T24" fmla="*/ 2147483646 w 20313"/>
                  <a:gd name="T25" fmla="*/ 2147483646 h 20122"/>
                  <a:gd name="T26" fmla="*/ 2147483646 w 20313"/>
                  <a:gd name="T27" fmla="*/ 2147483646 h 20122"/>
                  <a:gd name="T28" fmla="*/ 2147483646 w 20313"/>
                  <a:gd name="T29" fmla="*/ 2147483646 h 20122"/>
                  <a:gd name="T30" fmla="*/ 2147483646 w 20313"/>
                  <a:gd name="T31" fmla="*/ 2147483646 h 20122"/>
                  <a:gd name="T32" fmla="*/ 2147483646 w 20313"/>
                  <a:gd name="T33" fmla="*/ 2147483646 h 20122"/>
                  <a:gd name="T34" fmla="*/ 2147483646 w 20313"/>
                  <a:gd name="T35" fmla="*/ 2147483646 h 20122"/>
                  <a:gd name="T36" fmla="*/ 2147483646 w 20313"/>
                  <a:gd name="T37" fmla="*/ 2147483646 h 20122"/>
                  <a:gd name="T38" fmla="*/ 1367578125 w 20313"/>
                  <a:gd name="T39" fmla="*/ 2147483646 h 20122"/>
                  <a:gd name="T40" fmla="*/ 1674609375 w 20313"/>
                  <a:gd name="T41" fmla="*/ 2147483646 h 20122"/>
                  <a:gd name="T42" fmla="*/ 358203125 w 20313"/>
                  <a:gd name="T43" fmla="*/ 2147483646 h 20122"/>
                  <a:gd name="T44" fmla="*/ 1316406250 w 20313"/>
                  <a:gd name="T45" fmla="*/ 2147483646 h 20122"/>
                  <a:gd name="T46" fmla="*/ 228125000 w 20313"/>
                  <a:gd name="T47" fmla="*/ 2147483646 h 20122"/>
                  <a:gd name="T48" fmla="*/ 1418750000 w 20313"/>
                  <a:gd name="T49" fmla="*/ 2147483646 h 20122"/>
                  <a:gd name="T50" fmla="*/ 846484375 w 20313"/>
                  <a:gd name="T51" fmla="*/ 1748828125 h 20122"/>
                  <a:gd name="T52" fmla="*/ 2023437500 w 20313"/>
                  <a:gd name="T53" fmla="*/ 1990625000 h 20122"/>
                  <a:gd name="T54" fmla="*/ 2102343750 w 20313"/>
                  <a:gd name="T55" fmla="*/ 1976562500 h 20122"/>
                  <a:gd name="T56" fmla="*/ 2147483646 w 20313"/>
                  <a:gd name="T57" fmla="*/ 632421875 h 20122"/>
                  <a:gd name="T58" fmla="*/ 2147483646 w 20313"/>
                  <a:gd name="T59" fmla="*/ 1409375000 h 20122"/>
                  <a:gd name="T60" fmla="*/ 2147483646 w 20313"/>
                  <a:gd name="T61" fmla="*/ 1339453125 h 20122"/>
                  <a:gd name="T62" fmla="*/ 2147483646 w 20313"/>
                  <a:gd name="T63" fmla="*/ 0 h 20122"/>
                  <a:gd name="T64" fmla="*/ 2147483646 w 20313"/>
                  <a:gd name="T65" fmla="*/ 414062500 h 20122"/>
                  <a:gd name="T66" fmla="*/ 1953515625 w 20313"/>
                  <a:gd name="T67" fmla="*/ 1776562500 h 20122"/>
                  <a:gd name="T68" fmla="*/ 688671875 w 20313"/>
                  <a:gd name="T69" fmla="*/ 1581250000 h 20122"/>
                  <a:gd name="T70" fmla="*/ 42187500 w 20313"/>
                  <a:gd name="T71" fmla="*/ 2147483646 h 20122"/>
                  <a:gd name="T72" fmla="*/ 148828125 w 20313"/>
                  <a:gd name="T73" fmla="*/ 2147483646 h 20122"/>
                  <a:gd name="T74" fmla="*/ 1172265625 w 20313"/>
                  <a:gd name="T75" fmla="*/ 2147483646 h 20122"/>
                  <a:gd name="T76" fmla="*/ 2147483646 w 20313"/>
                  <a:gd name="T77" fmla="*/ 2147483646 h 20122"/>
                  <a:gd name="T78" fmla="*/ 2147483646 w 20313"/>
                  <a:gd name="T79" fmla="*/ 2147483646 h 20122"/>
                  <a:gd name="T80" fmla="*/ 2147483646 w 20313"/>
                  <a:gd name="T81" fmla="*/ 2147483646 h 20122"/>
                  <a:gd name="T82" fmla="*/ 2147483646 w 20313"/>
                  <a:gd name="T83" fmla="*/ 2147483646 h 20122"/>
                  <a:gd name="T84" fmla="*/ 2147483646 w 20313"/>
                  <a:gd name="T85" fmla="*/ 2147483646 h 20122"/>
                  <a:gd name="T86" fmla="*/ 2147483646 w 20313"/>
                  <a:gd name="T87" fmla="*/ 2147483646 h 20122"/>
                  <a:gd name="T88" fmla="*/ 2147483646 w 20313"/>
                  <a:gd name="T89" fmla="*/ 2147483646 h 20122"/>
                  <a:gd name="T90" fmla="*/ 2147483646 w 20313"/>
                  <a:gd name="T91" fmla="*/ 1767578125 h 20122"/>
                  <a:gd name="T92" fmla="*/ 2147483646 w 20313"/>
                  <a:gd name="T93" fmla="*/ 1716406250 h 20122"/>
                  <a:gd name="T94" fmla="*/ 2147483646 w 20313"/>
                  <a:gd name="T95" fmla="*/ 623437500 h 20122"/>
                  <a:gd name="T96" fmla="*/ 2147483646 w 20313"/>
                  <a:gd name="T97" fmla="*/ 9375000 h 20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0313" h="20122" extrusionOk="0">
                    <a:moveTo>
                      <a:pt x="10168" y="631"/>
                    </a:moveTo>
                    <a:cubicBezTo>
                      <a:pt x="10430" y="1084"/>
                      <a:pt x="10942" y="2286"/>
                      <a:pt x="11347" y="3334"/>
                    </a:cubicBezTo>
                    <a:cubicBezTo>
                      <a:pt x="11371" y="3405"/>
                      <a:pt x="11419" y="3453"/>
                      <a:pt x="11490" y="3477"/>
                    </a:cubicBezTo>
                    <a:cubicBezTo>
                      <a:pt x="11517" y="3488"/>
                      <a:pt x="11548" y="3493"/>
                      <a:pt x="11580" y="3493"/>
                    </a:cubicBezTo>
                    <a:cubicBezTo>
                      <a:pt x="11620" y="3493"/>
                      <a:pt x="11660" y="3485"/>
                      <a:pt x="11692" y="3465"/>
                    </a:cubicBezTo>
                    <a:cubicBezTo>
                      <a:pt x="12681" y="2917"/>
                      <a:pt x="14193" y="2167"/>
                      <a:pt x="14586" y="2084"/>
                    </a:cubicBezTo>
                    <a:cubicBezTo>
                      <a:pt x="14633" y="2429"/>
                      <a:pt x="14419" y="3632"/>
                      <a:pt x="14169" y="4632"/>
                    </a:cubicBezTo>
                    <a:cubicBezTo>
                      <a:pt x="14145" y="4715"/>
                      <a:pt x="14169" y="4798"/>
                      <a:pt x="14228" y="4858"/>
                    </a:cubicBezTo>
                    <a:cubicBezTo>
                      <a:pt x="14270" y="4910"/>
                      <a:pt x="14338" y="4944"/>
                      <a:pt x="14410" y="4944"/>
                    </a:cubicBezTo>
                    <a:cubicBezTo>
                      <a:pt x="14421" y="4944"/>
                      <a:pt x="14432" y="4943"/>
                      <a:pt x="14443" y="4941"/>
                    </a:cubicBezTo>
                    <a:cubicBezTo>
                      <a:pt x="14467" y="4929"/>
                      <a:pt x="16479" y="4632"/>
                      <a:pt x="17515" y="4632"/>
                    </a:cubicBezTo>
                    <a:cubicBezTo>
                      <a:pt x="17681" y="4632"/>
                      <a:pt x="17788" y="4644"/>
                      <a:pt x="17860" y="4656"/>
                    </a:cubicBezTo>
                    <a:cubicBezTo>
                      <a:pt x="17717" y="5072"/>
                      <a:pt x="17169" y="6227"/>
                      <a:pt x="16633" y="7251"/>
                    </a:cubicBezTo>
                    <a:cubicBezTo>
                      <a:pt x="16598" y="7311"/>
                      <a:pt x="16598" y="7394"/>
                      <a:pt x="16622" y="7453"/>
                    </a:cubicBezTo>
                    <a:cubicBezTo>
                      <a:pt x="16657" y="7525"/>
                      <a:pt x="16717" y="7573"/>
                      <a:pt x="16788" y="7596"/>
                    </a:cubicBezTo>
                    <a:cubicBezTo>
                      <a:pt x="17967" y="7918"/>
                      <a:pt x="19324" y="8382"/>
                      <a:pt x="19598" y="8596"/>
                    </a:cubicBezTo>
                    <a:cubicBezTo>
                      <a:pt x="19408" y="8930"/>
                      <a:pt x="18193" y="9930"/>
                      <a:pt x="17098" y="10716"/>
                    </a:cubicBezTo>
                    <a:cubicBezTo>
                      <a:pt x="17038" y="10763"/>
                      <a:pt x="16991" y="10835"/>
                      <a:pt x="16991" y="10918"/>
                    </a:cubicBezTo>
                    <a:cubicBezTo>
                      <a:pt x="17003" y="11002"/>
                      <a:pt x="17038" y="11073"/>
                      <a:pt x="17110" y="11121"/>
                    </a:cubicBezTo>
                    <a:cubicBezTo>
                      <a:pt x="18348" y="11954"/>
                      <a:pt x="19408" y="12918"/>
                      <a:pt x="19396" y="13180"/>
                    </a:cubicBezTo>
                    <a:cubicBezTo>
                      <a:pt x="19265" y="13442"/>
                      <a:pt x="17729" y="13895"/>
                      <a:pt x="16038" y="14181"/>
                    </a:cubicBezTo>
                    <a:cubicBezTo>
                      <a:pt x="15955" y="14192"/>
                      <a:pt x="15883" y="14240"/>
                      <a:pt x="15860" y="14311"/>
                    </a:cubicBezTo>
                    <a:cubicBezTo>
                      <a:pt x="15824" y="14383"/>
                      <a:pt x="15824" y="14466"/>
                      <a:pt x="15860" y="14538"/>
                    </a:cubicBezTo>
                    <a:cubicBezTo>
                      <a:pt x="16431" y="15550"/>
                      <a:pt x="16991" y="16800"/>
                      <a:pt x="16967" y="17121"/>
                    </a:cubicBezTo>
                    <a:cubicBezTo>
                      <a:pt x="16919" y="17133"/>
                      <a:pt x="16812" y="17157"/>
                      <a:pt x="16574" y="17157"/>
                    </a:cubicBezTo>
                    <a:cubicBezTo>
                      <a:pt x="15645" y="17157"/>
                      <a:pt x="13919" y="16788"/>
                      <a:pt x="13907" y="16788"/>
                    </a:cubicBezTo>
                    <a:cubicBezTo>
                      <a:pt x="13890" y="16785"/>
                      <a:pt x="13873" y="16783"/>
                      <a:pt x="13857" y="16783"/>
                    </a:cubicBezTo>
                    <a:cubicBezTo>
                      <a:pt x="13747" y="16783"/>
                      <a:pt x="13652" y="16851"/>
                      <a:pt x="13621" y="16955"/>
                    </a:cubicBezTo>
                    <a:cubicBezTo>
                      <a:pt x="13276" y="18002"/>
                      <a:pt x="12835" y="19217"/>
                      <a:pt x="12633" y="19586"/>
                    </a:cubicBezTo>
                    <a:cubicBezTo>
                      <a:pt x="12276" y="19324"/>
                      <a:pt x="11347" y="18181"/>
                      <a:pt x="10609" y="17157"/>
                    </a:cubicBezTo>
                    <a:cubicBezTo>
                      <a:pt x="10561" y="17098"/>
                      <a:pt x="10502" y="17062"/>
                      <a:pt x="10430" y="17062"/>
                    </a:cubicBezTo>
                    <a:lnTo>
                      <a:pt x="10406" y="17062"/>
                    </a:lnTo>
                    <a:cubicBezTo>
                      <a:pt x="10347" y="17062"/>
                      <a:pt x="10276" y="17086"/>
                      <a:pt x="10228" y="17133"/>
                    </a:cubicBezTo>
                    <a:cubicBezTo>
                      <a:pt x="9299" y="18062"/>
                      <a:pt x="8216" y="19074"/>
                      <a:pt x="7823" y="19336"/>
                    </a:cubicBezTo>
                    <a:cubicBezTo>
                      <a:pt x="7704" y="18919"/>
                      <a:pt x="7489" y="17848"/>
                      <a:pt x="7311" y="16871"/>
                    </a:cubicBezTo>
                    <a:cubicBezTo>
                      <a:pt x="7299" y="16800"/>
                      <a:pt x="7251" y="16740"/>
                      <a:pt x="7192" y="16705"/>
                    </a:cubicBezTo>
                    <a:cubicBezTo>
                      <a:pt x="7150" y="16684"/>
                      <a:pt x="7109" y="16671"/>
                      <a:pt x="7067" y="16671"/>
                    </a:cubicBezTo>
                    <a:cubicBezTo>
                      <a:pt x="7037" y="16671"/>
                      <a:pt x="7007" y="16678"/>
                      <a:pt x="6977" y="16693"/>
                    </a:cubicBezTo>
                    <a:cubicBezTo>
                      <a:pt x="5918" y="17109"/>
                      <a:pt x="4156" y="17752"/>
                      <a:pt x="3501" y="17871"/>
                    </a:cubicBezTo>
                    <a:cubicBezTo>
                      <a:pt x="3584" y="17359"/>
                      <a:pt x="3953" y="15990"/>
                      <a:pt x="4310" y="14764"/>
                    </a:cubicBezTo>
                    <a:cubicBezTo>
                      <a:pt x="4322" y="14704"/>
                      <a:pt x="4310" y="14633"/>
                      <a:pt x="4287" y="14573"/>
                    </a:cubicBezTo>
                    <a:cubicBezTo>
                      <a:pt x="4251" y="14514"/>
                      <a:pt x="4191" y="14478"/>
                      <a:pt x="4132" y="14454"/>
                    </a:cubicBezTo>
                    <a:cubicBezTo>
                      <a:pt x="2822" y="14133"/>
                      <a:pt x="1322" y="13692"/>
                      <a:pt x="917" y="13466"/>
                    </a:cubicBezTo>
                    <a:cubicBezTo>
                      <a:pt x="1191" y="13121"/>
                      <a:pt x="2286" y="12228"/>
                      <a:pt x="3275" y="11502"/>
                    </a:cubicBezTo>
                    <a:cubicBezTo>
                      <a:pt x="3334" y="11454"/>
                      <a:pt x="3370" y="11371"/>
                      <a:pt x="3370" y="11287"/>
                    </a:cubicBezTo>
                    <a:cubicBezTo>
                      <a:pt x="3370" y="11204"/>
                      <a:pt x="3322" y="11133"/>
                      <a:pt x="3251" y="11097"/>
                    </a:cubicBezTo>
                    <a:cubicBezTo>
                      <a:pt x="1822" y="10263"/>
                      <a:pt x="584" y="9299"/>
                      <a:pt x="584" y="9013"/>
                    </a:cubicBezTo>
                    <a:cubicBezTo>
                      <a:pt x="631" y="8751"/>
                      <a:pt x="2001" y="8204"/>
                      <a:pt x="3453" y="7882"/>
                    </a:cubicBezTo>
                    <a:cubicBezTo>
                      <a:pt x="3537" y="7858"/>
                      <a:pt x="3596" y="7811"/>
                      <a:pt x="3632" y="7739"/>
                    </a:cubicBezTo>
                    <a:cubicBezTo>
                      <a:pt x="3656" y="7668"/>
                      <a:pt x="3656" y="7596"/>
                      <a:pt x="3620" y="7525"/>
                    </a:cubicBezTo>
                    <a:cubicBezTo>
                      <a:pt x="2989" y="6334"/>
                      <a:pt x="2322" y="4989"/>
                      <a:pt x="2167" y="4477"/>
                    </a:cubicBezTo>
                    <a:cubicBezTo>
                      <a:pt x="2810" y="4536"/>
                      <a:pt x="4525" y="4941"/>
                      <a:pt x="5180" y="5096"/>
                    </a:cubicBezTo>
                    <a:cubicBezTo>
                      <a:pt x="5200" y="5103"/>
                      <a:pt x="5220" y="5106"/>
                      <a:pt x="5239" y="5106"/>
                    </a:cubicBezTo>
                    <a:cubicBezTo>
                      <a:pt x="5290" y="5106"/>
                      <a:pt x="5339" y="5086"/>
                      <a:pt x="5382" y="5060"/>
                    </a:cubicBezTo>
                    <a:cubicBezTo>
                      <a:pt x="5442" y="5013"/>
                      <a:pt x="5477" y="4941"/>
                      <a:pt x="5489" y="4870"/>
                    </a:cubicBezTo>
                    <a:cubicBezTo>
                      <a:pt x="5525" y="3560"/>
                      <a:pt x="5620" y="2120"/>
                      <a:pt x="5715" y="1619"/>
                    </a:cubicBezTo>
                    <a:cubicBezTo>
                      <a:pt x="6204" y="1869"/>
                      <a:pt x="7585" y="2739"/>
                      <a:pt x="8823" y="3560"/>
                    </a:cubicBezTo>
                    <a:cubicBezTo>
                      <a:pt x="8863" y="3592"/>
                      <a:pt x="8913" y="3608"/>
                      <a:pt x="8967" y="3608"/>
                    </a:cubicBezTo>
                    <a:cubicBezTo>
                      <a:pt x="8994" y="3608"/>
                      <a:pt x="9021" y="3604"/>
                      <a:pt x="9049" y="3596"/>
                    </a:cubicBezTo>
                    <a:cubicBezTo>
                      <a:pt x="9121" y="3560"/>
                      <a:pt x="9168" y="3501"/>
                      <a:pt x="9192" y="3429"/>
                    </a:cubicBezTo>
                    <a:cubicBezTo>
                      <a:pt x="9514" y="2346"/>
                      <a:pt x="9930" y="1096"/>
                      <a:pt x="10168" y="631"/>
                    </a:cubicBezTo>
                    <a:close/>
                    <a:moveTo>
                      <a:pt x="10168" y="0"/>
                    </a:moveTo>
                    <a:cubicBezTo>
                      <a:pt x="9990" y="0"/>
                      <a:pt x="9716" y="0"/>
                      <a:pt x="8823" y="2977"/>
                    </a:cubicBezTo>
                    <a:cubicBezTo>
                      <a:pt x="6906" y="1703"/>
                      <a:pt x="5823" y="1060"/>
                      <a:pt x="5584" y="1060"/>
                    </a:cubicBezTo>
                    <a:lnTo>
                      <a:pt x="5513" y="1060"/>
                    </a:lnTo>
                    <a:cubicBezTo>
                      <a:pt x="5323" y="1107"/>
                      <a:pt x="5120" y="1167"/>
                      <a:pt x="5001" y="4548"/>
                    </a:cubicBezTo>
                    <a:cubicBezTo>
                      <a:pt x="4310" y="4382"/>
                      <a:pt x="2596" y="3977"/>
                      <a:pt x="2048" y="3977"/>
                    </a:cubicBezTo>
                    <a:cubicBezTo>
                      <a:pt x="1953" y="3977"/>
                      <a:pt x="1846" y="3989"/>
                      <a:pt x="1763" y="4048"/>
                    </a:cubicBezTo>
                    <a:cubicBezTo>
                      <a:pt x="1596" y="4179"/>
                      <a:pt x="1382" y="4334"/>
                      <a:pt x="3037" y="7477"/>
                    </a:cubicBezTo>
                    <a:cubicBezTo>
                      <a:pt x="2001" y="7727"/>
                      <a:pt x="227" y="8263"/>
                      <a:pt x="108" y="8930"/>
                    </a:cubicBezTo>
                    <a:cubicBezTo>
                      <a:pt x="0" y="9609"/>
                      <a:pt x="1679" y="10728"/>
                      <a:pt x="2679" y="11335"/>
                    </a:cubicBezTo>
                    <a:cubicBezTo>
                      <a:pt x="310" y="13109"/>
                      <a:pt x="358" y="13430"/>
                      <a:pt x="381" y="13573"/>
                    </a:cubicBezTo>
                    <a:cubicBezTo>
                      <a:pt x="405" y="13728"/>
                      <a:pt x="465" y="14050"/>
                      <a:pt x="3763" y="14871"/>
                    </a:cubicBezTo>
                    <a:cubicBezTo>
                      <a:pt x="3465" y="15895"/>
                      <a:pt x="2941" y="17800"/>
                      <a:pt x="3001" y="18121"/>
                    </a:cubicBezTo>
                    <a:cubicBezTo>
                      <a:pt x="3001" y="18181"/>
                      <a:pt x="3060" y="18383"/>
                      <a:pt x="3358" y="18383"/>
                    </a:cubicBezTo>
                    <a:cubicBezTo>
                      <a:pt x="3941" y="18383"/>
                      <a:pt x="6085" y="17574"/>
                      <a:pt x="6882" y="17252"/>
                    </a:cubicBezTo>
                    <a:cubicBezTo>
                      <a:pt x="7061" y="18217"/>
                      <a:pt x="7323" y="19574"/>
                      <a:pt x="7489" y="19788"/>
                    </a:cubicBezTo>
                    <a:cubicBezTo>
                      <a:pt x="7537" y="19848"/>
                      <a:pt x="7644" y="19896"/>
                      <a:pt x="7716" y="19896"/>
                    </a:cubicBezTo>
                    <a:cubicBezTo>
                      <a:pt x="8001" y="19896"/>
                      <a:pt x="8894" y="19157"/>
                      <a:pt x="10371" y="17681"/>
                    </a:cubicBezTo>
                    <a:cubicBezTo>
                      <a:pt x="11573" y="19300"/>
                      <a:pt x="12347" y="20122"/>
                      <a:pt x="12692" y="20122"/>
                    </a:cubicBezTo>
                    <a:cubicBezTo>
                      <a:pt x="12776" y="20122"/>
                      <a:pt x="12859" y="20098"/>
                      <a:pt x="12919" y="20038"/>
                    </a:cubicBezTo>
                    <a:cubicBezTo>
                      <a:pt x="13181" y="19765"/>
                      <a:pt x="13764" y="18086"/>
                      <a:pt x="14014" y="17312"/>
                    </a:cubicBezTo>
                    <a:cubicBezTo>
                      <a:pt x="14526" y="17419"/>
                      <a:pt x="15776" y="17657"/>
                      <a:pt x="16574" y="17657"/>
                    </a:cubicBezTo>
                    <a:cubicBezTo>
                      <a:pt x="16907" y="17657"/>
                      <a:pt x="17276" y="17621"/>
                      <a:pt x="17407" y="17359"/>
                    </a:cubicBezTo>
                    <a:cubicBezTo>
                      <a:pt x="17622" y="16919"/>
                      <a:pt x="16967" y="15550"/>
                      <a:pt x="16455" y="14609"/>
                    </a:cubicBezTo>
                    <a:cubicBezTo>
                      <a:pt x="17788" y="14371"/>
                      <a:pt x="19705" y="13930"/>
                      <a:pt x="19872" y="13311"/>
                    </a:cubicBezTo>
                    <a:cubicBezTo>
                      <a:pt x="20039" y="12692"/>
                      <a:pt x="18681" y="11609"/>
                      <a:pt x="17669" y="10906"/>
                    </a:cubicBezTo>
                    <a:cubicBezTo>
                      <a:pt x="20312" y="8977"/>
                      <a:pt x="20146" y="8596"/>
                      <a:pt x="20074" y="8430"/>
                    </a:cubicBezTo>
                    <a:cubicBezTo>
                      <a:pt x="19920" y="8049"/>
                      <a:pt x="18491" y="7573"/>
                      <a:pt x="17205" y="7203"/>
                    </a:cubicBezTo>
                    <a:cubicBezTo>
                      <a:pt x="17645" y="6358"/>
                      <a:pt x="18372" y="4894"/>
                      <a:pt x="18372" y="4525"/>
                    </a:cubicBezTo>
                    <a:cubicBezTo>
                      <a:pt x="18372" y="4144"/>
                      <a:pt x="17836" y="4144"/>
                      <a:pt x="17515" y="4144"/>
                    </a:cubicBezTo>
                    <a:cubicBezTo>
                      <a:pt x="16705" y="4144"/>
                      <a:pt x="15371" y="4310"/>
                      <a:pt x="14728" y="4394"/>
                    </a:cubicBezTo>
                    <a:cubicBezTo>
                      <a:pt x="15336" y="1881"/>
                      <a:pt x="15002" y="1715"/>
                      <a:pt x="14848" y="1643"/>
                    </a:cubicBezTo>
                    <a:cubicBezTo>
                      <a:pt x="14800" y="1608"/>
                      <a:pt x="14740" y="1596"/>
                      <a:pt x="14669" y="1596"/>
                    </a:cubicBezTo>
                    <a:cubicBezTo>
                      <a:pt x="14169" y="1596"/>
                      <a:pt x="12431" y="2512"/>
                      <a:pt x="11704" y="2893"/>
                    </a:cubicBezTo>
                    <a:cubicBezTo>
                      <a:pt x="10633" y="167"/>
                      <a:pt x="10371" y="60"/>
                      <a:pt x="10276" y="24"/>
                    </a:cubicBezTo>
                    <a:cubicBezTo>
                      <a:pt x="10252" y="12"/>
                      <a:pt x="10204" y="0"/>
                      <a:pt x="101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367;p22"/>
              <p:cNvSpPr>
                <a:spLocks/>
              </p:cNvSpPr>
              <p:nvPr/>
            </p:nvSpPr>
            <p:spPr bwMode="auto">
              <a:xfrm>
                <a:off x="5022650" y="1205050"/>
                <a:ext cx="315825" cy="315825"/>
              </a:xfrm>
              <a:custGeom>
                <a:avLst/>
                <a:gdLst>
                  <a:gd name="T0" fmla="*/ 2147483646 w 12633"/>
                  <a:gd name="T1" fmla="*/ 0 h 12633"/>
                  <a:gd name="T2" fmla="*/ 0 w 12633"/>
                  <a:gd name="T3" fmla="*/ 2147483646 h 12633"/>
                  <a:gd name="T4" fmla="*/ 2147483646 w 12633"/>
                  <a:gd name="T5" fmla="*/ 2147483646 h 12633"/>
                  <a:gd name="T6" fmla="*/ 2147483646 w 12633"/>
                  <a:gd name="T7" fmla="*/ 2147483646 h 12633"/>
                  <a:gd name="T8" fmla="*/ 2147483646 w 12633"/>
                  <a:gd name="T9" fmla="*/ 0 h 126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33" h="12633" extrusionOk="0">
                    <a:moveTo>
                      <a:pt x="6322" y="0"/>
                    </a:moveTo>
                    <a:cubicBezTo>
                      <a:pt x="2834" y="0"/>
                      <a:pt x="0" y="2834"/>
                      <a:pt x="0" y="6322"/>
                    </a:cubicBezTo>
                    <a:cubicBezTo>
                      <a:pt x="0" y="9811"/>
                      <a:pt x="2834" y="12633"/>
                      <a:pt x="6322" y="12633"/>
                    </a:cubicBezTo>
                    <a:cubicBezTo>
                      <a:pt x="9811" y="12633"/>
                      <a:pt x="12633" y="9811"/>
                      <a:pt x="12633" y="6322"/>
                    </a:cubicBezTo>
                    <a:cubicBezTo>
                      <a:pt x="12633" y="2834"/>
                      <a:pt x="9811" y="0"/>
                      <a:pt x="632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368;p22"/>
              <p:cNvSpPr>
                <a:spLocks/>
              </p:cNvSpPr>
              <p:nvPr/>
            </p:nvSpPr>
            <p:spPr bwMode="auto">
              <a:xfrm>
                <a:off x="5192600" y="1254150"/>
                <a:ext cx="26225" cy="16100"/>
              </a:xfrm>
              <a:custGeom>
                <a:avLst/>
                <a:gdLst>
                  <a:gd name="T0" fmla="*/ 390625 w 1049"/>
                  <a:gd name="T1" fmla="*/ 390625 h 644"/>
                  <a:gd name="T2" fmla="*/ 409375000 w 1049"/>
                  <a:gd name="T3" fmla="*/ 251562500 h 644"/>
                  <a:gd name="T4" fmla="*/ 390625 w 1049"/>
                  <a:gd name="T5" fmla="*/ 390625 h 644"/>
                  <a:gd name="T6" fmla="*/ 0 60000 65536"/>
                  <a:gd name="T7" fmla="*/ 0 60000 65536"/>
                  <a:gd name="T8" fmla="*/ 0 60000 65536"/>
                </a:gdLst>
                <a:ahLst/>
                <a:cxnLst>
                  <a:cxn ang="T6">
                    <a:pos x="T0" y="T1"/>
                  </a:cxn>
                  <a:cxn ang="T7">
                    <a:pos x="T2" y="T3"/>
                  </a:cxn>
                  <a:cxn ang="T8">
                    <a:pos x="T4" y="T5"/>
                  </a:cxn>
                </a:cxnLst>
                <a:rect l="0" t="0" r="r" b="b"/>
                <a:pathLst>
                  <a:path w="1049" h="644" extrusionOk="0">
                    <a:moveTo>
                      <a:pt x="1" y="1"/>
                    </a:moveTo>
                    <a:lnTo>
                      <a:pt x="1048" y="644"/>
                    </a:lnTo>
                    <a:cubicBezTo>
                      <a:pt x="917" y="19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369;p22"/>
              <p:cNvSpPr>
                <a:spLocks/>
              </p:cNvSpPr>
              <p:nvPr/>
            </p:nvSpPr>
            <p:spPr bwMode="auto">
              <a:xfrm>
                <a:off x="5186050" y="1248100"/>
                <a:ext cx="39925" cy="28100"/>
              </a:xfrm>
              <a:custGeom>
                <a:avLst/>
                <a:gdLst>
                  <a:gd name="T0" fmla="*/ 103515625 w 1597"/>
                  <a:gd name="T1" fmla="*/ 0 h 1124"/>
                  <a:gd name="T2" fmla="*/ 9375000 w 1597"/>
                  <a:gd name="T3" fmla="*/ 76171875 h 1124"/>
                  <a:gd name="T4" fmla="*/ 83984375 w 1597"/>
                  <a:gd name="T5" fmla="*/ 192578125 h 1124"/>
                  <a:gd name="T6" fmla="*/ 423437500 w 1597"/>
                  <a:gd name="T7" fmla="*/ 369140625 h 1124"/>
                  <a:gd name="T8" fmla="*/ 516406250 w 1597"/>
                  <a:gd name="T9" fmla="*/ 439062500 h 1124"/>
                  <a:gd name="T10" fmla="*/ 539843750 w 1597"/>
                  <a:gd name="T11" fmla="*/ 434375000 h 1124"/>
                  <a:gd name="T12" fmla="*/ 604687500 w 1597"/>
                  <a:gd name="T13" fmla="*/ 317968750 h 1124"/>
                  <a:gd name="T14" fmla="*/ 121093750 w 1597"/>
                  <a:gd name="T15" fmla="*/ 1562500 h 1124"/>
                  <a:gd name="T16" fmla="*/ 103515625 w 1597"/>
                  <a:gd name="T17" fmla="*/ 0 h 1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97" h="1124" extrusionOk="0">
                    <a:moveTo>
                      <a:pt x="265" y="0"/>
                    </a:moveTo>
                    <a:cubicBezTo>
                      <a:pt x="151" y="0"/>
                      <a:pt x="45" y="79"/>
                      <a:pt x="24" y="195"/>
                    </a:cubicBezTo>
                    <a:cubicBezTo>
                      <a:pt x="1" y="326"/>
                      <a:pt x="84" y="457"/>
                      <a:pt x="215" y="493"/>
                    </a:cubicBezTo>
                    <a:cubicBezTo>
                      <a:pt x="524" y="552"/>
                      <a:pt x="1025" y="743"/>
                      <a:pt x="1084" y="945"/>
                    </a:cubicBezTo>
                    <a:cubicBezTo>
                      <a:pt x="1108" y="1052"/>
                      <a:pt x="1215" y="1124"/>
                      <a:pt x="1322" y="1124"/>
                    </a:cubicBezTo>
                    <a:cubicBezTo>
                      <a:pt x="1334" y="1124"/>
                      <a:pt x="1358" y="1124"/>
                      <a:pt x="1382" y="1112"/>
                    </a:cubicBezTo>
                    <a:cubicBezTo>
                      <a:pt x="1513" y="1076"/>
                      <a:pt x="1596" y="945"/>
                      <a:pt x="1548" y="814"/>
                    </a:cubicBezTo>
                    <a:cubicBezTo>
                      <a:pt x="1382" y="243"/>
                      <a:pt x="489" y="40"/>
                      <a:pt x="310" y="4"/>
                    </a:cubicBezTo>
                    <a:cubicBezTo>
                      <a:pt x="295" y="2"/>
                      <a:pt x="280" y="0"/>
                      <a:pt x="26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370;p22"/>
              <p:cNvSpPr>
                <a:spLocks/>
              </p:cNvSpPr>
              <p:nvPr/>
            </p:nvSpPr>
            <p:spPr bwMode="auto">
              <a:xfrm>
                <a:off x="5211350" y="1302675"/>
                <a:ext cx="26225" cy="16100"/>
              </a:xfrm>
              <a:custGeom>
                <a:avLst/>
                <a:gdLst>
                  <a:gd name="T0" fmla="*/ 390625 w 1049"/>
                  <a:gd name="T1" fmla="*/ 0 h 644"/>
                  <a:gd name="T2" fmla="*/ 409375000 w 1049"/>
                  <a:gd name="T3" fmla="*/ 251171875 h 644"/>
                  <a:gd name="T4" fmla="*/ 390625 w 1049"/>
                  <a:gd name="T5" fmla="*/ 0 h 644"/>
                  <a:gd name="T6" fmla="*/ 0 60000 65536"/>
                  <a:gd name="T7" fmla="*/ 0 60000 65536"/>
                  <a:gd name="T8" fmla="*/ 0 60000 65536"/>
                </a:gdLst>
                <a:ahLst/>
                <a:cxnLst>
                  <a:cxn ang="T6">
                    <a:pos x="T0" y="T1"/>
                  </a:cxn>
                  <a:cxn ang="T7">
                    <a:pos x="T2" y="T3"/>
                  </a:cxn>
                  <a:cxn ang="T8">
                    <a:pos x="T4" y="T5"/>
                  </a:cxn>
                </a:cxnLst>
                <a:rect l="0" t="0" r="r" b="b"/>
                <a:pathLst>
                  <a:path w="1049" h="644" extrusionOk="0">
                    <a:moveTo>
                      <a:pt x="1" y="0"/>
                    </a:moveTo>
                    <a:lnTo>
                      <a:pt x="1048" y="643"/>
                    </a:lnTo>
                    <a:cubicBezTo>
                      <a:pt x="917" y="19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371;p22"/>
              <p:cNvSpPr>
                <a:spLocks/>
              </p:cNvSpPr>
              <p:nvPr/>
            </p:nvSpPr>
            <p:spPr bwMode="auto">
              <a:xfrm>
                <a:off x="5204500" y="1296625"/>
                <a:ext cx="39925" cy="28100"/>
              </a:xfrm>
              <a:custGeom>
                <a:avLst/>
                <a:gdLst>
                  <a:gd name="T0" fmla="*/ 108203125 w 1597"/>
                  <a:gd name="T1" fmla="*/ 0 h 1124"/>
                  <a:gd name="T2" fmla="*/ 14453125 w 1597"/>
                  <a:gd name="T3" fmla="*/ 76171875 h 1124"/>
                  <a:gd name="T4" fmla="*/ 88671875 w 1597"/>
                  <a:gd name="T5" fmla="*/ 192187500 h 1124"/>
                  <a:gd name="T6" fmla="*/ 423437500 w 1597"/>
                  <a:gd name="T7" fmla="*/ 373828125 h 1124"/>
                  <a:gd name="T8" fmla="*/ 516406250 w 1597"/>
                  <a:gd name="T9" fmla="*/ 438671875 h 1124"/>
                  <a:gd name="T10" fmla="*/ 544531250 w 1597"/>
                  <a:gd name="T11" fmla="*/ 438671875 h 1124"/>
                  <a:gd name="T12" fmla="*/ 609765625 w 1597"/>
                  <a:gd name="T13" fmla="*/ 317968750 h 1124"/>
                  <a:gd name="T14" fmla="*/ 125781250 w 1597"/>
                  <a:gd name="T15" fmla="*/ 1562500 h 1124"/>
                  <a:gd name="T16" fmla="*/ 108203125 w 1597"/>
                  <a:gd name="T17" fmla="*/ 0 h 1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97" h="1124" extrusionOk="0">
                    <a:moveTo>
                      <a:pt x="277" y="0"/>
                    </a:moveTo>
                    <a:cubicBezTo>
                      <a:pt x="163" y="0"/>
                      <a:pt x="58" y="79"/>
                      <a:pt x="37" y="195"/>
                    </a:cubicBezTo>
                    <a:cubicBezTo>
                      <a:pt x="1" y="326"/>
                      <a:pt x="96" y="457"/>
                      <a:pt x="227" y="492"/>
                    </a:cubicBezTo>
                    <a:cubicBezTo>
                      <a:pt x="548" y="552"/>
                      <a:pt x="1025" y="754"/>
                      <a:pt x="1084" y="957"/>
                    </a:cubicBezTo>
                    <a:cubicBezTo>
                      <a:pt x="1120" y="1064"/>
                      <a:pt x="1215" y="1123"/>
                      <a:pt x="1322" y="1123"/>
                    </a:cubicBezTo>
                    <a:lnTo>
                      <a:pt x="1394" y="1123"/>
                    </a:lnTo>
                    <a:cubicBezTo>
                      <a:pt x="1525" y="1076"/>
                      <a:pt x="1596" y="945"/>
                      <a:pt x="1561" y="814"/>
                    </a:cubicBezTo>
                    <a:cubicBezTo>
                      <a:pt x="1394" y="254"/>
                      <a:pt x="501" y="40"/>
                      <a:pt x="322" y="4"/>
                    </a:cubicBezTo>
                    <a:cubicBezTo>
                      <a:pt x="307" y="1"/>
                      <a:pt x="292" y="0"/>
                      <a:pt x="2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372;p22"/>
              <p:cNvSpPr>
                <a:spLocks/>
              </p:cNvSpPr>
              <p:nvPr/>
            </p:nvSpPr>
            <p:spPr bwMode="auto">
              <a:xfrm>
                <a:off x="5263450" y="1302375"/>
                <a:ext cx="23225" cy="20275"/>
              </a:xfrm>
              <a:custGeom>
                <a:avLst/>
                <a:gdLst>
                  <a:gd name="T0" fmla="*/ 0 w 929"/>
                  <a:gd name="T1" fmla="*/ 0 h 811"/>
                  <a:gd name="T2" fmla="*/ 362890625 w 929"/>
                  <a:gd name="T3" fmla="*/ 316406250 h 811"/>
                  <a:gd name="T4" fmla="*/ 0 w 929"/>
                  <a:gd name="T5" fmla="*/ 0 h 811"/>
                  <a:gd name="T6" fmla="*/ 0 60000 65536"/>
                  <a:gd name="T7" fmla="*/ 0 60000 65536"/>
                  <a:gd name="T8" fmla="*/ 0 60000 65536"/>
                </a:gdLst>
                <a:ahLst/>
                <a:cxnLst>
                  <a:cxn ang="T6">
                    <a:pos x="T0" y="T1"/>
                  </a:cxn>
                  <a:cxn ang="T7">
                    <a:pos x="T2" y="T3"/>
                  </a:cxn>
                  <a:cxn ang="T8">
                    <a:pos x="T4" y="T5"/>
                  </a:cxn>
                </a:cxnLst>
                <a:rect l="0" t="0" r="r" b="b"/>
                <a:pathLst>
                  <a:path w="929" h="811" extrusionOk="0">
                    <a:moveTo>
                      <a:pt x="0" y="0"/>
                    </a:moveTo>
                    <a:lnTo>
                      <a:pt x="929" y="810"/>
                    </a:lnTo>
                    <a:cubicBezTo>
                      <a:pt x="869" y="346"/>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373;p22"/>
              <p:cNvSpPr>
                <a:spLocks/>
              </p:cNvSpPr>
              <p:nvPr/>
            </p:nvSpPr>
            <p:spPr bwMode="auto">
              <a:xfrm>
                <a:off x="5256300" y="1296025"/>
                <a:ext cx="36625" cy="32575"/>
              </a:xfrm>
              <a:custGeom>
                <a:avLst/>
                <a:gdLst>
                  <a:gd name="T0" fmla="*/ 111328125 w 1465"/>
                  <a:gd name="T1" fmla="*/ 0 h 1303"/>
                  <a:gd name="T2" fmla="*/ 23437500 w 1465"/>
                  <a:gd name="T3" fmla="*/ 62109375 h 1303"/>
                  <a:gd name="T4" fmla="*/ 74609375 w 1465"/>
                  <a:gd name="T5" fmla="*/ 187890625 h 1303"/>
                  <a:gd name="T6" fmla="*/ 376953125 w 1465"/>
                  <a:gd name="T7" fmla="*/ 425000000 h 1303"/>
                  <a:gd name="T8" fmla="*/ 469921875 w 1465"/>
                  <a:gd name="T9" fmla="*/ 508593750 h 1303"/>
                  <a:gd name="T10" fmla="*/ 483984375 w 1465"/>
                  <a:gd name="T11" fmla="*/ 508593750 h 1303"/>
                  <a:gd name="T12" fmla="*/ 567578125 w 1465"/>
                  <a:gd name="T13" fmla="*/ 401562500 h 1303"/>
                  <a:gd name="T14" fmla="*/ 144531250 w 1465"/>
                  <a:gd name="T15" fmla="*/ 6250000 h 1303"/>
                  <a:gd name="T16" fmla="*/ 111328125 w 1465"/>
                  <a:gd name="T17" fmla="*/ 0 h 1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65" h="1303" extrusionOk="0">
                    <a:moveTo>
                      <a:pt x="285" y="0"/>
                    </a:moveTo>
                    <a:cubicBezTo>
                      <a:pt x="190" y="0"/>
                      <a:pt x="97" y="58"/>
                      <a:pt x="60" y="159"/>
                    </a:cubicBezTo>
                    <a:cubicBezTo>
                      <a:pt x="0" y="290"/>
                      <a:pt x="72" y="433"/>
                      <a:pt x="191" y="481"/>
                    </a:cubicBezTo>
                    <a:cubicBezTo>
                      <a:pt x="489" y="600"/>
                      <a:pt x="941" y="874"/>
                      <a:pt x="965" y="1088"/>
                    </a:cubicBezTo>
                    <a:cubicBezTo>
                      <a:pt x="977" y="1207"/>
                      <a:pt x="1084" y="1302"/>
                      <a:pt x="1203" y="1302"/>
                    </a:cubicBezTo>
                    <a:lnTo>
                      <a:pt x="1239" y="1302"/>
                    </a:lnTo>
                    <a:cubicBezTo>
                      <a:pt x="1370" y="1290"/>
                      <a:pt x="1465" y="1171"/>
                      <a:pt x="1453" y="1028"/>
                    </a:cubicBezTo>
                    <a:cubicBezTo>
                      <a:pt x="1382" y="445"/>
                      <a:pt x="548" y="88"/>
                      <a:pt x="370" y="16"/>
                    </a:cubicBezTo>
                    <a:cubicBezTo>
                      <a:pt x="342" y="5"/>
                      <a:pt x="313" y="0"/>
                      <a:pt x="28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374;p22"/>
              <p:cNvSpPr>
                <a:spLocks/>
              </p:cNvSpPr>
              <p:nvPr/>
            </p:nvSpPr>
            <p:spPr bwMode="auto">
              <a:xfrm>
                <a:off x="5151825" y="1290175"/>
                <a:ext cx="26225" cy="15800"/>
              </a:xfrm>
              <a:custGeom>
                <a:avLst/>
                <a:gdLst>
                  <a:gd name="T0" fmla="*/ 0 w 1049"/>
                  <a:gd name="T1" fmla="*/ 0 h 632"/>
                  <a:gd name="T2" fmla="*/ 409375000 w 1049"/>
                  <a:gd name="T3" fmla="*/ 246484375 h 632"/>
                  <a:gd name="T4" fmla="*/ 0 w 1049"/>
                  <a:gd name="T5" fmla="*/ 0 h 632"/>
                  <a:gd name="T6" fmla="*/ 0 60000 65536"/>
                  <a:gd name="T7" fmla="*/ 0 60000 65536"/>
                  <a:gd name="T8" fmla="*/ 0 60000 65536"/>
                </a:gdLst>
                <a:ahLst/>
                <a:cxnLst>
                  <a:cxn ang="T6">
                    <a:pos x="T0" y="T1"/>
                  </a:cxn>
                  <a:cxn ang="T7">
                    <a:pos x="T2" y="T3"/>
                  </a:cxn>
                  <a:cxn ang="T8">
                    <a:pos x="T4" y="T5"/>
                  </a:cxn>
                </a:cxnLst>
                <a:rect l="0" t="0" r="r" b="b"/>
                <a:pathLst>
                  <a:path w="1049" h="632" extrusionOk="0">
                    <a:moveTo>
                      <a:pt x="0" y="0"/>
                    </a:moveTo>
                    <a:lnTo>
                      <a:pt x="1048" y="631"/>
                    </a:lnTo>
                    <a:cubicBezTo>
                      <a:pt x="917" y="179"/>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375;p22"/>
              <p:cNvSpPr>
                <a:spLocks/>
              </p:cNvSpPr>
              <p:nvPr/>
            </p:nvSpPr>
            <p:spPr bwMode="auto">
              <a:xfrm>
                <a:off x="5144975" y="1283825"/>
                <a:ext cx="39900" cy="28400"/>
              </a:xfrm>
              <a:custGeom>
                <a:avLst/>
                <a:gdLst>
                  <a:gd name="T0" fmla="*/ 108203125 w 1596"/>
                  <a:gd name="T1" fmla="*/ 0 h 1136"/>
                  <a:gd name="T2" fmla="*/ 9375000 w 1596"/>
                  <a:gd name="T3" fmla="*/ 80859375 h 1136"/>
                  <a:gd name="T4" fmla="*/ 83984375 w 1596"/>
                  <a:gd name="T5" fmla="*/ 192187500 h 1136"/>
                  <a:gd name="T6" fmla="*/ 423437500 w 1596"/>
                  <a:gd name="T7" fmla="*/ 373828125 h 1136"/>
                  <a:gd name="T8" fmla="*/ 516406250 w 1596"/>
                  <a:gd name="T9" fmla="*/ 443359375 h 1136"/>
                  <a:gd name="T10" fmla="*/ 544531250 w 1596"/>
                  <a:gd name="T11" fmla="*/ 438671875 h 1136"/>
                  <a:gd name="T12" fmla="*/ 609375000 w 1596"/>
                  <a:gd name="T13" fmla="*/ 317968750 h 1136"/>
                  <a:gd name="T14" fmla="*/ 125781250 w 1596"/>
                  <a:gd name="T15" fmla="*/ 1562500 h 1136"/>
                  <a:gd name="T16" fmla="*/ 108203125 w 1596"/>
                  <a:gd name="T17" fmla="*/ 0 h 1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96" h="1136" extrusionOk="0">
                    <a:moveTo>
                      <a:pt x="277" y="0"/>
                    </a:moveTo>
                    <a:cubicBezTo>
                      <a:pt x="162" y="0"/>
                      <a:pt x="56" y="80"/>
                      <a:pt x="24" y="207"/>
                    </a:cubicBezTo>
                    <a:cubicBezTo>
                      <a:pt x="1" y="338"/>
                      <a:pt x="84" y="469"/>
                      <a:pt x="215" y="492"/>
                    </a:cubicBezTo>
                    <a:cubicBezTo>
                      <a:pt x="548" y="564"/>
                      <a:pt x="1024" y="754"/>
                      <a:pt x="1084" y="957"/>
                    </a:cubicBezTo>
                    <a:cubicBezTo>
                      <a:pt x="1120" y="1064"/>
                      <a:pt x="1215" y="1135"/>
                      <a:pt x="1322" y="1135"/>
                    </a:cubicBezTo>
                    <a:cubicBezTo>
                      <a:pt x="1346" y="1135"/>
                      <a:pt x="1370" y="1135"/>
                      <a:pt x="1394" y="1123"/>
                    </a:cubicBezTo>
                    <a:cubicBezTo>
                      <a:pt x="1525" y="1088"/>
                      <a:pt x="1596" y="945"/>
                      <a:pt x="1560" y="814"/>
                    </a:cubicBezTo>
                    <a:cubicBezTo>
                      <a:pt x="1394" y="254"/>
                      <a:pt x="501" y="40"/>
                      <a:pt x="322" y="4"/>
                    </a:cubicBezTo>
                    <a:cubicBezTo>
                      <a:pt x="307" y="2"/>
                      <a:pt x="292" y="0"/>
                      <a:pt x="2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376;p22"/>
              <p:cNvSpPr>
                <a:spLocks/>
              </p:cNvSpPr>
              <p:nvPr/>
            </p:nvSpPr>
            <p:spPr bwMode="auto">
              <a:xfrm>
                <a:off x="5124725" y="1251175"/>
                <a:ext cx="29200" cy="9850"/>
              </a:xfrm>
              <a:custGeom>
                <a:avLst/>
                <a:gdLst>
                  <a:gd name="T0" fmla="*/ 10937500 w 1168"/>
                  <a:gd name="T1" fmla="*/ 0 h 394"/>
                  <a:gd name="T2" fmla="*/ 390625 w 1168"/>
                  <a:gd name="T3" fmla="*/ 390625 h 394"/>
                  <a:gd name="T4" fmla="*/ 456250000 w 1168"/>
                  <a:gd name="T5" fmla="*/ 153515625 h 394"/>
                  <a:gd name="T6" fmla="*/ 10937500 w 1168"/>
                  <a:gd name="T7" fmla="*/ 0 h 3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8" h="394" extrusionOk="0">
                    <a:moveTo>
                      <a:pt x="28" y="0"/>
                    </a:moveTo>
                    <a:cubicBezTo>
                      <a:pt x="11" y="0"/>
                      <a:pt x="1" y="1"/>
                      <a:pt x="1" y="1"/>
                    </a:cubicBezTo>
                    <a:lnTo>
                      <a:pt x="1168" y="393"/>
                    </a:lnTo>
                    <a:cubicBezTo>
                      <a:pt x="954" y="19"/>
                      <a:pt x="184" y="0"/>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377;p22"/>
              <p:cNvSpPr>
                <a:spLocks/>
              </p:cNvSpPr>
              <p:nvPr/>
            </p:nvSpPr>
            <p:spPr bwMode="auto">
              <a:xfrm>
                <a:off x="5118475" y="1245150"/>
                <a:ext cx="42300" cy="21825"/>
              </a:xfrm>
              <a:custGeom>
                <a:avLst/>
                <a:gdLst>
                  <a:gd name="T0" fmla="*/ 135156250 w 1692"/>
                  <a:gd name="T1" fmla="*/ 0 h 873"/>
                  <a:gd name="T2" fmla="*/ 93359375 w 1692"/>
                  <a:gd name="T3" fmla="*/ 1171875 h 873"/>
                  <a:gd name="T4" fmla="*/ 390625 w 1692"/>
                  <a:gd name="T5" fmla="*/ 98828125 h 873"/>
                  <a:gd name="T6" fmla="*/ 98046875 w 1692"/>
                  <a:gd name="T7" fmla="*/ 192187500 h 873"/>
                  <a:gd name="T8" fmla="*/ 123046875 w 1692"/>
                  <a:gd name="T9" fmla="*/ 191406250 h 873"/>
                  <a:gd name="T10" fmla="*/ 469921875 w 1692"/>
                  <a:gd name="T11" fmla="*/ 294531250 h 873"/>
                  <a:gd name="T12" fmla="*/ 553906250 w 1692"/>
                  <a:gd name="T13" fmla="*/ 341015625 h 873"/>
                  <a:gd name="T14" fmla="*/ 600390625 w 1692"/>
                  <a:gd name="T15" fmla="*/ 326953125 h 873"/>
                  <a:gd name="T16" fmla="*/ 637500000 w 1692"/>
                  <a:gd name="T17" fmla="*/ 196484375 h 873"/>
                  <a:gd name="T18" fmla="*/ 135156250 w 1692"/>
                  <a:gd name="T19" fmla="*/ 0 h 8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92" h="873" extrusionOk="0">
                    <a:moveTo>
                      <a:pt x="346" y="0"/>
                    </a:moveTo>
                    <a:cubicBezTo>
                      <a:pt x="299" y="0"/>
                      <a:pt x="263" y="2"/>
                      <a:pt x="239" y="3"/>
                    </a:cubicBezTo>
                    <a:cubicBezTo>
                      <a:pt x="108" y="3"/>
                      <a:pt x="1" y="122"/>
                      <a:pt x="1" y="253"/>
                    </a:cubicBezTo>
                    <a:cubicBezTo>
                      <a:pt x="1" y="384"/>
                      <a:pt x="108" y="492"/>
                      <a:pt x="251" y="492"/>
                    </a:cubicBezTo>
                    <a:cubicBezTo>
                      <a:pt x="272" y="491"/>
                      <a:pt x="293" y="490"/>
                      <a:pt x="315" y="490"/>
                    </a:cubicBezTo>
                    <a:cubicBezTo>
                      <a:pt x="646" y="490"/>
                      <a:pt x="1103" y="575"/>
                      <a:pt x="1203" y="754"/>
                    </a:cubicBezTo>
                    <a:cubicBezTo>
                      <a:pt x="1251" y="825"/>
                      <a:pt x="1334" y="873"/>
                      <a:pt x="1418" y="873"/>
                    </a:cubicBezTo>
                    <a:cubicBezTo>
                      <a:pt x="1453" y="873"/>
                      <a:pt x="1501" y="861"/>
                      <a:pt x="1537" y="837"/>
                    </a:cubicBezTo>
                    <a:cubicBezTo>
                      <a:pt x="1656" y="777"/>
                      <a:pt x="1692" y="623"/>
                      <a:pt x="1632" y="503"/>
                    </a:cubicBezTo>
                    <a:cubicBezTo>
                      <a:pt x="1374" y="59"/>
                      <a:pt x="649" y="0"/>
                      <a:pt x="3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4" name="Google Shape;378;p22"/>
            <p:cNvSpPr>
              <a:spLocks/>
            </p:cNvSpPr>
            <p:nvPr/>
          </p:nvSpPr>
          <p:spPr bwMode="auto">
            <a:xfrm>
              <a:off x="7712374" y="264552"/>
              <a:ext cx="416622" cy="274947"/>
            </a:xfrm>
            <a:custGeom>
              <a:avLst/>
              <a:gdLst>
                <a:gd name="T0" fmla="*/ 2147483646 w 19432"/>
                <a:gd name="T1" fmla="*/ 883235313 h 12824"/>
                <a:gd name="T2" fmla="*/ 1995087003 w 19432"/>
                <a:gd name="T3" fmla="*/ 941136441 h 12824"/>
                <a:gd name="T4" fmla="*/ 2147483646 w 19432"/>
                <a:gd name="T5" fmla="*/ 1023961610 h 12824"/>
                <a:gd name="T6" fmla="*/ 2147483646 w 19432"/>
                <a:gd name="T7" fmla="*/ 1434105778 h 12824"/>
                <a:gd name="T8" fmla="*/ 2147483646 w 19432"/>
                <a:gd name="T9" fmla="*/ 1023961610 h 12824"/>
                <a:gd name="T10" fmla="*/ 1222788765 w 19432"/>
                <a:gd name="T11" fmla="*/ 1640331186 h 12824"/>
                <a:gd name="T12" fmla="*/ 948522784 w 19432"/>
                <a:gd name="T13" fmla="*/ 2147483646 h 12824"/>
                <a:gd name="T14" fmla="*/ 1142289834 w 19432"/>
                <a:gd name="T15" fmla="*/ 1585179828 h 12824"/>
                <a:gd name="T16" fmla="*/ 2147483646 w 19432"/>
                <a:gd name="T17" fmla="*/ 1851838711 h 12824"/>
                <a:gd name="T18" fmla="*/ 2147483646 w 19432"/>
                <a:gd name="T19" fmla="*/ 1829023663 h 12824"/>
                <a:gd name="T20" fmla="*/ 2147483646 w 19432"/>
                <a:gd name="T21" fmla="*/ 124247872 h 12824"/>
                <a:gd name="T22" fmla="*/ 2147483646 w 19432"/>
                <a:gd name="T23" fmla="*/ 900778343 h 12824"/>
                <a:gd name="T24" fmla="*/ 2147483646 w 19432"/>
                <a:gd name="T25" fmla="*/ 1554963080 h 12824"/>
                <a:gd name="T26" fmla="*/ 2147483646 w 19432"/>
                <a:gd name="T27" fmla="*/ 1011494315 h 12824"/>
                <a:gd name="T28" fmla="*/ 2147483646 w 19432"/>
                <a:gd name="T29" fmla="*/ 1819089166 h 12824"/>
                <a:gd name="T30" fmla="*/ 2147483646 w 19432"/>
                <a:gd name="T31" fmla="*/ 2147483646 h 12824"/>
                <a:gd name="T32" fmla="*/ 2147483646 w 19432"/>
                <a:gd name="T33" fmla="*/ 1816556348 h 12824"/>
                <a:gd name="T34" fmla="*/ 2147483646 w 19432"/>
                <a:gd name="T35" fmla="*/ 1776198270 h 12824"/>
                <a:gd name="T36" fmla="*/ 1509521545 w 19432"/>
                <a:gd name="T37" fmla="*/ 2147483646 h 12824"/>
                <a:gd name="T38" fmla="*/ 978739414 w 19432"/>
                <a:gd name="T39" fmla="*/ 2147483646 h 12824"/>
                <a:gd name="T40" fmla="*/ 1318297407 w 19432"/>
                <a:gd name="T41" fmla="*/ 1564897577 h 12824"/>
                <a:gd name="T42" fmla="*/ 966272142 w 19432"/>
                <a:gd name="T43" fmla="*/ 1564897577 h 12824"/>
                <a:gd name="T44" fmla="*/ 422806238 w 19432"/>
                <a:gd name="T45" fmla="*/ 1954956700 h 12824"/>
                <a:gd name="T46" fmla="*/ 772515212 w 19432"/>
                <a:gd name="T47" fmla="*/ 772519362 h 12824"/>
                <a:gd name="T48" fmla="*/ 948522784 w 19432"/>
                <a:gd name="T49" fmla="*/ 822171158 h 12824"/>
                <a:gd name="T50" fmla="*/ 1008956044 w 19432"/>
                <a:gd name="T51" fmla="*/ 752443964 h 12824"/>
                <a:gd name="T52" fmla="*/ 1389502656 w 19432"/>
                <a:gd name="T53" fmla="*/ 150660343 h 12824"/>
                <a:gd name="T54" fmla="*/ 1960011620 w 19432"/>
                <a:gd name="T55" fmla="*/ 342309444 h 12824"/>
                <a:gd name="T56" fmla="*/ 2093345411 w 19432"/>
                <a:gd name="T57" fmla="*/ 1107003301 h 12824"/>
                <a:gd name="T58" fmla="*/ 2130953587 w 19432"/>
                <a:gd name="T59" fmla="*/ 324766414 h 12824"/>
                <a:gd name="T60" fmla="*/ 2147483646 w 19432"/>
                <a:gd name="T61" fmla="*/ 206853 h 12824"/>
                <a:gd name="T62" fmla="*/ 1720821023 w 19432"/>
                <a:gd name="T63" fmla="*/ 90650223 h 12824"/>
                <a:gd name="T64" fmla="*/ 1026498570 w 19432"/>
                <a:gd name="T65" fmla="*/ 181300897 h 12824"/>
                <a:gd name="T66" fmla="*/ 772515212 w 19432"/>
                <a:gd name="T67" fmla="*/ 651652391 h 12824"/>
                <a:gd name="T68" fmla="*/ 349915827 w 19432"/>
                <a:gd name="T69" fmla="*/ 2052998504 h 12824"/>
                <a:gd name="T70" fmla="*/ 1454163540 w 19432"/>
                <a:gd name="T71" fmla="*/ 2147483646 h 12824"/>
                <a:gd name="T72" fmla="*/ 2147483646 w 19432"/>
                <a:gd name="T73" fmla="*/ 2147483646 h 12824"/>
                <a:gd name="T74" fmla="*/ 2147483646 w 19432"/>
                <a:gd name="T75" fmla="*/ 2147483646 h 12824"/>
                <a:gd name="T76" fmla="*/ 2147483646 w 19432"/>
                <a:gd name="T77" fmla="*/ 1117144651 h 12824"/>
                <a:gd name="T78" fmla="*/ 2147483646 w 19432"/>
                <a:gd name="T79" fmla="*/ 118324505 h 12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379;p22"/>
            <p:cNvSpPr>
              <a:spLocks/>
            </p:cNvSpPr>
            <p:nvPr/>
          </p:nvSpPr>
          <p:spPr bwMode="auto">
            <a:xfrm>
              <a:off x="186924" y="754577"/>
              <a:ext cx="416622" cy="274947"/>
            </a:xfrm>
            <a:custGeom>
              <a:avLst/>
              <a:gdLst>
                <a:gd name="T0" fmla="*/ 2147483646 w 19432"/>
                <a:gd name="T1" fmla="*/ 883235313 h 12824"/>
                <a:gd name="T2" fmla="*/ 1995087003 w 19432"/>
                <a:gd name="T3" fmla="*/ 941136441 h 12824"/>
                <a:gd name="T4" fmla="*/ 2147483646 w 19432"/>
                <a:gd name="T5" fmla="*/ 1023961610 h 12824"/>
                <a:gd name="T6" fmla="*/ 2147483646 w 19432"/>
                <a:gd name="T7" fmla="*/ 1434105778 h 12824"/>
                <a:gd name="T8" fmla="*/ 2147483646 w 19432"/>
                <a:gd name="T9" fmla="*/ 1023961610 h 12824"/>
                <a:gd name="T10" fmla="*/ 1222788765 w 19432"/>
                <a:gd name="T11" fmla="*/ 1640331186 h 12824"/>
                <a:gd name="T12" fmla="*/ 948522784 w 19432"/>
                <a:gd name="T13" fmla="*/ 2147483646 h 12824"/>
                <a:gd name="T14" fmla="*/ 1142289834 w 19432"/>
                <a:gd name="T15" fmla="*/ 1585179828 h 12824"/>
                <a:gd name="T16" fmla="*/ 2147483646 w 19432"/>
                <a:gd name="T17" fmla="*/ 1851838711 h 12824"/>
                <a:gd name="T18" fmla="*/ 2147483646 w 19432"/>
                <a:gd name="T19" fmla="*/ 1829023663 h 12824"/>
                <a:gd name="T20" fmla="*/ 2147483646 w 19432"/>
                <a:gd name="T21" fmla="*/ 124247872 h 12824"/>
                <a:gd name="T22" fmla="*/ 2147483646 w 19432"/>
                <a:gd name="T23" fmla="*/ 900778343 h 12824"/>
                <a:gd name="T24" fmla="*/ 2147483646 w 19432"/>
                <a:gd name="T25" fmla="*/ 1554963080 h 12824"/>
                <a:gd name="T26" fmla="*/ 2147483646 w 19432"/>
                <a:gd name="T27" fmla="*/ 1011494315 h 12824"/>
                <a:gd name="T28" fmla="*/ 2147483646 w 19432"/>
                <a:gd name="T29" fmla="*/ 1819089166 h 12824"/>
                <a:gd name="T30" fmla="*/ 2147483646 w 19432"/>
                <a:gd name="T31" fmla="*/ 2147483646 h 12824"/>
                <a:gd name="T32" fmla="*/ 2147483646 w 19432"/>
                <a:gd name="T33" fmla="*/ 1816556348 h 12824"/>
                <a:gd name="T34" fmla="*/ 2147483646 w 19432"/>
                <a:gd name="T35" fmla="*/ 1776198270 h 12824"/>
                <a:gd name="T36" fmla="*/ 1509521545 w 19432"/>
                <a:gd name="T37" fmla="*/ 2147483646 h 12824"/>
                <a:gd name="T38" fmla="*/ 978739414 w 19432"/>
                <a:gd name="T39" fmla="*/ 2147483646 h 12824"/>
                <a:gd name="T40" fmla="*/ 1318297407 w 19432"/>
                <a:gd name="T41" fmla="*/ 1564897577 h 12824"/>
                <a:gd name="T42" fmla="*/ 966272142 w 19432"/>
                <a:gd name="T43" fmla="*/ 1564897577 h 12824"/>
                <a:gd name="T44" fmla="*/ 422806238 w 19432"/>
                <a:gd name="T45" fmla="*/ 1954956700 h 12824"/>
                <a:gd name="T46" fmla="*/ 772515212 w 19432"/>
                <a:gd name="T47" fmla="*/ 772519362 h 12824"/>
                <a:gd name="T48" fmla="*/ 948522784 w 19432"/>
                <a:gd name="T49" fmla="*/ 822171158 h 12824"/>
                <a:gd name="T50" fmla="*/ 1008956044 w 19432"/>
                <a:gd name="T51" fmla="*/ 752443964 h 12824"/>
                <a:gd name="T52" fmla="*/ 1389502656 w 19432"/>
                <a:gd name="T53" fmla="*/ 150660343 h 12824"/>
                <a:gd name="T54" fmla="*/ 1960011620 w 19432"/>
                <a:gd name="T55" fmla="*/ 342309444 h 12824"/>
                <a:gd name="T56" fmla="*/ 2093345411 w 19432"/>
                <a:gd name="T57" fmla="*/ 1107003301 h 12824"/>
                <a:gd name="T58" fmla="*/ 2130953587 w 19432"/>
                <a:gd name="T59" fmla="*/ 324766414 h 12824"/>
                <a:gd name="T60" fmla="*/ 2147483646 w 19432"/>
                <a:gd name="T61" fmla="*/ 206853 h 12824"/>
                <a:gd name="T62" fmla="*/ 1720821023 w 19432"/>
                <a:gd name="T63" fmla="*/ 90650223 h 12824"/>
                <a:gd name="T64" fmla="*/ 1026498570 w 19432"/>
                <a:gd name="T65" fmla="*/ 181300897 h 12824"/>
                <a:gd name="T66" fmla="*/ 772515212 w 19432"/>
                <a:gd name="T67" fmla="*/ 651652391 h 12824"/>
                <a:gd name="T68" fmla="*/ 349915827 w 19432"/>
                <a:gd name="T69" fmla="*/ 2052998504 h 12824"/>
                <a:gd name="T70" fmla="*/ 1454163540 w 19432"/>
                <a:gd name="T71" fmla="*/ 2147483646 h 12824"/>
                <a:gd name="T72" fmla="*/ 2147483646 w 19432"/>
                <a:gd name="T73" fmla="*/ 2147483646 h 12824"/>
                <a:gd name="T74" fmla="*/ 2147483646 w 19432"/>
                <a:gd name="T75" fmla="*/ 2147483646 h 12824"/>
                <a:gd name="T76" fmla="*/ 2147483646 w 19432"/>
                <a:gd name="T77" fmla="*/ 1117144651 h 12824"/>
                <a:gd name="T78" fmla="*/ 2147483646 w 19432"/>
                <a:gd name="T79" fmla="*/ 118324505 h 12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380;p22"/>
            <p:cNvSpPr>
              <a:spLocks/>
            </p:cNvSpPr>
            <p:nvPr/>
          </p:nvSpPr>
          <p:spPr bwMode="auto">
            <a:xfrm>
              <a:off x="580328" y="136699"/>
              <a:ext cx="184083" cy="184775"/>
            </a:xfrm>
            <a:custGeom>
              <a:avLst/>
              <a:gdLst>
                <a:gd name="T0" fmla="*/ 55013724 w 22347"/>
                <a:gd name="T1" fmla="*/ 13297770 h 22431"/>
                <a:gd name="T2" fmla="*/ 58674354 w 22347"/>
                <a:gd name="T3" fmla="*/ 27460773 h 22431"/>
                <a:gd name="T4" fmla="*/ 63007442 w 22347"/>
                <a:gd name="T5" fmla="*/ 41721076 h 22431"/>
                <a:gd name="T6" fmla="*/ 76401900 w 22347"/>
                <a:gd name="T7" fmla="*/ 47886421 h 22431"/>
                <a:gd name="T8" fmla="*/ 89404484 w 22347"/>
                <a:gd name="T9" fmla="*/ 52799133 h 22431"/>
                <a:gd name="T10" fmla="*/ 66285778 w 22347"/>
                <a:gd name="T11" fmla="*/ 61759332 h 22431"/>
                <a:gd name="T12" fmla="*/ 63587682 w 22347"/>
                <a:gd name="T13" fmla="*/ 64264648 h 22431"/>
                <a:gd name="T14" fmla="*/ 51063547 w 22347"/>
                <a:gd name="T15" fmla="*/ 90274923 h 22431"/>
                <a:gd name="T16" fmla="*/ 43065348 w 22347"/>
                <a:gd name="T17" fmla="*/ 62625174 h 22431"/>
                <a:gd name="T18" fmla="*/ 39501409 w 22347"/>
                <a:gd name="T19" fmla="*/ 59254627 h 22431"/>
                <a:gd name="T20" fmla="*/ 12910910 w 22347"/>
                <a:gd name="T21" fmla="*/ 53181500 h 22431"/>
                <a:gd name="T22" fmla="*/ 41909967 w 22347"/>
                <a:gd name="T23" fmla="*/ 39984911 h 22431"/>
                <a:gd name="T24" fmla="*/ 44511363 w 22347"/>
                <a:gd name="T25" fmla="*/ 37383506 h 22431"/>
                <a:gd name="T26" fmla="*/ 55013724 w 22347"/>
                <a:gd name="T27" fmla="*/ 13297770 h 22431"/>
                <a:gd name="T28" fmla="*/ 55976265 w 22347"/>
                <a:gd name="T29" fmla="*/ 4481 h 22431"/>
                <a:gd name="T30" fmla="*/ 36609864 w 22347"/>
                <a:gd name="T31" fmla="*/ 32277402 h 22431"/>
                <a:gd name="T32" fmla="*/ 386783 w 22347"/>
                <a:gd name="T33" fmla="*/ 52509050 h 22431"/>
                <a:gd name="T34" fmla="*/ 1252624 w 22347"/>
                <a:gd name="T35" fmla="*/ 57132222 h 22431"/>
                <a:gd name="T36" fmla="*/ 34878782 w 22347"/>
                <a:gd name="T37" fmla="*/ 67634660 h 22431"/>
                <a:gd name="T38" fmla="*/ 50386615 w 22347"/>
                <a:gd name="T39" fmla="*/ 103282544 h 22431"/>
                <a:gd name="T40" fmla="*/ 50676772 w 22347"/>
                <a:gd name="T41" fmla="*/ 103282544 h 22431"/>
                <a:gd name="T42" fmla="*/ 71198489 w 22347"/>
                <a:gd name="T43" fmla="*/ 69753127 h 22431"/>
                <a:gd name="T44" fmla="*/ 100869996 w 22347"/>
                <a:gd name="T45" fmla="*/ 56938831 h 22431"/>
                <a:gd name="T46" fmla="*/ 102508860 w 22347"/>
                <a:gd name="T47" fmla="*/ 52025576 h 22431"/>
                <a:gd name="T48" fmla="*/ 79481820 w 22347"/>
                <a:gd name="T49" fmla="*/ 39308045 h 22431"/>
                <a:gd name="T50" fmla="*/ 70333257 w 22347"/>
                <a:gd name="T51" fmla="*/ 35841342 h 22431"/>
                <a:gd name="T52" fmla="*/ 67537859 w 22347"/>
                <a:gd name="T53" fmla="*/ 25246150 h 22431"/>
                <a:gd name="T54" fmla="*/ 60309354 w 22347"/>
                <a:gd name="T55" fmla="*/ 2219096 h 22431"/>
                <a:gd name="T56" fmla="*/ 55976265 w 22347"/>
                <a:gd name="T57" fmla="*/ 4481 h 224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9" name="Google Shape;381;p22"/>
          <p:cNvGrpSpPr>
            <a:grpSpLocks/>
          </p:cNvGrpSpPr>
          <p:nvPr/>
        </p:nvGrpSpPr>
        <p:grpSpPr bwMode="auto">
          <a:xfrm>
            <a:off x="-315913" y="6196013"/>
            <a:ext cx="13081001" cy="812800"/>
            <a:chOff x="-236950" y="4646525"/>
            <a:chExt cx="9811211" cy="609935"/>
          </a:xfrm>
        </p:grpSpPr>
        <p:sp>
          <p:nvSpPr>
            <p:cNvPr id="20" name="Google Shape;382;p22"/>
            <p:cNvSpPr/>
            <p:nvPr/>
          </p:nvSpPr>
          <p:spPr>
            <a:xfrm>
              <a:off x="-236950" y="4646525"/>
              <a:ext cx="9811211" cy="609935"/>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21" name="Google Shape;383;p22"/>
            <p:cNvSpPr>
              <a:spLocks/>
            </p:cNvSpPr>
            <p:nvPr/>
          </p:nvSpPr>
          <p:spPr bwMode="auto">
            <a:xfrm rot="10800000">
              <a:off x="8529498" y="4790900"/>
              <a:ext cx="112878" cy="79325"/>
            </a:xfrm>
            <a:custGeom>
              <a:avLst/>
              <a:gdLst>
                <a:gd name="T0" fmla="*/ 528606670 w 2810"/>
                <a:gd name="T1" fmla="*/ 0 h 3173"/>
                <a:gd name="T2" fmla="*/ 403569138 w 2810"/>
                <a:gd name="T3" fmla="*/ 1953125 h 3173"/>
                <a:gd name="T4" fmla="*/ 62486489 w 2810"/>
                <a:gd name="T5" fmla="*/ 95312500 h 3173"/>
                <a:gd name="T6" fmla="*/ 2147483646 w 2810"/>
                <a:gd name="T7" fmla="*/ 1230078125 h 3173"/>
                <a:gd name="T8" fmla="*/ 2147483646 w 2810"/>
                <a:gd name="T9" fmla="*/ 1239453125 h 3173"/>
                <a:gd name="T10" fmla="*/ 2147483646 w 2810"/>
                <a:gd name="T11" fmla="*/ 1220703125 h 3173"/>
                <a:gd name="T12" fmla="*/ 2147483646 w 2810"/>
                <a:gd name="T13" fmla="*/ 118359375 h 3173"/>
                <a:gd name="T14" fmla="*/ 2147483646 w 2810"/>
                <a:gd name="T15" fmla="*/ 25390625 h 3173"/>
                <a:gd name="T16" fmla="*/ 2147483646 w 2810"/>
                <a:gd name="T17" fmla="*/ 23437500 h 3173"/>
                <a:gd name="T18" fmla="*/ 2147483646 w 2810"/>
                <a:gd name="T19" fmla="*/ 81250000 h 3173"/>
                <a:gd name="T20" fmla="*/ 2147483646 w 2810"/>
                <a:gd name="T21" fmla="*/ 1081250000 h 3173"/>
                <a:gd name="T22" fmla="*/ 1023312421 w 2810"/>
                <a:gd name="T23" fmla="*/ 53125000 h 3173"/>
                <a:gd name="T24" fmla="*/ 528606670 w 2810"/>
                <a:gd name="T25" fmla="*/ 0 h 3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384;p22"/>
            <p:cNvSpPr>
              <a:spLocks/>
            </p:cNvSpPr>
            <p:nvPr/>
          </p:nvSpPr>
          <p:spPr bwMode="auto">
            <a:xfrm rot="10800000">
              <a:off x="725498" y="4790900"/>
              <a:ext cx="112878" cy="79325"/>
            </a:xfrm>
            <a:custGeom>
              <a:avLst/>
              <a:gdLst>
                <a:gd name="T0" fmla="*/ 528606670 w 2810"/>
                <a:gd name="T1" fmla="*/ 0 h 3173"/>
                <a:gd name="T2" fmla="*/ 403569138 w 2810"/>
                <a:gd name="T3" fmla="*/ 1953125 h 3173"/>
                <a:gd name="T4" fmla="*/ 62486489 w 2810"/>
                <a:gd name="T5" fmla="*/ 95312500 h 3173"/>
                <a:gd name="T6" fmla="*/ 2147483646 w 2810"/>
                <a:gd name="T7" fmla="*/ 1230078125 h 3173"/>
                <a:gd name="T8" fmla="*/ 2147483646 w 2810"/>
                <a:gd name="T9" fmla="*/ 1239453125 h 3173"/>
                <a:gd name="T10" fmla="*/ 2147483646 w 2810"/>
                <a:gd name="T11" fmla="*/ 1220703125 h 3173"/>
                <a:gd name="T12" fmla="*/ 2147483646 w 2810"/>
                <a:gd name="T13" fmla="*/ 118359375 h 3173"/>
                <a:gd name="T14" fmla="*/ 2147483646 w 2810"/>
                <a:gd name="T15" fmla="*/ 25390625 h 3173"/>
                <a:gd name="T16" fmla="*/ 2147483646 w 2810"/>
                <a:gd name="T17" fmla="*/ 23437500 h 3173"/>
                <a:gd name="T18" fmla="*/ 2147483646 w 2810"/>
                <a:gd name="T19" fmla="*/ 81250000 h 3173"/>
                <a:gd name="T20" fmla="*/ 2147483646 w 2810"/>
                <a:gd name="T21" fmla="*/ 1081250000 h 3173"/>
                <a:gd name="T22" fmla="*/ 1023312421 w 2810"/>
                <a:gd name="T23" fmla="*/ 53125000 h 3173"/>
                <a:gd name="T24" fmla="*/ 528606670 w 2810"/>
                <a:gd name="T25" fmla="*/ 0 h 3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385;p22"/>
            <p:cNvSpPr>
              <a:spLocks/>
            </p:cNvSpPr>
            <p:nvPr/>
          </p:nvSpPr>
          <p:spPr bwMode="auto">
            <a:xfrm rot="10800000">
              <a:off x="7712373" y="5029450"/>
              <a:ext cx="112878" cy="79325"/>
            </a:xfrm>
            <a:custGeom>
              <a:avLst/>
              <a:gdLst>
                <a:gd name="T0" fmla="*/ 528606670 w 2810"/>
                <a:gd name="T1" fmla="*/ 0 h 3173"/>
                <a:gd name="T2" fmla="*/ 403569138 w 2810"/>
                <a:gd name="T3" fmla="*/ 1953125 h 3173"/>
                <a:gd name="T4" fmla="*/ 62486489 w 2810"/>
                <a:gd name="T5" fmla="*/ 95312500 h 3173"/>
                <a:gd name="T6" fmla="*/ 2147483646 w 2810"/>
                <a:gd name="T7" fmla="*/ 1230078125 h 3173"/>
                <a:gd name="T8" fmla="*/ 2147483646 w 2810"/>
                <a:gd name="T9" fmla="*/ 1239453125 h 3173"/>
                <a:gd name="T10" fmla="*/ 2147483646 w 2810"/>
                <a:gd name="T11" fmla="*/ 1220703125 h 3173"/>
                <a:gd name="T12" fmla="*/ 2147483646 w 2810"/>
                <a:gd name="T13" fmla="*/ 118359375 h 3173"/>
                <a:gd name="T14" fmla="*/ 2147483646 w 2810"/>
                <a:gd name="T15" fmla="*/ 25390625 h 3173"/>
                <a:gd name="T16" fmla="*/ 2147483646 w 2810"/>
                <a:gd name="T17" fmla="*/ 23437500 h 3173"/>
                <a:gd name="T18" fmla="*/ 2147483646 w 2810"/>
                <a:gd name="T19" fmla="*/ 81250000 h 3173"/>
                <a:gd name="T20" fmla="*/ 2147483646 w 2810"/>
                <a:gd name="T21" fmla="*/ 1081250000 h 3173"/>
                <a:gd name="T22" fmla="*/ 1023312421 w 2810"/>
                <a:gd name="T23" fmla="*/ 53125000 h 3173"/>
                <a:gd name="T24" fmla="*/ 528606670 w 2810"/>
                <a:gd name="T25" fmla="*/ 0 h 3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386;p22"/>
            <p:cNvSpPr>
              <a:spLocks/>
            </p:cNvSpPr>
            <p:nvPr/>
          </p:nvSpPr>
          <p:spPr bwMode="auto">
            <a:xfrm rot="10800000">
              <a:off x="5764273" y="4870225"/>
              <a:ext cx="112878" cy="79325"/>
            </a:xfrm>
            <a:custGeom>
              <a:avLst/>
              <a:gdLst>
                <a:gd name="T0" fmla="*/ 528606670 w 2810"/>
                <a:gd name="T1" fmla="*/ 0 h 3173"/>
                <a:gd name="T2" fmla="*/ 403569138 w 2810"/>
                <a:gd name="T3" fmla="*/ 1953125 h 3173"/>
                <a:gd name="T4" fmla="*/ 62486489 w 2810"/>
                <a:gd name="T5" fmla="*/ 95312500 h 3173"/>
                <a:gd name="T6" fmla="*/ 2147483646 w 2810"/>
                <a:gd name="T7" fmla="*/ 1230078125 h 3173"/>
                <a:gd name="T8" fmla="*/ 2147483646 w 2810"/>
                <a:gd name="T9" fmla="*/ 1239453125 h 3173"/>
                <a:gd name="T10" fmla="*/ 2147483646 w 2810"/>
                <a:gd name="T11" fmla="*/ 1220703125 h 3173"/>
                <a:gd name="T12" fmla="*/ 2147483646 w 2810"/>
                <a:gd name="T13" fmla="*/ 118359375 h 3173"/>
                <a:gd name="T14" fmla="*/ 2147483646 w 2810"/>
                <a:gd name="T15" fmla="*/ 25390625 h 3173"/>
                <a:gd name="T16" fmla="*/ 2147483646 w 2810"/>
                <a:gd name="T17" fmla="*/ 23437500 h 3173"/>
                <a:gd name="T18" fmla="*/ 2147483646 w 2810"/>
                <a:gd name="T19" fmla="*/ 81250000 h 3173"/>
                <a:gd name="T20" fmla="*/ 2147483646 w 2810"/>
                <a:gd name="T21" fmla="*/ 1081250000 h 3173"/>
                <a:gd name="T22" fmla="*/ 1023312421 w 2810"/>
                <a:gd name="T23" fmla="*/ 53125000 h 3173"/>
                <a:gd name="T24" fmla="*/ 528606670 w 2810"/>
                <a:gd name="T25" fmla="*/ 0 h 3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0" h="3173" extrusionOk="0">
                  <a:moveTo>
                    <a:pt x="203" y="0"/>
                  </a:moveTo>
                  <a:cubicBezTo>
                    <a:pt x="187" y="0"/>
                    <a:pt x="171" y="2"/>
                    <a:pt x="155" y="5"/>
                  </a:cubicBezTo>
                  <a:cubicBezTo>
                    <a:pt x="60" y="41"/>
                    <a:pt x="0" y="148"/>
                    <a:pt x="24" y="244"/>
                  </a:cubicBezTo>
                  <a:cubicBezTo>
                    <a:pt x="214" y="875"/>
                    <a:pt x="869" y="2934"/>
                    <a:pt x="1381" y="3149"/>
                  </a:cubicBezTo>
                  <a:cubicBezTo>
                    <a:pt x="1429" y="3161"/>
                    <a:pt x="1465" y="3173"/>
                    <a:pt x="1512" y="3173"/>
                  </a:cubicBezTo>
                  <a:cubicBezTo>
                    <a:pt x="1560" y="3173"/>
                    <a:pt x="1619" y="3161"/>
                    <a:pt x="1655" y="3125"/>
                  </a:cubicBezTo>
                  <a:cubicBezTo>
                    <a:pt x="2143" y="2851"/>
                    <a:pt x="2643" y="898"/>
                    <a:pt x="2786" y="303"/>
                  </a:cubicBezTo>
                  <a:cubicBezTo>
                    <a:pt x="2810" y="196"/>
                    <a:pt x="2739" y="89"/>
                    <a:pt x="2643" y="65"/>
                  </a:cubicBezTo>
                  <a:cubicBezTo>
                    <a:pt x="2629" y="62"/>
                    <a:pt x="2615" y="60"/>
                    <a:pt x="2601" y="60"/>
                  </a:cubicBezTo>
                  <a:cubicBezTo>
                    <a:pt x="2509" y="60"/>
                    <a:pt x="2426" y="125"/>
                    <a:pt x="2405" y="208"/>
                  </a:cubicBezTo>
                  <a:cubicBezTo>
                    <a:pt x="2155" y="1303"/>
                    <a:pt x="1738" y="2553"/>
                    <a:pt x="1500" y="2768"/>
                  </a:cubicBezTo>
                  <a:cubicBezTo>
                    <a:pt x="1250" y="2589"/>
                    <a:pt x="738" y="1291"/>
                    <a:pt x="393" y="136"/>
                  </a:cubicBezTo>
                  <a:cubicBezTo>
                    <a:pt x="373" y="55"/>
                    <a:pt x="292" y="0"/>
                    <a:pt x="2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Tree>
    <p:extLst>
      <p:ext uri="{BB962C8B-B14F-4D97-AF65-F5344CB8AC3E}">
        <p14:creationId xmlns:p14="http://schemas.microsoft.com/office/powerpoint/2010/main" val="2853438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xfrm>
            <a:off x="0" y="0"/>
            <a:ext cx="0" cy="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0" y="0"/>
            <a:ext cx="0" cy="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a:defRPr/>
            </a:pPr>
            <a:fld id="{5D29D1C5-2108-4889-8046-A601E009D206}" type="slidenum">
              <a:rPr lang="en-US" altLang="en-US"/>
              <a:pPr>
                <a:defRPr/>
              </a:pPr>
              <a:t>‹#›</a:t>
            </a:fld>
            <a:endParaRPr lang="en-US" altLang="en-US"/>
          </a:p>
        </p:txBody>
      </p:sp>
    </p:spTree>
    <p:extLst>
      <p:ext uri="{BB962C8B-B14F-4D97-AF65-F5344CB8AC3E}">
        <p14:creationId xmlns:p14="http://schemas.microsoft.com/office/powerpoint/2010/main" val="2859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4" name="Google Shape;11;p2"/>
          <p:cNvGrpSpPr>
            <a:grpSpLocks/>
          </p:cNvGrpSpPr>
          <p:nvPr/>
        </p:nvGrpSpPr>
        <p:grpSpPr bwMode="auto">
          <a:xfrm>
            <a:off x="-349250" y="5392738"/>
            <a:ext cx="12954000" cy="1638300"/>
            <a:chOff x="-261500" y="4044699"/>
            <a:chExt cx="9714594" cy="1229166"/>
          </a:xfrm>
        </p:grpSpPr>
        <p:sp>
          <p:nvSpPr>
            <p:cNvPr id="5" name="Google Shape;12;p2"/>
            <p:cNvSpPr/>
            <p:nvPr/>
          </p:nvSpPr>
          <p:spPr>
            <a:xfrm>
              <a:off x="-261500" y="4044699"/>
              <a:ext cx="9714594" cy="1229166"/>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6" name="Google Shape;13;p2"/>
            <p:cNvSpPr>
              <a:spLocks/>
            </p:cNvSpPr>
            <p:nvPr/>
          </p:nvSpPr>
          <p:spPr bwMode="auto">
            <a:xfrm>
              <a:off x="6107296" y="4541146"/>
              <a:ext cx="696983" cy="137160"/>
            </a:xfrm>
            <a:custGeom>
              <a:avLst/>
              <a:gdLst>
                <a:gd name="T0" fmla="*/ 2147483646 w 10407"/>
                <a:gd name="T1" fmla="*/ 20125685 h 2048"/>
                <a:gd name="T2" fmla="*/ 2147483646 w 10407"/>
                <a:gd name="T3" fmla="*/ 1186860482 h 2048"/>
                <a:gd name="T4" fmla="*/ 2147483646 w 10407"/>
                <a:gd name="T5" fmla="*/ 2147483646 h 2048"/>
                <a:gd name="T6" fmla="*/ 2147483646 w 10407"/>
                <a:gd name="T7" fmla="*/ 2147483646 h 2048"/>
                <a:gd name="T8" fmla="*/ 0 w 10407"/>
                <a:gd name="T9" fmla="*/ 2147483646 h 2048"/>
                <a:gd name="T10" fmla="*/ 2147483646 w 10407"/>
                <a:gd name="T11" fmla="*/ 2147483646 h 2048"/>
                <a:gd name="T12" fmla="*/ 2147483646 w 10407"/>
                <a:gd name="T13" fmla="*/ 2147483646 h 2048"/>
                <a:gd name="T14" fmla="*/ 2147483646 w 10407"/>
                <a:gd name="T15" fmla="*/ 2147483646 h 2048"/>
                <a:gd name="T16" fmla="*/ 2147483646 w 10407"/>
                <a:gd name="T17" fmla="*/ 2147483646 h 2048"/>
                <a:gd name="T18" fmla="*/ 2147483646 w 10407"/>
                <a:gd name="T19" fmla="*/ 2147483646 h 2048"/>
                <a:gd name="T20" fmla="*/ 2147483646 w 10407"/>
                <a:gd name="T21" fmla="*/ 2147483646 h 2048"/>
                <a:gd name="T22" fmla="*/ 2147483646 w 10407"/>
                <a:gd name="T23" fmla="*/ 2147483646 h 2048"/>
                <a:gd name="T24" fmla="*/ 2147483646 w 10407"/>
                <a:gd name="T25" fmla="*/ 2147483646 h 2048"/>
                <a:gd name="T26" fmla="*/ 2147483646 w 10407"/>
                <a:gd name="T27" fmla="*/ 2147483646 h 2048"/>
                <a:gd name="T28" fmla="*/ 2147483646 w 10407"/>
                <a:gd name="T29" fmla="*/ 2147483646 h 2048"/>
                <a:gd name="T30" fmla="*/ 2147483646 w 10407"/>
                <a:gd name="T31" fmla="*/ 2147483646 h 2048"/>
                <a:gd name="T32" fmla="*/ 2147483646 w 10407"/>
                <a:gd name="T33" fmla="*/ 2147483646 h 2048"/>
                <a:gd name="T34" fmla="*/ 2147483646 w 10407"/>
                <a:gd name="T35" fmla="*/ 2147483646 h 2048"/>
                <a:gd name="T36" fmla="*/ 2147483646 w 10407"/>
                <a:gd name="T37" fmla="*/ 2147483646 h 2048"/>
                <a:gd name="T38" fmla="*/ 2147483646 w 10407"/>
                <a:gd name="T39" fmla="*/ 2147483646 h 2048"/>
                <a:gd name="T40" fmla="*/ 2147483646 w 10407"/>
                <a:gd name="T41" fmla="*/ 2147483646 h 2048"/>
                <a:gd name="T42" fmla="*/ 2147483646 w 10407"/>
                <a:gd name="T43" fmla="*/ 2147483646 h 2048"/>
                <a:gd name="T44" fmla="*/ 2147483646 w 10407"/>
                <a:gd name="T45" fmla="*/ 2147483646 h 2048"/>
                <a:gd name="T46" fmla="*/ 2147483646 w 10407"/>
                <a:gd name="T47" fmla="*/ 2147483646 h 2048"/>
                <a:gd name="T48" fmla="*/ 2147483646 w 10407"/>
                <a:gd name="T49" fmla="*/ 2147483646 h 2048"/>
                <a:gd name="T50" fmla="*/ 2147483646 w 10407"/>
                <a:gd name="T51" fmla="*/ 2147483646 h 2048"/>
                <a:gd name="T52" fmla="*/ 2147483646 w 10407"/>
                <a:gd name="T53" fmla="*/ 2147483646 h 2048"/>
                <a:gd name="T54" fmla="*/ 2147483646 w 10407"/>
                <a:gd name="T55" fmla="*/ 2147483646 h 2048"/>
                <a:gd name="T56" fmla="*/ 2147483646 w 10407"/>
                <a:gd name="T57" fmla="*/ 2147483646 h 2048"/>
                <a:gd name="T58" fmla="*/ 2147483646 w 10407"/>
                <a:gd name="T59" fmla="*/ 2147483646 h 2048"/>
                <a:gd name="T60" fmla="*/ 2147483646 w 10407"/>
                <a:gd name="T61" fmla="*/ 2147483646 h 2048"/>
                <a:gd name="T62" fmla="*/ 2147483646 w 10407"/>
                <a:gd name="T63" fmla="*/ 2147483646 h 2048"/>
                <a:gd name="T64" fmla="*/ 2147483646 w 10407"/>
                <a:gd name="T65" fmla="*/ 2147483646 h 2048"/>
                <a:gd name="T66" fmla="*/ 2147483646 w 10407"/>
                <a:gd name="T67" fmla="*/ 2147483646 h 2048"/>
                <a:gd name="T68" fmla="*/ 2147483646 w 10407"/>
                <a:gd name="T69" fmla="*/ 2147483646 h 2048"/>
                <a:gd name="T70" fmla="*/ 2147483646 w 10407"/>
                <a:gd name="T71" fmla="*/ 2147483646 h 2048"/>
                <a:gd name="T72" fmla="*/ 2147483646 w 10407"/>
                <a:gd name="T73" fmla="*/ 2147483646 h 2048"/>
                <a:gd name="T74" fmla="*/ 2147483646 w 10407"/>
                <a:gd name="T75" fmla="*/ 2147483646 h 2048"/>
                <a:gd name="T76" fmla="*/ 2147483646 w 10407"/>
                <a:gd name="T77" fmla="*/ 20125685 h 20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407" h="2048" extrusionOk="0">
                  <a:moveTo>
                    <a:pt x="1744" y="1"/>
                  </a:moveTo>
                  <a:cubicBezTo>
                    <a:pt x="1678" y="1"/>
                    <a:pt x="1606" y="18"/>
                    <a:pt x="1524" y="59"/>
                  </a:cubicBezTo>
                  <a:cubicBezTo>
                    <a:pt x="1251" y="190"/>
                    <a:pt x="1131" y="380"/>
                    <a:pt x="1024" y="547"/>
                  </a:cubicBezTo>
                  <a:cubicBezTo>
                    <a:pt x="870" y="797"/>
                    <a:pt x="727" y="1012"/>
                    <a:pt x="119" y="1035"/>
                  </a:cubicBezTo>
                  <a:cubicBezTo>
                    <a:pt x="60" y="1035"/>
                    <a:pt x="0" y="1095"/>
                    <a:pt x="0" y="1166"/>
                  </a:cubicBezTo>
                  <a:cubicBezTo>
                    <a:pt x="12" y="1238"/>
                    <a:pt x="72" y="1285"/>
                    <a:pt x="131" y="1285"/>
                  </a:cubicBezTo>
                  <a:cubicBezTo>
                    <a:pt x="870" y="1250"/>
                    <a:pt x="1060" y="952"/>
                    <a:pt x="1239" y="678"/>
                  </a:cubicBezTo>
                  <a:cubicBezTo>
                    <a:pt x="1334" y="523"/>
                    <a:pt x="1429" y="380"/>
                    <a:pt x="1632" y="273"/>
                  </a:cubicBezTo>
                  <a:cubicBezTo>
                    <a:pt x="1667" y="257"/>
                    <a:pt x="1698" y="248"/>
                    <a:pt x="1727" y="248"/>
                  </a:cubicBezTo>
                  <a:cubicBezTo>
                    <a:pt x="1826" y="248"/>
                    <a:pt x="1904" y="349"/>
                    <a:pt x="2060" y="607"/>
                  </a:cubicBezTo>
                  <a:cubicBezTo>
                    <a:pt x="2286" y="976"/>
                    <a:pt x="2584" y="1488"/>
                    <a:pt x="3322" y="1619"/>
                  </a:cubicBezTo>
                  <a:cubicBezTo>
                    <a:pt x="3439" y="1640"/>
                    <a:pt x="3544" y="1650"/>
                    <a:pt x="3640" y="1650"/>
                  </a:cubicBezTo>
                  <a:cubicBezTo>
                    <a:pt x="4298" y="1650"/>
                    <a:pt x="4498" y="1192"/>
                    <a:pt x="4644" y="881"/>
                  </a:cubicBezTo>
                  <a:cubicBezTo>
                    <a:pt x="4727" y="702"/>
                    <a:pt x="4787" y="559"/>
                    <a:pt x="4894" y="523"/>
                  </a:cubicBezTo>
                  <a:cubicBezTo>
                    <a:pt x="4899" y="522"/>
                    <a:pt x="4904" y="522"/>
                    <a:pt x="4909" y="522"/>
                  </a:cubicBezTo>
                  <a:cubicBezTo>
                    <a:pt x="5047" y="522"/>
                    <a:pt x="5343" y="818"/>
                    <a:pt x="5573" y="1059"/>
                  </a:cubicBezTo>
                  <a:cubicBezTo>
                    <a:pt x="5995" y="1482"/>
                    <a:pt x="6465" y="1952"/>
                    <a:pt x="6957" y="1952"/>
                  </a:cubicBezTo>
                  <a:cubicBezTo>
                    <a:pt x="7019" y="1952"/>
                    <a:pt x="7081" y="1944"/>
                    <a:pt x="7144" y="1928"/>
                  </a:cubicBezTo>
                  <a:cubicBezTo>
                    <a:pt x="7608" y="1809"/>
                    <a:pt x="7978" y="1393"/>
                    <a:pt x="8240" y="1083"/>
                  </a:cubicBezTo>
                  <a:cubicBezTo>
                    <a:pt x="8359" y="952"/>
                    <a:pt x="8525" y="750"/>
                    <a:pt x="8585" y="750"/>
                  </a:cubicBezTo>
                  <a:cubicBezTo>
                    <a:pt x="8585" y="750"/>
                    <a:pt x="8585" y="750"/>
                    <a:pt x="8609" y="785"/>
                  </a:cubicBezTo>
                  <a:cubicBezTo>
                    <a:pt x="8871" y="1250"/>
                    <a:pt x="10061" y="1952"/>
                    <a:pt x="10192" y="2024"/>
                  </a:cubicBezTo>
                  <a:cubicBezTo>
                    <a:pt x="10216" y="2035"/>
                    <a:pt x="10240" y="2047"/>
                    <a:pt x="10264" y="2047"/>
                  </a:cubicBezTo>
                  <a:cubicBezTo>
                    <a:pt x="10299" y="2047"/>
                    <a:pt x="10347" y="2024"/>
                    <a:pt x="10371" y="1976"/>
                  </a:cubicBezTo>
                  <a:cubicBezTo>
                    <a:pt x="10406" y="1916"/>
                    <a:pt x="10383" y="1845"/>
                    <a:pt x="10323" y="1809"/>
                  </a:cubicBezTo>
                  <a:cubicBezTo>
                    <a:pt x="9966" y="1607"/>
                    <a:pt x="9013" y="1012"/>
                    <a:pt x="8823" y="654"/>
                  </a:cubicBezTo>
                  <a:cubicBezTo>
                    <a:pt x="8763" y="559"/>
                    <a:pt x="8704" y="511"/>
                    <a:pt x="8609" y="500"/>
                  </a:cubicBezTo>
                  <a:cubicBezTo>
                    <a:pt x="8603" y="499"/>
                    <a:pt x="8597" y="499"/>
                    <a:pt x="8592" y="499"/>
                  </a:cubicBezTo>
                  <a:cubicBezTo>
                    <a:pt x="8420" y="499"/>
                    <a:pt x="8268" y="674"/>
                    <a:pt x="8049" y="928"/>
                  </a:cubicBezTo>
                  <a:cubicBezTo>
                    <a:pt x="7787" y="1226"/>
                    <a:pt x="7478" y="1595"/>
                    <a:pt x="7085" y="1690"/>
                  </a:cubicBezTo>
                  <a:cubicBezTo>
                    <a:pt x="7045" y="1700"/>
                    <a:pt x="7006" y="1705"/>
                    <a:pt x="6965" y="1705"/>
                  </a:cubicBezTo>
                  <a:cubicBezTo>
                    <a:pt x="6565" y="1705"/>
                    <a:pt x="6119" y="1248"/>
                    <a:pt x="5751" y="881"/>
                  </a:cubicBezTo>
                  <a:cubicBezTo>
                    <a:pt x="5426" y="544"/>
                    <a:pt x="5160" y="277"/>
                    <a:pt x="4908" y="277"/>
                  </a:cubicBezTo>
                  <a:cubicBezTo>
                    <a:pt x="4883" y="277"/>
                    <a:pt x="4859" y="280"/>
                    <a:pt x="4834" y="285"/>
                  </a:cubicBezTo>
                  <a:cubicBezTo>
                    <a:pt x="4620" y="345"/>
                    <a:pt x="4513" y="559"/>
                    <a:pt x="4418" y="773"/>
                  </a:cubicBezTo>
                  <a:cubicBezTo>
                    <a:pt x="4274" y="1080"/>
                    <a:pt x="4131" y="1396"/>
                    <a:pt x="3641" y="1396"/>
                  </a:cubicBezTo>
                  <a:cubicBezTo>
                    <a:pt x="3561" y="1396"/>
                    <a:pt x="3471" y="1387"/>
                    <a:pt x="3370" y="1369"/>
                  </a:cubicBezTo>
                  <a:cubicBezTo>
                    <a:pt x="2739" y="1262"/>
                    <a:pt x="2477" y="833"/>
                    <a:pt x="2274" y="488"/>
                  </a:cubicBezTo>
                  <a:cubicBezTo>
                    <a:pt x="2134" y="244"/>
                    <a:pt x="1986" y="1"/>
                    <a:pt x="1744"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14;p2"/>
            <p:cNvSpPr>
              <a:spLocks/>
            </p:cNvSpPr>
            <p:nvPr/>
          </p:nvSpPr>
          <p:spPr bwMode="auto">
            <a:xfrm>
              <a:off x="888621" y="4476394"/>
              <a:ext cx="670663" cy="114121"/>
            </a:xfrm>
            <a:custGeom>
              <a:avLst/>
              <a:gdLst>
                <a:gd name="T0" fmla="*/ 2147483646 w 10014"/>
                <a:gd name="T1" fmla="*/ 20125546 h 1704"/>
                <a:gd name="T2" fmla="*/ 2147483646 w 10014"/>
                <a:gd name="T3" fmla="*/ 1448488829 h 1704"/>
                <a:gd name="T4" fmla="*/ 2147483646 w 10014"/>
                <a:gd name="T5" fmla="*/ 2147483646 h 1704"/>
                <a:gd name="T6" fmla="*/ 2147483646 w 10014"/>
                <a:gd name="T7" fmla="*/ 2147483646 h 1704"/>
                <a:gd name="T8" fmla="*/ 241516569 w 10014"/>
                <a:gd name="T9" fmla="*/ 2147483646 h 1704"/>
                <a:gd name="T10" fmla="*/ 2147483646 w 10014"/>
                <a:gd name="T11" fmla="*/ 2147483646 h 1704"/>
                <a:gd name="T12" fmla="*/ 2147483646 w 10014"/>
                <a:gd name="T13" fmla="*/ 2147483646 h 1704"/>
                <a:gd name="T14" fmla="*/ 2147483646 w 10014"/>
                <a:gd name="T15" fmla="*/ 2147483646 h 1704"/>
                <a:gd name="T16" fmla="*/ 2147483646 w 10014"/>
                <a:gd name="T17" fmla="*/ 2147483646 h 1704"/>
                <a:gd name="T18" fmla="*/ 2147483646 w 10014"/>
                <a:gd name="T19" fmla="*/ 2147483646 h 1704"/>
                <a:gd name="T20" fmla="*/ 2147483646 w 10014"/>
                <a:gd name="T21" fmla="*/ 2147483646 h 1704"/>
                <a:gd name="T22" fmla="*/ 2147483646 w 10014"/>
                <a:gd name="T23" fmla="*/ 2147483646 h 1704"/>
                <a:gd name="T24" fmla="*/ 2147483646 w 10014"/>
                <a:gd name="T25" fmla="*/ 2147483646 h 1704"/>
                <a:gd name="T26" fmla="*/ 2147483646 w 10014"/>
                <a:gd name="T27" fmla="*/ 2147483646 h 1704"/>
                <a:gd name="T28" fmla="*/ 2147483646 w 10014"/>
                <a:gd name="T29" fmla="*/ 2147483646 h 1704"/>
                <a:gd name="T30" fmla="*/ 2147483646 w 10014"/>
                <a:gd name="T31" fmla="*/ 2147483646 h 1704"/>
                <a:gd name="T32" fmla="*/ 2147483646 w 10014"/>
                <a:gd name="T33" fmla="*/ 2147483646 h 1704"/>
                <a:gd name="T34" fmla="*/ 2147483646 w 10014"/>
                <a:gd name="T35" fmla="*/ 2147483646 h 1704"/>
                <a:gd name="T36" fmla="*/ 2147483646 w 10014"/>
                <a:gd name="T37" fmla="*/ 2147483646 h 1704"/>
                <a:gd name="T38" fmla="*/ 2147483646 w 10014"/>
                <a:gd name="T39" fmla="*/ 2147483646 h 1704"/>
                <a:gd name="T40" fmla="*/ 2147483646 w 10014"/>
                <a:gd name="T41" fmla="*/ 2147483646 h 1704"/>
                <a:gd name="T42" fmla="*/ 2147483646 w 10014"/>
                <a:gd name="T43" fmla="*/ 2147483646 h 1704"/>
                <a:gd name="T44" fmla="*/ 2147483646 w 10014"/>
                <a:gd name="T45" fmla="*/ 2147483646 h 1704"/>
                <a:gd name="T46" fmla="*/ 2147483646 w 10014"/>
                <a:gd name="T47" fmla="*/ 2147483646 h 1704"/>
                <a:gd name="T48" fmla="*/ 2147483646 w 10014"/>
                <a:gd name="T49" fmla="*/ 2147483646 h 1704"/>
                <a:gd name="T50" fmla="*/ 2147483646 w 10014"/>
                <a:gd name="T51" fmla="*/ 2147483646 h 1704"/>
                <a:gd name="T52" fmla="*/ 2147483646 w 10014"/>
                <a:gd name="T53" fmla="*/ 2147483646 h 1704"/>
                <a:gd name="T54" fmla="*/ 2147483646 w 10014"/>
                <a:gd name="T55" fmla="*/ 2147483646 h 1704"/>
                <a:gd name="T56" fmla="*/ 2147483646 w 10014"/>
                <a:gd name="T57" fmla="*/ 2147483646 h 1704"/>
                <a:gd name="T58" fmla="*/ 2147483646 w 10014"/>
                <a:gd name="T59" fmla="*/ 2147483646 h 1704"/>
                <a:gd name="T60" fmla="*/ 2147483646 w 10014"/>
                <a:gd name="T61" fmla="*/ 2147483646 h 1704"/>
                <a:gd name="T62" fmla="*/ 2147483646 w 10014"/>
                <a:gd name="T63" fmla="*/ 2147483646 h 1704"/>
                <a:gd name="T64" fmla="*/ 2147483646 w 10014"/>
                <a:gd name="T65" fmla="*/ 2147483646 h 1704"/>
                <a:gd name="T66" fmla="*/ 2147483646 w 10014"/>
                <a:gd name="T67" fmla="*/ 2147483646 h 1704"/>
                <a:gd name="T68" fmla="*/ 2147483646 w 10014"/>
                <a:gd name="T69" fmla="*/ 2147483646 h 1704"/>
                <a:gd name="T70" fmla="*/ 2147483646 w 10014"/>
                <a:gd name="T71" fmla="*/ 2147483646 h 1704"/>
                <a:gd name="T72" fmla="*/ 2147483646 w 10014"/>
                <a:gd name="T73" fmla="*/ 2147483646 h 1704"/>
                <a:gd name="T74" fmla="*/ 2147483646 w 10014"/>
                <a:gd name="T75" fmla="*/ 2147483646 h 1704"/>
                <a:gd name="T76" fmla="*/ 2147483646 w 10014"/>
                <a:gd name="T77" fmla="*/ 2147483646 h 1704"/>
                <a:gd name="T78" fmla="*/ 2147483646 w 10014"/>
                <a:gd name="T79" fmla="*/ 20125546 h 17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014" h="1704" extrusionOk="0">
                  <a:moveTo>
                    <a:pt x="1710" y="1"/>
                  </a:moveTo>
                  <a:cubicBezTo>
                    <a:pt x="1640" y="1"/>
                    <a:pt x="1563" y="22"/>
                    <a:pt x="1477" y="72"/>
                  </a:cubicBezTo>
                  <a:cubicBezTo>
                    <a:pt x="1215" y="215"/>
                    <a:pt x="1096" y="417"/>
                    <a:pt x="1001" y="584"/>
                  </a:cubicBezTo>
                  <a:cubicBezTo>
                    <a:pt x="858" y="846"/>
                    <a:pt x="727" y="1060"/>
                    <a:pt x="119" y="1120"/>
                  </a:cubicBezTo>
                  <a:cubicBezTo>
                    <a:pt x="60" y="1120"/>
                    <a:pt x="0" y="1179"/>
                    <a:pt x="12" y="1251"/>
                  </a:cubicBezTo>
                  <a:cubicBezTo>
                    <a:pt x="23" y="1315"/>
                    <a:pt x="72" y="1360"/>
                    <a:pt x="125" y="1360"/>
                  </a:cubicBezTo>
                  <a:cubicBezTo>
                    <a:pt x="131" y="1360"/>
                    <a:pt x="137" y="1359"/>
                    <a:pt x="143" y="1358"/>
                  </a:cubicBezTo>
                  <a:cubicBezTo>
                    <a:pt x="881" y="1298"/>
                    <a:pt x="1060" y="989"/>
                    <a:pt x="1215" y="715"/>
                  </a:cubicBezTo>
                  <a:cubicBezTo>
                    <a:pt x="1310" y="548"/>
                    <a:pt x="1393" y="394"/>
                    <a:pt x="1596" y="286"/>
                  </a:cubicBezTo>
                  <a:cubicBezTo>
                    <a:pt x="1635" y="266"/>
                    <a:pt x="1668" y="254"/>
                    <a:pt x="1700" y="254"/>
                  </a:cubicBezTo>
                  <a:cubicBezTo>
                    <a:pt x="1795" y="254"/>
                    <a:pt x="1876" y="355"/>
                    <a:pt x="2036" y="596"/>
                  </a:cubicBezTo>
                  <a:cubicBezTo>
                    <a:pt x="2275" y="953"/>
                    <a:pt x="2608" y="1441"/>
                    <a:pt x="3346" y="1548"/>
                  </a:cubicBezTo>
                  <a:cubicBezTo>
                    <a:pt x="3432" y="1560"/>
                    <a:pt x="3511" y="1565"/>
                    <a:pt x="3585" y="1565"/>
                  </a:cubicBezTo>
                  <a:cubicBezTo>
                    <a:pt x="4304" y="1565"/>
                    <a:pt x="4502" y="1073"/>
                    <a:pt x="4632" y="739"/>
                  </a:cubicBezTo>
                  <a:cubicBezTo>
                    <a:pt x="4703" y="560"/>
                    <a:pt x="4763" y="417"/>
                    <a:pt x="4870" y="382"/>
                  </a:cubicBezTo>
                  <a:cubicBezTo>
                    <a:pt x="4877" y="380"/>
                    <a:pt x="4885" y="379"/>
                    <a:pt x="4894" y="379"/>
                  </a:cubicBezTo>
                  <a:cubicBezTo>
                    <a:pt x="5036" y="379"/>
                    <a:pt x="5336" y="656"/>
                    <a:pt x="5573" y="870"/>
                  </a:cubicBezTo>
                  <a:cubicBezTo>
                    <a:pt x="6001" y="1263"/>
                    <a:pt x="6477" y="1703"/>
                    <a:pt x="6954" y="1703"/>
                  </a:cubicBezTo>
                  <a:cubicBezTo>
                    <a:pt x="7037" y="1703"/>
                    <a:pt x="7108" y="1691"/>
                    <a:pt x="7180" y="1667"/>
                  </a:cubicBezTo>
                  <a:cubicBezTo>
                    <a:pt x="7644" y="1525"/>
                    <a:pt x="7978" y="1096"/>
                    <a:pt x="8228" y="775"/>
                  </a:cubicBezTo>
                  <a:cubicBezTo>
                    <a:pt x="8347" y="632"/>
                    <a:pt x="8501" y="429"/>
                    <a:pt x="8561" y="417"/>
                  </a:cubicBezTo>
                  <a:cubicBezTo>
                    <a:pt x="8561" y="417"/>
                    <a:pt x="8561" y="429"/>
                    <a:pt x="8585" y="453"/>
                  </a:cubicBezTo>
                  <a:cubicBezTo>
                    <a:pt x="8871" y="917"/>
                    <a:pt x="9764" y="1441"/>
                    <a:pt x="9799" y="1465"/>
                  </a:cubicBezTo>
                  <a:cubicBezTo>
                    <a:pt x="9819" y="1477"/>
                    <a:pt x="9842" y="1482"/>
                    <a:pt x="9864" y="1482"/>
                  </a:cubicBezTo>
                  <a:cubicBezTo>
                    <a:pt x="9909" y="1482"/>
                    <a:pt x="9954" y="1461"/>
                    <a:pt x="9978" y="1429"/>
                  </a:cubicBezTo>
                  <a:cubicBezTo>
                    <a:pt x="10014" y="1370"/>
                    <a:pt x="9990" y="1286"/>
                    <a:pt x="9930" y="1251"/>
                  </a:cubicBezTo>
                  <a:cubicBezTo>
                    <a:pt x="9918" y="1251"/>
                    <a:pt x="9049" y="739"/>
                    <a:pt x="8799" y="322"/>
                  </a:cubicBezTo>
                  <a:cubicBezTo>
                    <a:pt x="8740" y="227"/>
                    <a:pt x="8668" y="179"/>
                    <a:pt x="8573" y="179"/>
                  </a:cubicBezTo>
                  <a:cubicBezTo>
                    <a:pt x="8568" y="179"/>
                    <a:pt x="8562" y="179"/>
                    <a:pt x="8557" y="179"/>
                  </a:cubicBezTo>
                  <a:cubicBezTo>
                    <a:pt x="8385" y="179"/>
                    <a:pt x="8234" y="366"/>
                    <a:pt x="8037" y="620"/>
                  </a:cubicBezTo>
                  <a:cubicBezTo>
                    <a:pt x="7787" y="929"/>
                    <a:pt x="7489" y="1310"/>
                    <a:pt x="7108" y="1429"/>
                  </a:cubicBezTo>
                  <a:cubicBezTo>
                    <a:pt x="7060" y="1444"/>
                    <a:pt x="7011" y="1451"/>
                    <a:pt x="6960" y="1451"/>
                  </a:cubicBezTo>
                  <a:cubicBezTo>
                    <a:pt x="6572" y="1451"/>
                    <a:pt x="6118" y="1039"/>
                    <a:pt x="5739" y="691"/>
                  </a:cubicBezTo>
                  <a:cubicBezTo>
                    <a:pt x="5403" y="387"/>
                    <a:pt x="5132" y="129"/>
                    <a:pt x="4894" y="129"/>
                  </a:cubicBezTo>
                  <a:cubicBezTo>
                    <a:pt x="4861" y="129"/>
                    <a:pt x="4830" y="134"/>
                    <a:pt x="4799" y="143"/>
                  </a:cubicBezTo>
                  <a:cubicBezTo>
                    <a:pt x="4572" y="203"/>
                    <a:pt x="4489" y="429"/>
                    <a:pt x="4406" y="644"/>
                  </a:cubicBezTo>
                  <a:cubicBezTo>
                    <a:pt x="4267" y="974"/>
                    <a:pt x="4138" y="1313"/>
                    <a:pt x="3593" y="1313"/>
                  </a:cubicBezTo>
                  <a:cubicBezTo>
                    <a:pt x="3529" y="1313"/>
                    <a:pt x="3459" y="1308"/>
                    <a:pt x="3382" y="1298"/>
                  </a:cubicBezTo>
                  <a:cubicBezTo>
                    <a:pt x="2751" y="1215"/>
                    <a:pt x="2465" y="798"/>
                    <a:pt x="2251" y="453"/>
                  </a:cubicBezTo>
                  <a:cubicBezTo>
                    <a:pt x="2095" y="234"/>
                    <a:pt x="1940" y="1"/>
                    <a:pt x="1710"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15;p2"/>
            <p:cNvSpPr>
              <a:spLocks/>
            </p:cNvSpPr>
            <p:nvPr/>
          </p:nvSpPr>
          <p:spPr bwMode="auto">
            <a:xfrm>
              <a:off x="6942241" y="4858894"/>
              <a:ext cx="670730" cy="114054"/>
            </a:xfrm>
            <a:custGeom>
              <a:avLst/>
              <a:gdLst>
                <a:gd name="T0" fmla="*/ 2147483646 w 10015"/>
                <a:gd name="T1" fmla="*/ 20125542 h 1703"/>
                <a:gd name="T2" fmla="*/ 2147483646 w 10015"/>
                <a:gd name="T3" fmla="*/ 1448488077 h 1703"/>
                <a:gd name="T4" fmla="*/ 2147483646 w 10015"/>
                <a:gd name="T5" fmla="*/ 2147483646 h 1703"/>
                <a:gd name="T6" fmla="*/ 2147483646 w 10015"/>
                <a:gd name="T7" fmla="*/ 2147483646 h 1703"/>
                <a:gd name="T8" fmla="*/ 261642229 w 10015"/>
                <a:gd name="T9" fmla="*/ 2147483646 h 1703"/>
                <a:gd name="T10" fmla="*/ 2147483646 w 10015"/>
                <a:gd name="T11" fmla="*/ 2147483646 h 1703"/>
                <a:gd name="T12" fmla="*/ 2147483646 w 10015"/>
                <a:gd name="T13" fmla="*/ 2147483646 h 1703"/>
                <a:gd name="T14" fmla="*/ 2147483646 w 10015"/>
                <a:gd name="T15" fmla="*/ 2147483646 h 1703"/>
                <a:gd name="T16" fmla="*/ 2147483646 w 10015"/>
                <a:gd name="T17" fmla="*/ 2147483646 h 1703"/>
                <a:gd name="T18" fmla="*/ 2147483646 w 10015"/>
                <a:gd name="T19" fmla="*/ 2147483646 h 1703"/>
                <a:gd name="T20" fmla="*/ 2147483646 w 10015"/>
                <a:gd name="T21" fmla="*/ 2147483646 h 1703"/>
                <a:gd name="T22" fmla="*/ 2147483646 w 10015"/>
                <a:gd name="T23" fmla="*/ 2147483646 h 1703"/>
                <a:gd name="T24" fmla="*/ 2147483646 w 10015"/>
                <a:gd name="T25" fmla="*/ 2147483646 h 1703"/>
                <a:gd name="T26" fmla="*/ 2147483646 w 10015"/>
                <a:gd name="T27" fmla="*/ 2147483646 h 1703"/>
                <a:gd name="T28" fmla="*/ 2147483646 w 10015"/>
                <a:gd name="T29" fmla="*/ 2147483646 h 1703"/>
                <a:gd name="T30" fmla="*/ 2147483646 w 10015"/>
                <a:gd name="T31" fmla="*/ 2147483646 h 1703"/>
                <a:gd name="T32" fmla="*/ 2147483646 w 10015"/>
                <a:gd name="T33" fmla="*/ 2147483646 h 1703"/>
                <a:gd name="T34" fmla="*/ 2147483646 w 10015"/>
                <a:gd name="T35" fmla="*/ 2147483646 h 1703"/>
                <a:gd name="T36" fmla="*/ 2147483646 w 10015"/>
                <a:gd name="T37" fmla="*/ 2147483646 h 1703"/>
                <a:gd name="T38" fmla="*/ 2147483646 w 10015"/>
                <a:gd name="T39" fmla="*/ 2147483646 h 1703"/>
                <a:gd name="T40" fmla="*/ 2147483646 w 10015"/>
                <a:gd name="T41" fmla="*/ 2147483646 h 1703"/>
                <a:gd name="T42" fmla="*/ 2147483646 w 10015"/>
                <a:gd name="T43" fmla="*/ 2147483646 h 1703"/>
                <a:gd name="T44" fmla="*/ 2147483646 w 10015"/>
                <a:gd name="T45" fmla="*/ 2147483646 h 1703"/>
                <a:gd name="T46" fmla="*/ 2147483646 w 10015"/>
                <a:gd name="T47" fmla="*/ 2147483646 h 1703"/>
                <a:gd name="T48" fmla="*/ 2147483646 w 10015"/>
                <a:gd name="T49" fmla="*/ 2147483646 h 1703"/>
                <a:gd name="T50" fmla="*/ 2147483646 w 10015"/>
                <a:gd name="T51" fmla="*/ 2147483646 h 1703"/>
                <a:gd name="T52" fmla="*/ 2147483646 w 10015"/>
                <a:gd name="T53" fmla="*/ 2147483646 h 1703"/>
                <a:gd name="T54" fmla="*/ 2147483646 w 10015"/>
                <a:gd name="T55" fmla="*/ 2147483646 h 1703"/>
                <a:gd name="T56" fmla="*/ 2147483646 w 10015"/>
                <a:gd name="T57" fmla="*/ 2147483646 h 1703"/>
                <a:gd name="T58" fmla="*/ 2147483646 w 10015"/>
                <a:gd name="T59" fmla="*/ 2147483646 h 1703"/>
                <a:gd name="T60" fmla="*/ 2147483646 w 10015"/>
                <a:gd name="T61" fmla="*/ 2147483646 h 1703"/>
                <a:gd name="T62" fmla="*/ 2147483646 w 10015"/>
                <a:gd name="T63" fmla="*/ 2147483646 h 1703"/>
                <a:gd name="T64" fmla="*/ 2147483646 w 10015"/>
                <a:gd name="T65" fmla="*/ 2147483646 h 1703"/>
                <a:gd name="T66" fmla="*/ 2147483646 w 10015"/>
                <a:gd name="T67" fmla="*/ 2147483646 h 1703"/>
                <a:gd name="T68" fmla="*/ 2147483646 w 10015"/>
                <a:gd name="T69" fmla="*/ 2147483646 h 1703"/>
                <a:gd name="T70" fmla="*/ 2147483646 w 10015"/>
                <a:gd name="T71" fmla="*/ 2147483646 h 1703"/>
                <a:gd name="T72" fmla="*/ 2147483646 w 10015"/>
                <a:gd name="T73" fmla="*/ 2147483646 h 1703"/>
                <a:gd name="T74" fmla="*/ 2147483646 w 10015"/>
                <a:gd name="T75" fmla="*/ 2147483646 h 1703"/>
                <a:gd name="T76" fmla="*/ 2147483646 w 10015"/>
                <a:gd name="T77" fmla="*/ 20125542 h 17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15" h="1703" extrusionOk="0">
                  <a:moveTo>
                    <a:pt x="1704" y="1"/>
                  </a:moveTo>
                  <a:cubicBezTo>
                    <a:pt x="1633" y="1"/>
                    <a:pt x="1554" y="22"/>
                    <a:pt x="1465" y="72"/>
                  </a:cubicBezTo>
                  <a:cubicBezTo>
                    <a:pt x="1204" y="215"/>
                    <a:pt x="1096" y="417"/>
                    <a:pt x="1001" y="584"/>
                  </a:cubicBezTo>
                  <a:cubicBezTo>
                    <a:pt x="858" y="846"/>
                    <a:pt x="727" y="1060"/>
                    <a:pt x="120" y="1120"/>
                  </a:cubicBezTo>
                  <a:cubicBezTo>
                    <a:pt x="61" y="1120"/>
                    <a:pt x="1" y="1179"/>
                    <a:pt x="13" y="1251"/>
                  </a:cubicBezTo>
                  <a:cubicBezTo>
                    <a:pt x="13" y="1322"/>
                    <a:pt x="84" y="1370"/>
                    <a:pt x="144" y="1370"/>
                  </a:cubicBezTo>
                  <a:cubicBezTo>
                    <a:pt x="882" y="1298"/>
                    <a:pt x="1061" y="989"/>
                    <a:pt x="1215" y="715"/>
                  </a:cubicBezTo>
                  <a:cubicBezTo>
                    <a:pt x="1311" y="548"/>
                    <a:pt x="1394" y="405"/>
                    <a:pt x="1596" y="286"/>
                  </a:cubicBezTo>
                  <a:cubicBezTo>
                    <a:pt x="1635" y="265"/>
                    <a:pt x="1669" y="254"/>
                    <a:pt x="1700" y="254"/>
                  </a:cubicBezTo>
                  <a:cubicBezTo>
                    <a:pt x="1796" y="254"/>
                    <a:pt x="1876" y="355"/>
                    <a:pt x="2037" y="596"/>
                  </a:cubicBezTo>
                  <a:cubicBezTo>
                    <a:pt x="2275" y="953"/>
                    <a:pt x="2608" y="1441"/>
                    <a:pt x="3347" y="1548"/>
                  </a:cubicBezTo>
                  <a:cubicBezTo>
                    <a:pt x="3432" y="1559"/>
                    <a:pt x="3512" y="1564"/>
                    <a:pt x="3586" y="1564"/>
                  </a:cubicBezTo>
                  <a:cubicBezTo>
                    <a:pt x="4305" y="1564"/>
                    <a:pt x="4503" y="1073"/>
                    <a:pt x="4633" y="739"/>
                  </a:cubicBezTo>
                  <a:cubicBezTo>
                    <a:pt x="4704" y="560"/>
                    <a:pt x="4763" y="417"/>
                    <a:pt x="4871" y="381"/>
                  </a:cubicBezTo>
                  <a:cubicBezTo>
                    <a:pt x="4878" y="379"/>
                    <a:pt x="4886" y="378"/>
                    <a:pt x="4894" y="378"/>
                  </a:cubicBezTo>
                  <a:cubicBezTo>
                    <a:pt x="5036" y="378"/>
                    <a:pt x="5326" y="656"/>
                    <a:pt x="5573" y="870"/>
                  </a:cubicBezTo>
                  <a:cubicBezTo>
                    <a:pt x="6002" y="1262"/>
                    <a:pt x="6478" y="1703"/>
                    <a:pt x="6954" y="1703"/>
                  </a:cubicBezTo>
                  <a:cubicBezTo>
                    <a:pt x="7038" y="1703"/>
                    <a:pt x="7109" y="1691"/>
                    <a:pt x="7180" y="1667"/>
                  </a:cubicBezTo>
                  <a:cubicBezTo>
                    <a:pt x="7633" y="1524"/>
                    <a:pt x="7978" y="1096"/>
                    <a:pt x="8228" y="774"/>
                  </a:cubicBezTo>
                  <a:cubicBezTo>
                    <a:pt x="8347" y="631"/>
                    <a:pt x="8502" y="429"/>
                    <a:pt x="8550" y="417"/>
                  </a:cubicBezTo>
                  <a:cubicBezTo>
                    <a:pt x="8550" y="417"/>
                    <a:pt x="8562" y="429"/>
                    <a:pt x="8585" y="453"/>
                  </a:cubicBezTo>
                  <a:cubicBezTo>
                    <a:pt x="8871" y="917"/>
                    <a:pt x="9764" y="1441"/>
                    <a:pt x="9800" y="1465"/>
                  </a:cubicBezTo>
                  <a:cubicBezTo>
                    <a:pt x="9822" y="1478"/>
                    <a:pt x="9848" y="1485"/>
                    <a:pt x="9873" y="1485"/>
                  </a:cubicBezTo>
                  <a:cubicBezTo>
                    <a:pt x="9915" y="1485"/>
                    <a:pt x="9956" y="1466"/>
                    <a:pt x="9978" y="1429"/>
                  </a:cubicBezTo>
                  <a:cubicBezTo>
                    <a:pt x="10014" y="1370"/>
                    <a:pt x="9990" y="1286"/>
                    <a:pt x="9931" y="1251"/>
                  </a:cubicBezTo>
                  <a:cubicBezTo>
                    <a:pt x="9919" y="1251"/>
                    <a:pt x="9050" y="739"/>
                    <a:pt x="8788" y="322"/>
                  </a:cubicBezTo>
                  <a:cubicBezTo>
                    <a:pt x="8740" y="227"/>
                    <a:pt x="8657" y="179"/>
                    <a:pt x="8573" y="179"/>
                  </a:cubicBezTo>
                  <a:cubicBezTo>
                    <a:pt x="8568" y="179"/>
                    <a:pt x="8563" y="178"/>
                    <a:pt x="8558" y="178"/>
                  </a:cubicBezTo>
                  <a:cubicBezTo>
                    <a:pt x="8386" y="178"/>
                    <a:pt x="8234" y="365"/>
                    <a:pt x="8038" y="620"/>
                  </a:cubicBezTo>
                  <a:cubicBezTo>
                    <a:pt x="7788" y="929"/>
                    <a:pt x="7490" y="1310"/>
                    <a:pt x="7109" y="1429"/>
                  </a:cubicBezTo>
                  <a:cubicBezTo>
                    <a:pt x="7061" y="1444"/>
                    <a:pt x="7011" y="1451"/>
                    <a:pt x="6961" y="1451"/>
                  </a:cubicBezTo>
                  <a:cubicBezTo>
                    <a:pt x="6573" y="1451"/>
                    <a:pt x="6119" y="1038"/>
                    <a:pt x="5740" y="691"/>
                  </a:cubicBezTo>
                  <a:cubicBezTo>
                    <a:pt x="5404" y="387"/>
                    <a:pt x="5133" y="129"/>
                    <a:pt x="4894" y="129"/>
                  </a:cubicBezTo>
                  <a:cubicBezTo>
                    <a:pt x="4862" y="129"/>
                    <a:pt x="4830" y="133"/>
                    <a:pt x="4799" y="143"/>
                  </a:cubicBezTo>
                  <a:cubicBezTo>
                    <a:pt x="4573" y="203"/>
                    <a:pt x="4490" y="429"/>
                    <a:pt x="4394" y="655"/>
                  </a:cubicBezTo>
                  <a:cubicBezTo>
                    <a:pt x="4267" y="975"/>
                    <a:pt x="4139" y="1313"/>
                    <a:pt x="3594" y="1313"/>
                  </a:cubicBezTo>
                  <a:cubicBezTo>
                    <a:pt x="3530" y="1313"/>
                    <a:pt x="3459" y="1308"/>
                    <a:pt x="3382" y="1298"/>
                  </a:cubicBezTo>
                  <a:cubicBezTo>
                    <a:pt x="2751" y="1215"/>
                    <a:pt x="2466" y="798"/>
                    <a:pt x="2239" y="465"/>
                  </a:cubicBezTo>
                  <a:cubicBezTo>
                    <a:pt x="2093" y="236"/>
                    <a:pt x="1940" y="1"/>
                    <a:pt x="1704"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16;p2"/>
            <p:cNvSpPr>
              <a:spLocks/>
            </p:cNvSpPr>
            <p:nvPr/>
          </p:nvSpPr>
          <p:spPr bwMode="auto">
            <a:xfrm>
              <a:off x="7768046" y="4541146"/>
              <a:ext cx="696983" cy="137160"/>
            </a:xfrm>
            <a:custGeom>
              <a:avLst/>
              <a:gdLst>
                <a:gd name="T0" fmla="*/ 2147483646 w 10407"/>
                <a:gd name="T1" fmla="*/ 20125685 h 2048"/>
                <a:gd name="T2" fmla="*/ 2147483646 w 10407"/>
                <a:gd name="T3" fmla="*/ 1186860482 h 2048"/>
                <a:gd name="T4" fmla="*/ 2147483646 w 10407"/>
                <a:gd name="T5" fmla="*/ 2147483646 h 2048"/>
                <a:gd name="T6" fmla="*/ 2147483646 w 10407"/>
                <a:gd name="T7" fmla="*/ 2147483646 h 2048"/>
                <a:gd name="T8" fmla="*/ 0 w 10407"/>
                <a:gd name="T9" fmla="*/ 2147483646 h 2048"/>
                <a:gd name="T10" fmla="*/ 2147483646 w 10407"/>
                <a:gd name="T11" fmla="*/ 2147483646 h 2048"/>
                <a:gd name="T12" fmla="*/ 2147483646 w 10407"/>
                <a:gd name="T13" fmla="*/ 2147483646 h 2048"/>
                <a:gd name="T14" fmla="*/ 2147483646 w 10407"/>
                <a:gd name="T15" fmla="*/ 2147483646 h 2048"/>
                <a:gd name="T16" fmla="*/ 2147483646 w 10407"/>
                <a:gd name="T17" fmla="*/ 2147483646 h 2048"/>
                <a:gd name="T18" fmla="*/ 2147483646 w 10407"/>
                <a:gd name="T19" fmla="*/ 2147483646 h 2048"/>
                <a:gd name="T20" fmla="*/ 2147483646 w 10407"/>
                <a:gd name="T21" fmla="*/ 2147483646 h 2048"/>
                <a:gd name="T22" fmla="*/ 2147483646 w 10407"/>
                <a:gd name="T23" fmla="*/ 2147483646 h 2048"/>
                <a:gd name="T24" fmla="*/ 2147483646 w 10407"/>
                <a:gd name="T25" fmla="*/ 2147483646 h 2048"/>
                <a:gd name="T26" fmla="*/ 2147483646 w 10407"/>
                <a:gd name="T27" fmla="*/ 2147483646 h 2048"/>
                <a:gd name="T28" fmla="*/ 2147483646 w 10407"/>
                <a:gd name="T29" fmla="*/ 2147483646 h 2048"/>
                <a:gd name="T30" fmla="*/ 2147483646 w 10407"/>
                <a:gd name="T31" fmla="*/ 2147483646 h 2048"/>
                <a:gd name="T32" fmla="*/ 2147483646 w 10407"/>
                <a:gd name="T33" fmla="*/ 2147483646 h 2048"/>
                <a:gd name="T34" fmla="*/ 2147483646 w 10407"/>
                <a:gd name="T35" fmla="*/ 2147483646 h 2048"/>
                <a:gd name="T36" fmla="*/ 2147483646 w 10407"/>
                <a:gd name="T37" fmla="*/ 2147483646 h 2048"/>
                <a:gd name="T38" fmla="*/ 2147483646 w 10407"/>
                <a:gd name="T39" fmla="*/ 2147483646 h 2048"/>
                <a:gd name="T40" fmla="*/ 2147483646 w 10407"/>
                <a:gd name="T41" fmla="*/ 2147483646 h 2048"/>
                <a:gd name="T42" fmla="*/ 2147483646 w 10407"/>
                <a:gd name="T43" fmla="*/ 2147483646 h 2048"/>
                <a:gd name="T44" fmla="*/ 2147483646 w 10407"/>
                <a:gd name="T45" fmla="*/ 2147483646 h 2048"/>
                <a:gd name="T46" fmla="*/ 2147483646 w 10407"/>
                <a:gd name="T47" fmla="*/ 2147483646 h 2048"/>
                <a:gd name="T48" fmla="*/ 2147483646 w 10407"/>
                <a:gd name="T49" fmla="*/ 2147483646 h 2048"/>
                <a:gd name="T50" fmla="*/ 2147483646 w 10407"/>
                <a:gd name="T51" fmla="*/ 2147483646 h 2048"/>
                <a:gd name="T52" fmla="*/ 2147483646 w 10407"/>
                <a:gd name="T53" fmla="*/ 2147483646 h 2048"/>
                <a:gd name="T54" fmla="*/ 2147483646 w 10407"/>
                <a:gd name="T55" fmla="*/ 2147483646 h 2048"/>
                <a:gd name="T56" fmla="*/ 2147483646 w 10407"/>
                <a:gd name="T57" fmla="*/ 2147483646 h 2048"/>
                <a:gd name="T58" fmla="*/ 2147483646 w 10407"/>
                <a:gd name="T59" fmla="*/ 2147483646 h 2048"/>
                <a:gd name="T60" fmla="*/ 2147483646 w 10407"/>
                <a:gd name="T61" fmla="*/ 2147483646 h 2048"/>
                <a:gd name="T62" fmla="*/ 2147483646 w 10407"/>
                <a:gd name="T63" fmla="*/ 2147483646 h 2048"/>
                <a:gd name="T64" fmla="*/ 2147483646 w 10407"/>
                <a:gd name="T65" fmla="*/ 2147483646 h 2048"/>
                <a:gd name="T66" fmla="*/ 2147483646 w 10407"/>
                <a:gd name="T67" fmla="*/ 2147483646 h 2048"/>
                <a:gd name="T68" fmla="*/ 2147483646 w 10407"/>
                <a:gd name="T69" fmla="*/ 2147483646 h 2048"/>
                <a:gd name="T70" fmla="*/ 2147483646 w 10407"/>
                <a:gd name="T71" fmla="*/ 2147483646 h 2048"/>
                <a:gd name="T72" fmla="*/ 2147483646 w 10407"/>
                <a:gd name="T73" fmla="*/ 2147483646 h 2048"/>
                <a:gd name="T74" fmla="*/ 2147483646 w 10407"/>
                <a:gd name="T75" fmla="*/ 2147483646 h 2048"/>
                <a:gd name="T76" fmla="*/ 2147483646 w 10407"/>
                <a:gd name="T77" fmla="*/ 20125685 h 20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407" h="2048" extrusionOk="0">
                  <a:moveTo>
                    <a:pt x="1744" y="1"/>
                  </a:moveTo>
                  <a:cubicBezTo>
                    <a:pt x="1678" y="1"/>
                    <a:pt x="1606" y="18"/>
                    <a:pt x="1524" y="59"/>
                  </a:cubicBezTo>
                  <a:cubicBezTo>
                    <a:pt x="1251" y="190"/>
                    <a:pt x="1131" y="380"/>
                    <a:pt x="1024" y="547"/>
                  </a:cubicBezTo>
                  <a:cubicBezTo>
                    <a:pt x="870" y="797"/>
                    <a:pt x="727" y="1012"/>
                    <a:pt x="119" y="1035"/>
                  </a:cubicBezTo>
                  <a:cubicBezTo>
                    <a:pt x="60" y="1035"/>
                    <a:pt x="0" y="1095"/>
                    <a:pt x="0" y="1166"/>
                  </a:cubicBezTo>
                  <a:cubicBezTo>
                    <a:pt x="12" y="1238"/>
                    <a:pt x="72" y="1285"/>
                    <a:pt x="131" y="1285"/>
                  </a:cubicBezTo>
                  <a:cubicBezTo>
                    <a:pt x="870" y="1250"/>
                    <a:pt x="1060" y="952"/>
                    <a:pt x="1239" y="678"/>
                  </a:cubicBezTo>
                  <a:cubicBezTo>
                    <a:pt x="1334" y="523"/>
                    <a:pt x="1429" y="380"/>
                    <a:pt x="1632" y="273"/>
                  </a:cubicBezTo>
                  <a:cubicBezTo>
                    <a:pt x="1667" y="257"/>
                    <a:pt x="1698" y="248"/>
                    <a:pt x="1727" y="248"/>
                  </a:cubicBezTo>
                  <a:cubicBezTo>
                    <a:pt x="1826" y="248"/>
                    <a:pt x="1904" y="349"/>
                    <a:pt x="2060" y="607"/>
                  </a:cubicBezTo>
                  <a:cubicBezTo>
                    <a:pt x="2286" y="976"/>
                    <a:pt x="2584" y="1488"/>
                    <a:pt x="3322" y="1619"/>
                  </a:cubicBezTo>
                  <a:cubicBezTo>
                    <a:pt x="3439" y="1640"/>
                    <a:pt x="3544" y="1650"/>
                    <a:pt x="3640" y="1650"/>
                  </a:cubicBezTo>
                  <a:cubicBezTo>
                    <a:pt x="4298" y="1650"/>
                    <a:pt x="4498" y="1192"/>
                    <a:pt x="4644" y="881"/>
                  </a:cubicBezTo>
                  <a:cubicBezTo>
                    <a:pt x="4727" y="702"/>
                    <a:pt x="4787" y="559"/>
                    <a:pt x="4894" y="523"/>
                  </a:cubicBezTo>
                  <a:cubicBezTo>
                    <a:pt x="4899" y="522"/>
                    <a:pt x="4904" y="522"/>
                    <a:pt x="4909" y="522"/>
                  </a:cubicBezTo>
                  <a:cubicBezTo>
                    <a:pt x="5047" y="522"/>
                    <a:pt x="5343" y="818"/>
                    <a:pt x="5573" y="1059"/>
                  </a:cubicBezTo>
                  <a:cubicBezTo>
                    <a:pt x="5995" y="1482"/>
                    <a:pt x="6465" y="1952"/>
                    <a:pt x="6957" y="1952"/>
                  </a:cubicBezTo>
                  <a:cubicBezTo>
                    <a:pt x="7019" y="1952"/>
                    <a:pt x="7081" y="1944"/>
                    <a:pt x="7144" y="1928"/>
                  </a:cubicBezTo>
                  <a:cubicBezTo>
                    <a:pt x="7608" y="1809"/>
                    <a:pt x="7978" y="1393"/>
                    <a:pt x="8240" y="1083"/>
                  </a:cubicBezTo>
                  <a:cubicBezTo>
                    <a:pt x="8359" y="952"/>
                    <a:pt x="8525" y="750"/>
                    <a:pt x="8585" y="750"/>
                  </a:cubicBezTo>
                  <a:cubicBezTo>
                    <a:pt x="8585" y="750"/>
                    <a:pt x="8585" y="750"/>
                    <a:pt x="8609" y="785"/>
                  </a:cubicBezTo>
                  <a:cubicBezTo>
                    <a:pt x="8871" y="1250"/>
                    <a:pt x="10061" y="1952"/>
                    <a:pt x="10192" y="2024"/>
                  </a:cubicBezTo>
                  <a:cubicBezTo>
                    <a:pt x="10216" y="2035"/>
                    <a:pt x="10240" y="2047"/>
                    <a:pt x="10264" y="2047"/>
                  </a:cubicBezTo>
                  <a:cubicBezTo>
                    <a:pt x="10299" y="2047"/>
                    <a:pt x="10347" y="2024"/>
                    <a:pt x="10371" y="1976"/>
                  </a:cubicBezTo>
                  <a:cubicBezTo>
                    <a:pt x="10406" y="1916"/>
                    <a:pt x="10383" y="1845"/>
                    <a:pt x="10323" y="1809"/>
                  </a:cubicBezTo>
                  <a:cubicBezTo>
                    <a:pt x="9966" y="1607"/>
                    <a:pt x="9013" y="1012"/>
                    <a:pt x="8823" y="654"/>
                  </a:cubicBezTo>
                  <a:cubicBezTo>
                    <a:pt x="8763" y="559"/>
                    <a:pt x="8704" y="511"/>
                    <a:pt x="8609" y="500"/>
                  </a:cubicBezTo>
                  <a:cubicBezTo>
                    <a:pt x="8603" y="499"/>
                    <a:pt x="8597" y="499"/>
                    <a:pt x="8592" y="499"/>
                  </a:cubicBezTo>
                  <a:cubicBezTo>
                    <a:pt x="8420" y="499"/>
                    <a:pt x="8268" y="674"/>
                    <a:pt x="8049" y="928"/>
                  </a:cubicBezTo>
                  <a:cubicBezTo>
                    <a:pt x="7787" y="1226"/>
                    <a:pt x="7478" y="1595"/>
                    <a:pt x="7085" y="1690"/>
                  </a:cubicBezTo>
                  <a:cubicBezTo>
                    <a:pt x="7045" y="1700"/>
                    <a:pt x="7006" y="1705"/>
                    <a:pt x="6965" y="1705"/>
                  </a:cubicBezTo>
                  <a:cubicBezTo>
                    <a:pt x="6565" y="1705"/>
                    <a:pt x="6119" y="1248"/>
                    <a:pt x="5751" y="881"/>
                  </a:cubicBezTo>
                  <a:cubicBezTo>
                    <a:pt x="5426" y="544"/>
                    <a:pt x="5160" y="277"/>
                    <a:pt x="4908" y="277"/>
                  </a:cubicBezTo>
                  <a:cubicBezTo>
                    <a:pt x="4883" y="277"/>
                    <a:pt x="4859" y="280"/>
                    <a:pt x="4834" y="285"/>
                  </a:cubicBezTo>
                  <a:cubicBezTo>
                    <a:pt x="4620" y="345"/>
                    <a:pt x="4513" y="559"/>
                    <a:pt x="4418" y="773"/>
                  </a:cubicBezTo>
                  <a:cubicBezTo>
                    <a:pt x="4274" y="1080"/>
                    <a:pt x="4131" y="1396"/>
                    <a:pt x="3641" y="1396"/>
                  </a:cubicBezTo>
                  <a:cubicBezTo>
                    <a:pt x="3561" y="1396"/>
                    <a:pt x="3471" y="1387"/>
                    <a:pt x="3370" y="1369"/>
                  </a:cubicBezTo>
                  <a:cubicBezTo>
                    <a:pt x="2739" y="1262"/>
                    <a:pt x="2477" y="833"/>
                    <a:pt x="2274" y="488"/>
                  </a:cubicBezTo>
                  <a:cubicBezTo>
                    <a:pt x="2134" y="244"/>
                    <a:pt x="1986" y="1"/>
                    <a:pt x="1744"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17;p2"/>
            <p:cNvSpPr>
              <a:spLocks/>
            </p:cNvSpPr>
            <p:nvPr/>
          </p:nvSpPr>
          <p:spPr bwMode="auto">
            <a:xfrm>
              <a:off x="3162096" y="4823044"/>
              <a:ext cx="670663" cy="114121"/>
            </a:xfrm>
            <a:custGeom>
              <a:avLst/>
              <a:gdLst>
                <a:gd name="T0" fmla="*/ 2147483646 w 10014"/>
                <a:gd name="T1" fmla="*/ 20125546 h 1704"/>
                <a:gd name="T2" fmla="*/ 2147483646 w 10014"/>
                <a:gd name="T3" fmla="*/ 1448488829 h 1704"/>
                <a:gd name="T4" fmla="*/ 2147483646 w 10014"/>
                <a:gd name="T5" fmla="*/ 2147483646 h 1704"/>
                <a:gd name="T6" fmla="*/ 2147483646 w 10014"/>
                <a:gd name="T7" fmla="*/ 2147483646 h 1704"/>
                <a:gd name="T8" fmla="*/ 241516569 w 10014"/>
                <a:gd name="T9" fmla="*/ 2147483646 h 1704"/>
                <a:gd name="T10" fmla="*/ 2147483646 w 10014"/>
                <a:gd name="T11" fmla="*/ 2147483646 h 1704"/>
                <a:gd name="T12" fmla="*/ 2147483646 w 10014"/>
                <a:gd name="T13" fmla="*/ 2147483646 h 1704"/>
                <a:gd name="T14" fmla="*/ 2147483646 w 10014"/>
                <a:gd name="T15" fmla="*/ 2147483646 h 1704"/>
                <a:gd name="T16" fmla="*/ 2147483646 w 10014"/>
                <a:gd name="T17" fmla="*/ 2147483646 h 1704"/>
                <a:gd name="T18" fmla="*/ 2147483646 w 10014"/>
                <a:gd name="T19" fmla="*/ 2147483646 h 1704"/>
                <a:gd name="T20" fmla="*/ 2147483646 w 10014"/>
                <a:gd name="T21" fmla="*/ 2147483646 h 1704"/>
                <a:gd name="T22" fmla="*/ 2147483646 w 10014"/>
                <a:gd name="T23" fmla="*/ 2147483646 h 1704"/>
                <a:gd name="T24" fmla="*/ 2147483646 w 10014"/>
                <a:gd name="T25" fmla="*/ 2147483646 h 1704"/>
                <a:gd name="T26" fmla="*/ 2147483646 w 10014"/>
                <a:gd name="T27" fmla="*/ 2147483646 h 1704"/>
                <a:gd name="T28" fmla="*/ 2147483646 w 10014"/>
                <a:gd name="T29" fmla="*/ 2147483646 h 1704"/>
                <a:gd name="T30" fmla="*/ 2147483646 w 10014"/>
                <a:gd name="T31" fmla="*/ 2147483646 h 1704"/>
                <a:gd name="T32" fmla="*/ 2147483646 w 10014"/>
                <a:gd name="T33" fmla="*/ 2147483646 h 1704"/>
                <a:gd name="T34" fmla="*/ 2147483646 w 10014"/>
                <a:gd name="T35" fmla="*/ 2147483646 h 1704"/>
                <a:gd name="T36" fmla="*/ 2147483646 w 10014"/>
                <a:gd name="T37" fmla="*/ 2147483646 h 1704"/>
                <a:gd name="T38" fmla="*/ 2147483646 w 10014"/>
                <a:gd name="T39" fmla="*/ 2147483646 h 1704"/>
                <a:gd name="T40" fmla="*/ 2147483646 w 10014"/>
                <a:gd name="T41" fmla="*/ 2147483646 h 1704"/>
                <a:gd name="T42" fmla="*/ 2147483646 w 10014"/>
                <a:gd name="T43" fmla="*/ 2147483646 h 1704"/>
                <a:gd name="T44" fmla="*/ 2147483646 w 10014"/>
                <a:gd name="T45" fmla="*/ 2147483646 h 1704"/>
                <a:gd name="T46" fmla="*/ 2147483646 w 10014"/>
                <a:gd name="T47" fmla="*/ 2147483646 h 1704"/>
                <a:gd name="T48" fmla="*/ 2147483646 w 10014"/>
                <a:gd name="T49" fmla="*/ 2147483646 h 1704"/>
                <a:gd name="T50" fmla="*/ 2147483646 w 10014"/>
                <a:gd name="T51" fmla="*/ 2147483646 h 1704"/>
                <a:gd name="T52" fmla="*/ 2147483646 w 10014"/>
                <a:gd name="T53" fmla="*/ 2147483646 h 1704"/>
                <a:gd name="T54" fmla="*/ 2147483646 w 10014"/>
                <a:gd name="T55" fmla="*/ 2147483646 h 1704"/>
                <a:gd name="T56" fmla="*/ 2147483646 w 10014"/>
                <a:gd name="T57" fmla="*/ 2147483646 h 1704"/>
                <a:gd name="T58" fmla="*/ 2147483646 w 10014"/>
                <a:gd name="T59" fmla="*/ 2147483646 h 1704"/>
                <a:gd name="T60" fmla="*/ 2147483646 w 10014"/>
                <a:gd name="T61" fmla="*/ 2147483646 h 1704"/>
                <a:gd name="T62" fmla="*/ 2147483646 w 10014"/>
                <a:gd name="T63" fmla="*/ 2147483646 h 1704"/>
                <a:gd name="T64" fmla="*/ 2147483646 w 10014"/>
                <a:gd name="T65" fmla="*/ 2147483646 h 1704"/>
                <a:gd name="T66" fmla="*/ 2147483646 w 10014"/>
                <a:gd name="T67" fmla="*/ 2147483646 h 1704"/>
                <a:gd name="T68" fmla="*/ 2147483646 w 10014"/>
                <a:gd name="T69" fmla="*/ 2147483646 h 1704"/>
                <a:gd name="T70" fmla="*/ 2147483646 w 10014"/>
                <a:gd name="T71" fmla="*/ 2147483646 h 1704"/>
                <a:gd name="T72" fmla="*/ 2147483646 w 10014"/>
                <a:gd name="T73" fmla="*/ 2147483646 h 1704"/>
                <a:gd name="T74" fmla="*/ 2147483646 w 10014"/>
                <a:gd name="T75" fmla="*/ 2147483646 h 1704"/>
                <a:gd name="T76" fmla="*/ 2147483646 w 10014"/>
                <a:gd name="T77" fmla="*/ 2147483646 h 1704"/>
                <a:gd name="T78" fmla="*/ 2147483646 w 10014"/>
                <a:gd name="T79" fmla="*/ 20125546 h 17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014" h="1704" extrusionOk="0">
                  <a:moveTo>
                    <a:pt x="1710" y="1"/>
                  </a:moveTo>
                  <a:cubicBezTo>
                    <a:pt x="1640" y="1"/>
                    <a:pt x="1563" y="22"/>
                    <a:pt x="1477" y="72"/>
                  </a:cubicBezTo>
                  <a:cubicBezTo>
                    <a:pt x="1215" y="215"/>
                    <a:pt x="1096" y="417"/>
                    <a:pt x="1001" y="584"/>
                  </a:cubicBezTo>
                  <a:cubicBezTo>
                    <a:pt x="858" y="846"/>
                    <a:pt x="727" y="1060"/>
                    <a:pt x="119" y="1120"/>
                  </a:cubicBezTo>
                  <a:cubicBezTo>
                    <a:pt x="60" y="1120"/>
                    <a:pt x="0" y="1179"/>
                    <a:pt x="12" y="1251"/>
                  </a:cubicBezTo>
                  <a:cubicBezTo>
                    <a:pt x="23" y="1315"/>
                    <a:pt x="72" y="1360"/>
                    <a:pt x="125" y="1360"/>
                  </a:cubicBezTo>
                  <a:cubicBezTo>
                    <a:pt x="131" y="1360"/>
                    <a:pt x="137" y="1359"/>
                    <a:pt x="143" y="1358"/>
                  </a:cubicBezTo>
                  <a:cubicBezTo>
                    <a:pt x="881" y="1298"/>
                    <a:pt x="1060" y="989"/>
                    <a:pt x="1215" y="715"/>
                  </a:cubicBezTo>
                  <a:cubicBezTo>
                    <a:pt x="1310" y="548"/>
                    <a:pt x="1393" y="394"/>
                    <a:pt x="1596" y="286"/>
                  </a:cubicBezTo>
                  <a:cubicBezTo>
                    <a:pt x="1635" y="266"/>
                    <a:pt x="1668" y="254"/>
                    <a:pt x="1700" y="254"/>
                  </a:cubicBezTo>
                  <a:cubicBezTo>
                    <a:pt x="1795" y="254"/>
                    <a:pt x="1876" y="355"/>
                    <a:pt x="2036" y="596"/>
                  </a:cubicBezTo>
                  <a:cubicBezTo>
                    <a:pt x="2275" y="953"/>
                    <a:pt x="2608" y="1441"/>
                    <a:pt x="3346" y="1548"/>
                  </a:cubicBezTo>
                  <a:cubicBezTo>
                    <a:pt x="3432" y="1560"/>
                    <a:pt x="3511" y="1565"/>
                    <a:pt x="3585" y="1565"/>
                  </a:cubicBezTo>
                  <a:cubicBezTo>
                    <a:pt x="4304" y="1565"/>
                    <a:pt x="4502" y="1073"/>
                    <a:pt x="4632" y="739"/>
                  </a:cubicBezTo>
                  <a:cubicBezTo>
                    <a:pt x="4703" y="560"/>
                    <a:pt x="4763" y="417"/>
                    <a:pt x="4870" y="382"/>
                  </a:cubicBezTo>
                  <a:cubicBezTo>
                    <a:pt x="4877" y="380"/>
                    <a:pt x="4885" y="379"/>
                    <a:pt x="4894" y="379"/>
                  </a:cubicBezTo>
                  <a:cubicBezTo>
                    <a:pt x="5036" y="379"/>
                    <a:pt x="5336" y="656"/>
                    <a:pt x="5573" y="870"/>
                  </a:cubicBezTo>
                  <a:cubicBezTo>
                    <a:pt x="6001" y="1263"/>
                    <a:pt x="6477" y="1703"/>
                    <a:pt x="6954" y="1703"/>
                  </a:cubicBezTo>
                  <a:cubicBezTo>
                    <a:pt x="7037" y="1703"/>
                    <a:pt x="7108" y="1691"/>
                    <a:pt x="7180" y="1667"/>
                  </a:cubicBezTo>
                  <a:cubicBezTo>
                    <a:pt x="7644" y="1525"/>
                    <a:pt x="7978" y="1096"/>
                    <a:pt x="8228" y="775"/>
                  </a:cubicBezTo>
                  <a:cubicBezTo>
                    <a:pt x="8347" y="632"/>
                    <a:pt x="8501" y="429"/>
                    <a:pt x="8561" y="417"/>
                  </a:cubicBezTo>
                  <a:cubicBezTo>
                    <a:pt x="8561" y="417"/>
                    <a:pt x="8561" y="429"/>
                    <a:pt x="8585" y="453"/>
                  </a:cubicBezTo>
                  <a:cubicBezTo>
                    <a:pt x="8871" y="917"/>
                    <a:pt x="9764" y="1441"/>
                    <a:pt x="9799" y="1465"/>
                  </a:cubicBezTo>
                  <a:cubicBezTo>
                    <a:pt x="9819" y="1477"/>
                    <a:pt x="9842" y="1482"/>
                    <a:pt x="9864" y="1482"/>
                  </a:cubicBezTo>
                  <a:cubicBezTo>
                    <a:pt x="9909" y="1482"/>
                    <a:pt x="9954" y="1461"/>
                    <a:pt x="9978" y="1429"/>
                  </a:cubicBezTo>
                  <a:cubicBezTo>
                    <a:pt x="10014" y="1370"/>
                    <a:pt x="9990" y="1286"/>
                    <a:pt x="9930" y="1251"/>
                  </a:cubicBezTo>
                  <a:cubicBezTo>
                    <a:pt x="9918" y="1251"/>
                    <a:pt x="9049" y="739"/>
                    <a:pt x="8799" y="322"/>
                  </a:cubicBezTo>
                  <a:cubicBezTo>
                    <a:pt x="8740" y="227"/>
                    <a:pt x="8668" y="179"/>
                    <a:pt x="8573" y="179"/>
                  </a:cubicBezTo>
                  <a:cubicBezTo>
                    <a:pt x="8568" y="179"/>
                    <a:pt x="8562" y="179"/>
                    <a:pt x="8557" y="179"/>
                  </a:cubicBezTo>
                  <a:cubicBezTo>
                    <a:pt x="8385" y="179"/>
                    <a:pt x="8234" y="366"/>
                    <a:pt x="8037" y="620"/>
                  </a:cubicBezTo>
                  <a:cubicBezTo>
                    <a:pt x="7787" y="929"/>
                    <a:pt x="7489" y="1310"/>
                    <a:pt x="7108" y="1429"/>
                  </a:cubicBezTo>
                  <a:cubicBezTo>
                    <a:pt x="7060" y="1444"/>
                    <a:pt x="7011" y="1451"/>
                    <a:pt x="6960" y="1451"/>
                  </a:cubicBezTo>
                  <a:cubicBezTo>
                    <a:pt x="6572" y="1451"/>
                    <a:pt x="6118" y="1039"/>
                    <a:pt x="5739" y="691"/>
                  </a:cubicBezTo>
                  <a:cubicBezTo>
                    <a:pt x="5403" y="387"/>
                    <a:pt x="5132" y="129"/>
                    <a:pt x="4894" y="129"/>
                  </a:cubicBezTo>
                  <a:cubicBezTo>
                    <a:pt x="4861" y="129"/>
                    <a:pt x="4830" y="134"/>
                    <a:pt x="4799" y="143"/>
                  </a:cubicBezTo>
                  <a:cubicBezTo>
                    <a:pt x="4572" y="203"/>
                    <a:pt x="4489" y="429"/>
                    <a:pt x="4406" y="644"/>
                  </a:cubicBezTo>
                  <a:cubicBezTo>
                    <a:pt x="4267" y="974"/>
                    <a:pt x="4138" y="1313"/>
                    <a:pt x="3593" y="1313"/>
                  </a:cubicBezTo>
                  <a:cubicBezTo>
                    <a:pt x="3529" y="1313"/>
                    <a:pt x="3459" y="1308"/>
                    <a:pt x="3382" y="1298"/>
                  </a:cubicBezTo>
                  <a:cubicBezTo>
                    <a:pt x="2751" y="1215"/>
                    <a:pt x="2465" y="798"/>
                    <a:pt x="2251" y="453"/>
                  </a:cubicBezTo>
                  <a:cubicBezTo>
                    <a:pt x="2095" y="234"/>
                    <a:pt x="1940" y="1"/>
                    <a:pt x="1710"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3" name="Google Shape;18;p2"/>
          <p:cNvGrpSpPr>
            <a:grpSpLocks/>
          </p:cNvGrpSpPr>
          <p:nvPr/>
        </p:nvGrpSpPr>
        <p:grpSpPr bwMode="auto">
          <a:xfrm>
            <a:off x="249238" y="223838"/>
            <a:ext cx="10590212" cy="1149350"/>
            <a:chOff x="186924" y="167802"/>
            <a:chExt cx="7942072" cy="861722"/>
          </a:xfrm>
        </p:grpSpPr>
        <p:sp>
          <p:nvSpPr>
            <p:cNvPr id="14" name="Google Shape;19;p2"/>
            <p:cNvSpPr>
              <a:spLocks/>
            </p:cNvSpPr>
            <p:nvPr/>
          </p:nvSpPr>
          <p:spPr bwMode="auto">
            <a:xfrm>
              <a:off x="2352387" y="167802"/>
              <a:ext cx="416622" cy="274947"/>
            </a:xfrm>
            <a:custGeom>
              <a:avLst/>
              <a:gdLst>
                <a:gd name="T0" fmla="*/ 2147483646 w 19432"/>
                <a:gd name="T1" fmla="*/ 883235313 h 12824"/>
                <a:gd name="T2" fmla="*/ 1995087003 w 19432"/>
                <a:gd name="T3" fmla="*/ 941136441 h 12824"/>
                <a:gd name="T4" fmla="*/ 2147483646 w 19432"/>
                <a:gd name="T5" fmla="*/ 1023961610 h 12824"/>
                <a:gd name="T6" fmla="*/ 2147483646 w 19432"/>
                <a:gd name="T7" fmla="*/ 1434105778 h 12824"/>
                <a:gd name="T8" fmla="*/ 2147483646 w 19432"/>
                <a:gd name="T9" fmla="*/ 1023961610 h 12824"/>
                <a:gd name="T10" fmla="*/ 1222788765 w 19432"/>
                <a:gd name="T11" fmla="*/ 1640331186 h 12824"/>
                <a:gd name="T12" fmla="*/ 948522784 w 19432"/>
                <a:gd name="T13" fmla="*/ 2147483646 h 12824"/>
                <a:gd name="T14" fmla="*/ 1142289834 w 19432"/>
                <a:gd name="T15" fmla="*/ 1585179828 h 12824"/>
                <a:gd name="T16" fmla="*/ 2147483646 w 19432"/>
                <a:gd name="T17" fmla="*/ 1851838711 h 12824"/>
                <a:gd name="T18" fmla="*/ 2147483646 w 19432"/>
                <a:gd name="T19" fmla="*/ 1829023663 h 12824"/>
                <a:gd name="T20" fmla="*/ 2147483646 w 19432"/>
                <a:gd name="T21" fmla="*/ 124247872 h 12824"/>
                <a:gd name="T22" fmla="*/ 2147483646 w 19432"/>
                <a:gd name="T23" fmla="*/ 900778343 h 12824"/>
                <a:gd name="T24" fmla="*/ 2147483646 w 19432"/>
                <a:gd name="T25" fmla="*/ 1554963080 h 12824"/>
                <a:gd name="T26" fmla="*/ 2147483646 w 19432"/>
                <a:gd name="T27" fmla="*/ 1011494315 h 12824"/>
                <a:gd name="T28" fmla="*/ 2147483646 w 19432"/>
                <a:gd name="T29" fmla="*/ 1819089166 h 12824"/>
                <a:gd name="T30" fmla="*/ 2147483646 w 19432"/>
                <a:gd name="T31" fmla="*/ 2147483646 h 12824"/>
                <a:gd name="T32" fmla="*/ 2147483646 w 19432"/>
                <a:gd name="T33" fmla="*/ 1816556348 h 12824"/>
                <a:gd name="T34" fmla="*/ 2147483646 w 19432"/>
                <a:gd name="T35" fmla="*/ 1776198270 h 12824"/>
                <a:gd name="T36" fmla="*/ 1509521545 w 19432"/>
                <a:gd name="T37" fmla="*/ 2147483646 h 12824"/>
                <a:gd name="T38" fmla="*/ 978739414 w 19432"/>
                <a:gd name="T39" fmla="*/ 2147483646 h 12824"/>
                <a:gd name="T40" fmla="*/ 1318297407 w 19432"/>
                <a:gd name="T41" fmla="*/ 1564897577 h 12824"/>
                <a:gd name="T42" fmla="*/ 966272142 w 19432"/>
                <a:gd name="T43" fmla="*/ 1564897577 h 12824"/>
                <a:gd name="T44" fmla="*/ 422806238 w 19432"/>
                <a:gd name="T45" fmla="*/ 1954956700 h 12824"/>
                <a:gd name="T46" fmla="*/ 772515212 w 19432"/>
                <a:gd name="T47" fmla="*/ 772519362 h 12824"/>
                <a:gd name="T48" fmla="*/ 948522784 w 19432"/>
                <a:gd name="T49" fmla="*/ 822171158 h 12824"/>
                <a:gd name="T50" fmla="*/ 1008956044 w 19432"/>
                <a:gd name="T51" fmla="*/ 752443964 h 12824"/>
                <a:gd name="T52" fmla="*/ 1389502656 w 19432"/>
                <a:gd name="T53" fmla="*/ 150660343 h 12824"/>
                <a:gd name="T54" fmla="*/ 1960011620 w 19432"/>
                <a:gd name="T55" fmla="*/ 342309444 h 12824"/>
                <a:gd name="T56" fmla="*/ 2093345411 w 19432"/>
                <a:gd name="T57" fmla="*/ 1107003301 h 12824"/>
                <a:gd name="T58" fmla="*/ 2130953587 w 19432"/>
                <a:gd name="T59" fmla="*/ 324766414 h 12824"/>
                <a:gd name="T60" fmla="*/ 2147483646 w 19432"/>
                <a:gd name="T61" fmla="*/ 206853 h 12824"/>
                <a:gd name="T62" fmla="*/ 1720821023 w 19432"/>
                <a:gd name="T63" fmla="*/ 90650223 h 12824"/>
                <a:gd name="T64" fmla="*/ 1026498570 w 19432"/>
                <a:gd name="T65" fmla="*/ 181300897 h 12824"/>
                <a:gd name="T66" fmla="*/ 772515212 w 19432"/>
                <a:gd name="T67" fmla="*/ 651652391 h 12824"/>
                <a:gd name="T68" fmla="*/ 349915827 w 19432"/>
                <a:gd name="T69" fmla="*/ 2052998504 h 12824"/>
                <a:gd name="T70" fmla="*/ 1454163540 w 19432"/>
                <a:gd name="T71" fmla="*/ 2147483646 h 12824"/>
                <a:gd name="T72" fmla="*/ 2147483646 w 19432"/>
                <a:gd name="T73" fmla="*/ 2147483646 h 12824"/>
                <a:gd name="T74" fmla="*/ 2147483646 w 19432"/>
                <a:gd name="T75" fmla="*/ 2147483646 h 12824"/>
                <a:gd name="T76" fmla="*/ 2147483646 w 19432"/>
                <a:gd name="T77" fmla="*/ 1117144651 h 12824"/>
                <a:gd name="T78" fmla="*/ 2147483646 w 19432"/>
                <a:gd name="T79" fmla="*/ 118324505 h 12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20;p2"/>
            <p:cNvSpPr>
              <a:spLocks/>
            </p:cNvSpPr>
            <p:nvPr/>
          </p:nvSpPr>
          <p:spPr bwMode="auto">
            <a:xfrm>
              <a:off x="186924" y="754577"/>
              <a:ext cx="416622" cy="274947"/>
            </a:xfrm>
            <a:custGeom>
              <a:avLst/>
              <a:gdLst>
                <a:gd name="T0" fmla="*/ 2147483646 w 19432"/>
                <a:gd name="T1" fmla="*/ 883235313 h 12824"/>
                <a:gd name="T2" fmla="*/ 1995087003 w 19432"/>
                <a:gd name="T3" fmla="*/ 941136441 h 12824"/>
                <a:gd name="T4" fmla="*/ 2147483646 w 19432"/>
                <a:gd name="T5" fmla="*/ 1023961610 h 12824"/>
                <a:gd name="T6" fmla="*/ 2147483646 w 19432"/>
                <a:gd name="T7" fmla="*/ 1434105778 h 12824"/>
                <a:gd name="T8" fmla="*/ 2147483646 w 19432"/>
                <a:gd name="T9" fmla="*/ 1023961610 h 12824"/>
                <a:gd name="T10" fmla="*/ 1222788765 w 19432"/>
                <a:gd name="T11" fmla="*/ 1640331186 h 12824"/>
                <a:gd name="T12" fmla="*/ 948522784 w 19432"/>
                <a:gd name="T13" fmla="*/ 2147483646 h 12824"/>
                <a:gd name="T14" fmla="*/ 1142289834 w 19432"/>
                <a:gd name="T15" fmla="*/ 1585179828 h 12824"/>
                <a:gd name="T16" fmla="*/ 2147483646 w 19432"/>
                <a:gd name="T17" fmla="*/ 1851838711 h 12824"/>
                <a:gd name="T18" fmla="*/ 2147483646 w 19432"/>
                <a:gd name="T19" fmla="*/ 1829023663 h 12824"/>
                <a:gd name="T20" fmla="*/ 2147483646 w 19432"/>
                <a:gd name="T21" fmla="*/ 124247872 h 12824"/>
                <a:gd name="T22" fmla="*/ 2147483646 w 19432"/>
                <a:gd name="T23" fmla="*/ 900778343 h 12824"/>
                <a:gd name="T24" fmla="*/ 2147483646 w 19432"/>
                <a:gd name="T25" fmla="*/ 1554963080 h 12824"/>
                <a:gd name="T26" fmla="*/ 2147483646 w 19432"/>
                <a:gd name="T27" fmla="*/ 1011494315 h 12824"/>
                <a:gd name="T28" fmla="*/ 2147483646 w 19432"/>
                <a:gd name="T29" fmla="*/ 1819089166 h 12824"/>
                <a:gd name="T30" fmla="*/ 2147483646 w 19432"/>
                <a:gd name="T31" fmla="*/ 2147483646 h 12824"/>
                <a:gd name="T32" fmla="*/ 2147483646 w 19432"/>
                <a:gd name="T33" fmla="*/ 1816556348 h 12824"/>
                <a:gd name="T34" fmla="*/ 2147483646 w 19432"/>
                <a:gd name="T35" fmla="*/ 1776198270 h 12824"/>
                <a:gd name="T36" fmla="*/ 1509521545 w 19432"/>
                <a:gd name="T37" fmla="*/ 2147483646 h 12824"/>
                <a:gd name="T38" fmla="*/ 978739414 w 19432"/>
                <a:gd name="T39" fmla="*/ 2147483646 h 12824"/>
                <a:gd name="T40" fmla="*/ 1318297407 w 19432"/>
                <a:gd name="T41" fmla="*/ 1564897577 h 12824"/>
                <a:gd name="T42" fmla="*/ 966272142 w 19432"/>
                <a:gd name="T43" fmla="*/ 1564897577 h 12824"/>
                <a:gd name="T44" fmla="*/ 422806238 w 19432"/>
                <a:gd name="T45" fmla="*/ 1954956700 h 12824"/>
                <a:gd name="T46" fmla="*/ 772515212 w 19432"/>
                <a:gd name="T47" fmla="*/ 772519362 h 12824"/>
                <a:gd name="T48" fmla="*/ 948522784 w 19432"/>
                <a:gd name="T49" fmla="*/ 822171158 h 12824"/>
                <a:gd name="T50" fmla="*/ 1008956044 w 19432"/>
                <a:gd name="T51" fmla="*/ 752443964 h 12824"/>
                <a:gd name="T52" fmla="*/ 1389502656 w 19432"/>
                <a:gd name="T53" fmla="*/ 150660343 h 12824"/>
                <a:gd name="T54" fmla="*/ 1960011620 w 19432"/>
                <a:gd name="T55" fmla="*/ 342309444 h 12824"/>
                <a:gd name="T56" fmla="*/ 2093345411 w 19432"/>
                <a:gd name="T57" fmla="*/ 1107003301 h 12824"/>
                <a:gd name="T58" fmla="*/ 2130953587 w 19432"/>
                <a:gd name="T59" fmla="*/ 324766414 h 12824"/>
                <a:gd name="T60" fmla="*/ 2147483646 w 19432"/>
                <a:gd name="T61" fmla="*/ 206853 h 12824"/>
                <a:gd name="T62" fmla="*/ 1720821023 w 19432"/>
                <a:gd name="T63" fmla="*/ 90650223 h 12824"/>
                <a:gd name="T64" fmla="*/ 1026498570 w 19432"/>
                <a:gd name="T65" fmla="*/ 181300897 h 12824"/>
                <a:gd name="T66" fmla="*/ 772515212 w 19432"/>
                <a:gd name="T67" fmla="*/ 651652391 h 12824"/>
                <a:gd name="T68" fmla="*/ 349915827 w 19432"/>
                <a:gd name="T69" fmla="*/ 2052998504 h 12824"/>
                <a:gd name="T70" fmla="*/ 1454163540 w 19432"/>
                <a:gd name="T71" fmla="*/ 2147483646 h 12824"/>
                <a:gd name="T72" fmla="*/ 2147483646 w 19432"/>
                <a:gd name="T73" fmla="*/ 2147483646 h 12824"/>
                <a:gd name="T74" fmla="*/ 2147483646 w 19432"/>
                <a:gd name="T75" fmla="*/ 2147483646 h 12824"/>
                <a:gd name="T76" fmla="*/ 2147483646 w 19432"/>
                <a:gd name="T77" fmla="*/ 1117144651 h 12824"/>
                <a:gd name="T78" fmla="*/ 2147483646 w 19432"/>
                <a:gd name="T79" fmla="*/ 118324505 h 12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21;p2"/>
            <p:cNvSpPr>
              <a:spLocks/>
            </p:cNvSpPr>
            <p:nvPr/>
          </p:nvSpPr>
          <p:spPr bwMode="auto">
            <a:xfrm>
              <a:off x="7712374" y="264552"/>
              <a:ext cx="416622" cy="274947"/>
            </a:xfrm>
            <a:custGeom>
              <a:avLst/>
              <a:gdLst>
                <a:gd name="T0" fmla="*/ 2147483646 w 19432"/>
                <a:gd name="T1" fmla="*/ 883235313 h 12824"/>
                <a:gd name="T2" fmla="*/ 1995087003 w 19432"/>
                <a:gd name="T3" fmla="*/ 941136441 h 12824"/>
                <a:gd name="T4" fmla="*/ 2147483646 w 19432"/>
                <a:gd name="T5" fmla="*/ 1023961610 h 12824"/>
                <a:gd name="T6" fmla="*/ 2147483646 w 19432"/>
                <a:gd name="T7" fmla="*/ 1434105778 h 12824"/>
                <a:gd name="T8" fmla="*/ 2147483646 w 19432"/>
                <a:gd name="T9" fmla="*/ 1023961610 h 12824"/>
                <a:gd name="T10" fmla="*/ 1222788765 w 19432"/>
                <a:gd name="T11" fmla="*/ 1640331186 h 12824"/>
                <a:gd name="T12" fmla="*/ 948522784 w 19432"/>
                <a:gd name="T13" fmla="*/ 2147483646 h 12824"/>
                <a:gd name="T14" fmla="*/ 1142289834 w 19432"/>
                <a:gd name="T15" fmla="*/ 1585179828 h 12824"/>
                <a:gd name="T16" fmla="*/ 2147483646 w 19432"/>
                <a:gd name="T17" fmla="*/ 1851838711 h 12824"/>
                <a:gd name="T18" fmla="*/ 2147483646 w 19432"/>
                <a:gd name="T19" fmla="*/ 1829023663 h 12824"/>
                <a:gd name="T20" fmla="*/ 2147483646 w 19432"/>
                <a:gd name="T21" fmla="*/ 124247872 h 12824"/>
                <a:gd name="T22" fmla="*/ 2147483646 w 19432"/>
                <a:gd name="T23" fmla="*/ 900778343 h 12824"/>
                <a:gd name="T24" fmla="*/ 2147483646 w 19432"/>
                <a:gd name="T25" fmla="*/ 1554963080 h 12824"/>
                <a:gd name="T26" fmla="*/ 2147483646 w 19432"/>
                <a:gd name="T27" fmla="*/ 1011494315 h 12824"/>
                <a:gd name="T28" fmla="*/ 2147483646 w 19432"/>
                <a:gd name="T29" fmla="*/ 1819089166 h 12824"/>
                <a:gd name="T30" fmla="*/ 2147483646 w 19432"/>
                <a:gd name="T31" fmla="*/ 2147483646 h 12824"/>
                <a:gd name="T32" fmla="*/ 2147483646 w 19432"/>
                <a:gd name="T33" fmla="*/ 1816556348 h 12824"/>
                <a:gd name="T34" fmla="*/ 2147483646 w 19432"/>
                <a:gd name="T35" fmla="*/ 1776198270 h 12824"/>
                <a:gd name="T36" fmla="*/ 1509521545 w 19432"/>
                <a:gd name="T37" fmla="*/ 2147483646 h 12824"/>
                <a:gd name="T38" fmla="*/ 978739414 w 19432"/>
                <a:gd name="T39" fmla="*/ 2147483646 h 12824"/>
                <a:gd name="T40" fmla="*/ 1318297407 w 19432"/>
                <a:gd name="T41" fmla="*/ 1564897577 h 12824"/>
                <a:gd name="T42" fmla="*/ 966272142 w 19432"/>
                <a:gd name="T43" fmla="*/ 1564897577 h 12824"/>
                <a:gd name="T44" fmla="*/ 422806238 w 19432"/>
                <a:gd name="T45" fmla="*/ 1954956700 h 12824"/>
                <a:gd name="T46" fmla="*/ 772515212 w 19432"/>
                <a:gd name="T47" fmla="*/ 772519362 h 12824"/>
                <a:gd name="T48" fmla="*/ 948522784 w 19432"/>
                <a:gd name="T49" fmla="*/ 822171158 h 12824"/>
                <a:gd name="T50" fmla="*/ 1008956044 w 19432"/>
                <a:gd name="T51" fmla="*/ 752443964 h 12824"/>
                <a:gd name="T52" fmla="*/ 1389502656 w 19432"/>
                <a:gd name="T53" fmla="*/ 150660343 h 12824"/>
                <a:gd name="T54" fmla="*/ 1960011620 w 19432"/>
                <a:gd name="T55" fmla="*/ 342309444 h 12824"/>
                <a:gd name="T56" fmla="*/ 2093345411 w 19432"/>
                <a:gd name="T57" fmla="*/ 1107003301 h 12824"/>
                <a:gd name="T58" fmla="*/ 2130953587 w 19432"/>
                <a:gd name="T59" fmla="*/ 324766414 h 12824"/>
                <a:gd name="T60" fmla="*/ 2147483646 w 19432"/>
                <a:gd name="T61" fmla="*/ 206853 h 12824"/>
                <a:gd name="T62" fmla="*/ 1720821023 w 19432"/>
                <a:gd name="T63" fmla="*/ 90650223 h 12824"/>
                <a:gd name="T64" fmla="*/ 1026498570 w 19432"/>
                <a:gd name="T65" fmla="*/ 181300897 h 12824"/>
                <a:gd name="T66" fmla="*/ 772515212 w 19432"/>
                <a:gd name="T67" fmla="*/ 651652391 h 12824"/>
                <a:gd name="T68" fmla="*/ 349915827 w 19432"/>
                <a:gd name="T69" fmla="*/ 2052998504 h 12824"/>
                <a:gd name="T70" fmla="*/ 1454163540 w 19432"/>
                <a:gd name="T71" fmla="*/ 2147483646 h 12824"/>
                <a:gd name="T72" fmla="*/ 2147483646 w 19432"/>
                <a:gd name="T73" fmla="*/ 2147483646 h 12824"/>
                <a:gd name="T74" fmla="*/ 2147483646 w 19432"/>
                <a:gd name="T75" fmla="*/ 2147483646 h 12824"/>
                <a:gd name="T76" fmla="*/ 2147483646 w 19432"/>
                <a:gd name="T77" fmla="*/ 1117144651 h 12824"/>
                <a:gd name="T78" fmla="*/ 2147483646 w 19432"/>
                <a:gd name="T79" fmla="*/ 118324505 h 12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22;p2"/>
            <p:cNvSpPr>
              <a:spLocks/>
            </p:cNvSpPr>
            <p:nvPr/>
          </p:nvSpPr>
          <p:spPr bwMode="auto">
            <a:xfrm>
              <a:off x="6477203" y="491861"/>
              <a:ext cx="184083" cy="184775"/>
            </a:xfrm>
            <a:custGeom>
              <a:avLst/>
              <a:gdLst>
                <a:gd name="T0" fmla="*/ 55013724 w 22347"/>
                <a:gd name="T1" fmla="*/ 13297770 h 22431"/>
                <a:gd name="T2" fmla="*/ 58674354 w 22347"/>
                <a:gd name="T3" fmla="*/ 27460773 h 22431"/>
                <a:gd name="T4" fmla="*/ 63007442 w 22347"/>
                <a:gd name="T5" fmla="*/ 41721076 h 22431"/>
                <a:gd name="T6" fmla="*/ 76401900 w 22347"/>
                <a:gd name="T7" fmla="*/ 47886421 h 22431"/>
                <a:gd name="T8" fmla="*/ 89404484 w 22347"/>
                <a:gd name="T9" fmla="*/ 52799133 h 22431"/>
                <a:gd name="T10" fmla="*/ 66285778 w 22347"/>
                <a:gd name="T11" fmla="*/ 61759332 h 22431"/>
                <a:gd name="T12" fmla="*/ 63587682 w 22347"/>
                <a:gd name="T13" fmla="*/ 64264648 h 22431"/>
                <a:gd name="T14" fmla="*/ 51063547 w 22347"/>
                <a:gd name="T15" fmla="*/ 90274923 h 22431"/>
                <a:gd name="T16" fmla="*/ 43065348 w 22347"/>
                <a:gd name="T17" fmla="*/ 62625174 h 22431"/>
                <a:gd name="T18" fmla="*/ 39501409 w 22347"/>
                <a:gd name="T19" fmla="*/ 59254627 h 22431"/>
                <a:gd name="T20" fmla="*/ 12910910 w 22347"/>
                <a:gd name="T21" fmla="*/ 53181500 h 22431"/>
                <a:gd name="T22" fmla="*/ 41909967 w 22347"/>
                <a:gd name="T23" fmla="*/ 39984911 h 22431"/>
                <a:gd name="T24" fmla="*/ 44511363 w 22347"/>
                <a:gd name="T25" fmla="*/ 37383506 h 22431"/>
                <a:gd name="T26" fmla="*/ 55013724 w 22347"/>
                <a:gd name="T27" fmla="*/ 13297770 h 22431"/>
                <a:gd name="T28" fmla="*/ 55976265 w 22347"/>
                <a:gd name="T29" fmla="*/ 4481 h 22431"/>
                <a:gd name="T30" fmla="*/ 36609864 w 22347"/>
                <a:gd name="T31" fmla="*/ 32277402 h 22431"/>
                <a:gd name="T32" fmla="*/ 386783 w 22347"/>
                <a:gd name="T33" fmla="*/ 52509050 h 22431"/>
                <a:gd name="T34" fmla="*/ 1252624 w 22347"/>
                <a:gd name="T35" fmla="*/ 57132222 h 22431"/>
                <a:gd name="T36" fmla="*/ 34878782 w 22347"/>
                <a:gd name="T37" fmla="*/ 67634660 h 22431"/>
                <a:gd name="T38" fmla="*/ 50386615 w 22347"/>
                <a:gd name="T39" fmla="*/ 103282544 h 22431"/>
                <a:gd name="T40" fmla="*/ 50676772 w 22347"/>
                <a:gd name="T41" fmla="*/ 103282544 h 22431"/>
                <a:gd name="T42" fmla="*/ 71198489 w 22347"/>
                <a:gd name="T43" fmla="*/ 69753127 h 22431"/>
                <a:gd name="T44" fmla="*/ 100869996 w 22347"/>
                <a:gd name="T45" fmla="*/ 56938831 h 22431"/>
                <a:gd name="T46" fmla="*/ 102508860 w 22347"/>
                <a:gd name="T47" fmla="*/ 52025576 h 22431"/>
                <a:gd name="T48" fmla="*/ 79481820 w 22347"/>
                <a:gd name="T49" fmla="*/ 39308045 h 22431"/>
                <a:gd name="T50" fmla="*/ 70333257 w 22347"/>
                <a:gd name="T51" fmla="*/ 35841342 h 22431"/>
                <a:gd name="T52" fmla="*/ 67537859 w 22347"/>
                <a:gd name="T53" fmla="*/ 25246150 h 22431"/>
                <a:gd name="T54" fmla="*/ 60309354 w 22347"/>
                <a:gd name="T55" fmla="*/ 2219096 h 22431"/>
                <a:gd name="T56" fmla="*/ 55976265 w 22347"/>
                <a:gd name="T57" fmla="*/ 4481 h 224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8" name="Google Shape;23;p2"/>
          <p:cNvSpPr>
            <a:spLocks/>
          </p:cNvSpPr>
          <p:nvPr/>
        </p:nvSpPr>
        <p:spPr bwMode="auto">
          <a:xfrm>
            <a:off x="774700" y="182563"/>
            <a:ext cx="246063" cy="246062"/>
          </a:xfrm>
          <a:custGeom>
            <a:avLst/>
            <a:gdLst>
              <a:gd name="T0" fmla="*/ 175253442 w 22347"/>
              <a:gd name="T1" fmla="*/ 41820250 h 22431"/>
              <a:gd name="T2" fmla="*/ 186914650 w 22347"/>
              <a:gd name="T3" fmla="*/ 86361158 h 22431"/>
              <a:gd name="T4" fmla="*/ 200717235 w 22347"/>
              <a:gd name="T5" fmla="*/ 131208187 h 22431"/>
              <a:gd name="T6" fmla="*/ 243386521 w 22347"/>
              <a:gd name="T7" fmla="*/ 150597041 h 22431"/>
              <a:gd name="T8" fmla="*/ 284808833 w 22347"/>
              <a:gd name="T9" fmla="*/ 166048048 h 22431"/>
              <a:gd name="T10" fmla="*/ 211160923 w 22347"/>
              <a:gd name="T11" fmla="*/ 194227012 h 22431"/>
              <a:gd name="T12" fmla="*/ 202564849 w 22347"/>
              <a:gd name="T13" fmla="*/ 202104978 h 22431"/>
              <a:gd name="T14" fmla="*/ 162668366 w 22347"/>
              <a:gd name="T15" fmla="*/ 283905438 h 22431"/>
              <a:gd name="T16" fmla="*/ 137189906 w 22347"/>
              <a:gd name="T17" fmla="*/ 196948986 h 22431"/>
              <a:gd name="T18" fmla="*/ 125837138 w 22347"/>
              <a:gd name="T19" fmla="*/ 186349035 h 22431"/>
              <a:gd name="T20" fmla="*/ 41128659 w 22347"/>
              <a:gd name="T21" fmla="*/ 167249354 h 22431"/>
              <a:gd name="T22" fmla="*/ 133508023 w 22347"/>
              <a:gd name="T23" fmla="*/ 125748476 h 22431"/>
              <a:gd name="T24" fmla="*/ 141795656 w 22347"/>
              <a:gd name="T25" fmla="*/ 117566901 h 22431"/>
              <a:gd name="T26" fmla="*/ 175253442 w 22347"/>
              <a:gd name="T27" fmla="*/ 41820250 h 22431"/>
              <a:gd name="T28" fmla="*/ 178319908 w 22347"/>
              <a:gd name="T29" fmla="*/ 14557 h 22431"/>
              <a:gd name="T30" fmla="*/ 116625637 w 22347"/>
              <a:gd name="T31" fmla="*/ 101508555 h 22431"/>
              <a:gd name="T32" fmla="*/ 1232187 w 22347"/>
              <a:gd name="T33" fmla="*/ 165135915 h 22431"/>
              <a:gd name="T34" fmla="*/ 3990323 w 22347"/>
              <a:gd name="T35" fmla="*/ 179673582 h 22431"/>
              <a:gd name="T36" fmla="*/ 111110685 w 22347"/>
              <a:gd name="T37" fmla="*/ 212703601 h 22431"/>
              <a:gd name="T38" fmla="*/ 160512443 w 22347"/>
              <a:gd name="T39" fmla="*/ 324812228 h 22431"/>
              <a:gd name="T40" fmla="*/ 161436190 w 22347"/>
              <a:gd name="T41" fmla="*/ 324812228 h 22431"/>
              <a:gd name="T42" fmla="*/ 226811122 w 22347"/>
              <a:gd name="T43" fmla="*/ 219364619 h 22431"/>
              <a:gd name="T44" fmla="*/ 321333195 w 22347"/>
              <a:gd name="T45" fmla="*/ 179066363 h 22431"/>
              <a:gd name="T46" fmla="*/ 326554373 w 22347"/>
              <a:gd name="T47" fmla="*/ 163615236 h 22431"/>
              <a:gd name="T48" fmla="*/ 253200115 w 22347"/>
              <a:gd name="T49" fmla="*/ 123620590 h 22431"/>
              <a:gd name="T50" fmla="*/ 224054439 w 22347"/>
              <a:gd name="T51" fmla="*/ 112715714 h 22431"/>
              <a:gd name="T52" fmla="*/ 215151257 w 22347"/>
              <a:gd name="T53" fmla="*/ 79396532 h 22431"/>
              <a:gd name="T54" fmla="*/ 192122493 w 22347"/>
              <a:gd name="T55" fmla="*/ 6979063 h 22431"/>
              <a:gd name="T56" fmla="*/ 178319908 w 22347"/>
              <a:gd name="T57" fmla="*/ 14557 h 224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347" h="22431" extrusionOk="0">
                <a:moveTo>
                  <a:pt x="11948" y="2888"/>
                </a:moveTo>
                <a:cubicBezTo>
                  <a:pt x="12220" y="3830"/>
                  <a:pt x="12534" y="5127"/>
                  <a:pt x="12743" y="5964"/>
                </a:cubicBezTo>
                <a:cubicBezTo>
                  <a:pt x="13287" y="8182"/>
                  <a:pt x="13433" y="8726"/>
                  <a:pt x="13684" y="9061"/>
                </a:cubicBezTo>
                <a:cubicBezTo>
                  <a:pt x="13977" y="9437"/>
                  <a:pt x="14375" y="9605"/>
                  <a:pt x="16593" y="10400"/>
                </a:cubicBezTo>
                <a:cubicBezTo>
                  <a:pt x="17367" y="10672"/>
                  <a:pt x="18539" y="11111"/>
                  <a:pt x="19417" y="11467"/>
                </a:cubicBezTo>
                <a:cubicBezTo>
                  <a:pt x="18162" y="12011"/>
                  <a:pt x="16153" y="12785"/>
                  <a:pt x="14396" y="13413"/>
                </a:cubicBezTo>
                <a:cubicBezTo>
                  <a:pt x="14124" y="13496"/>
                  <a:pt x="13914" y="13706"/>
                  <a:pt x="13810" y="13957"/>
                </a:cubicBezTo>
                <a:cubicBezTo>
                  <a:pt x="12910" y="16007"/>
                  <a:pt x="11822" y="18309"/>
                  <a:pt x="11090" y="19606"/>
                </a:cubicBezTo>
                <a:cubicBezTo>
                  <a:pt x="10588" y="18204"/>
                  <a:pt x="9897" y="15756"/>
                  <a:pt x="9353" y="13601"/>
                </a:cubicBezTo>
                <a:cubicBezTo>
                  <a:pt x="9269" y="13224"/>
                  <a:pt x="8956" y="12931"/>
                  <a:pt x="8579" y="12869"/>
                </a:cubicBezTo>
                <a:cubicBezTo>
                  <a:pt x="6487" y="12471"/>
                  <a:pt x="4101" y="11927"/>
                  <a:pt x="2804" y="11550"/>
                </a:cubicBezTo>
                <a:cubicBezTo>
                  <a:pt x="4185" y="10776"/>
                  <a:pt x="6800" y="9605"/>
                  <a:pt x="9102" y="8684"/>
                </a:cubicBezTo>
                <a:cubicBezTo>
                  <a:pt x="9374" y="8579"/>
                  <a:pt x="9562" y="8370"/>
                  <a:pt x="9667" y="8119"/>
                </a:cubicBezTo>
                <a:cubicBezTo>
                  <a:pt x="10378" y="6236"/>
                  <a:pt x="11278" y="4123"/>
                  <a:pt x="11948" y="2888"/>
                </a:cubicBezTo>
                <a:close/>
                <a:moveTo>
                  <a:pt x="12157" y="1"/>
                </a:moveTo>
                <a:cubicBezTo>
                  <a:pt x="11550" y="1"/>
                  <a:pt x="10650" y="1"/>
                  <a:pt x="7951" y="7010"/>
                </a:cubicBezTo>
                <a:cubicBezTo>
                  <a:pt x="482" y="10023"/>
                  <a:pt x="210" y="10986"/>
                  <a:pt x="84" y="11404"/>
                </a:cubicBezTo>
                <a:cubicBezTo>
                  <a:pt x="0" y="11718"/>
                  <a:pt x="84" y="12157"/>
                  <a:pt x="272" y="12408"/>
                </a:cubicBezTo>
                <a:cubicBezTo>
                  <a:pt x="461" y="12680"/>
                  <a:pt x="1026" y="13434"/>
                  <a:pt x="7575" y="14689"/>
                </a:cubicBezTo>
                <a:cubicBezTo>
                  <a:pt x="9521" y="22431"/>
                  <a:pt x="10211" y="22431"/>
                  <a:pt x="10943" y="22431"/>
                </a:cubicBezTo>
                <a:lnTo>
                  <a:pt x="11006" y="22431"/>
                </a:lnTo>
                <a:cubicBezTo>
                  <a:pt x="11613" y="22389"/>
                  <a:pt x="12282" y="22347"/>
                  <a:pt x="15463" y="15149"/>
                </a:cubicBezTo>
                <a:cubicBezTo>
                  <a:pt x="17409" y="14459"/>
                  <a:pt x="21133" y="13078"/>
                  <a:pt x="21907" y="12366"/>
                </a:cubicBezTo>
                <a:cubicBezTo>
                  <a:pt x="22158" y="12136"/>
                  <a:pt x="22347" y="11634"/>
                  <a:pt x="22263" y="11299"/>
                </a:cubicBezTo>
                <a:cubicBezTo>
                  <a:pt x="22096" y="10379"/>
                  <a:pt x="21091" y="9898"/>
                  <a:pt x="17262" y="8537"/>
                </a:cubicBezTo>
                <a:cubicBezTo>
                  <a:pt x="16530" y="8265"/>
                  <a:pt x="15672" y="7952"/>
                  <a:pt x="15275" y="7784"/>
                </a:cubicBezTo>
                <a:cubicBezTo>
                  <a:pt x="15128" y="7345"/>
                  <a:pt x="14877" y="6320"/>
                  <a:pt x="14668" y="5483"/>
                </a:cubicBezTo>
                <a:cubicBezTo>
                  <a:pt x="14019" y="2804"/>
                  <a:pt x="13580" y="1131"/>
                  <a:pt x="13098" y="482"/>
                </a:cubicBezTo>
                <a:cubicBezTo>
                  <a:pt x="12910" y="231"/>
                  <a:pt x="12471" y="1"/>
                  <a:pt x="12157"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9;p2"/>
          <p:cNvSpPr txBox="1">
            <a:spLocks noGrp="1"/>
          </p:cNvSpPr>
          <p:nvPr>
            <p:ph type="ctrTitle"/>
          </p:nvPr>
        </p:nvSpPr>
        <p:spPr>
          <a:xfrm>
            <a:off x="950967" y="1479367"/>
            <a:ext cx="6572800" cy="3315200"/>
          </a:xfrm>
          <a:prstGeom prst="rect">
            <a:avLst/>
          </a:prstGeom>
          <a:noFill/>
        </p:spPr>
        <p:txBody>
          <a:bodyPr spcFirstLastPara="1" anchor="ctr">
            <a:noAutofit/>
          </a:bodyPr>
          <a:lstStyle>
            <a:lvl1pPr lvl="0">
              <a:lnSpc>
                <a:spcPct val="90000"/>
              </a:lnSpc>
              <a:spcBef>
                <a:spcPts val="0"/>
              </a:spcBef>
              <a:spcAft>
                <a:spcPts val="0"/>
              </a:spcAft>
              <a:buClr>
                <a:srgbClr val="191919"/>
              </a:buClr>
              <a:buSzPts val="5200"/>
              <a:buNone/>
              <a:defRPr sz="8000" b="1">
                <a:solidFill>
                  <a:schemeClr val="accent2"/>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950967" y="5065067"/>
            <a:ext cx="6572800" cy="510800"/>
          </a:xfrm>
          <a:prstGeom prst="rect">
            <a:avLst/>
          </a:prstGeom>
          <a:solidFill>
            <a:schemeClr val="lt1"/>
          </a:solidFill>
          <a:ln>
            <a:noFill/>
          </a:ln>
        </p:spPr>
        <p:txBody>
          <a:bodyPr spcFirstLastPara="1" anchor="ctr">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2379608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grpSp>
        <p:nvGrpSpPr>
          <p:cNvPr id="5" name="Google Shape;28;p3"/>
          <p:cNvGrpSpPr>
            <a:grpSpLocks/>
          </p:cNvGrpSpPr>
          <p:nvPr/>
        </p:nvGrpSpPr>
        <p:grpSpPr bwMode="auto">
          <a:xfrm>
            <a:off x="-349250" y="223838"/>
            <a:ext cx="12954000" cy="6807200"/>
            <a:chOff x="-261500" y="167802"/>
            <a:chExt cx="9714594" cy="5106063"/>
          </a:xfrm>
        </p:grpSpPr>
        <p:grpSp>
          <p:nvGrpSpPr>
            <p:cNvPr id="6" name="Google Shape;29;p3"/>
            <p:cNvGrpSpPr>
              <a:grpSpLocks/>
            </p:cNvGrpSpPr>
            <p:nvPr/>
          </p:nvGrpSpPr>
          <p:grpSpPr bwMode="auto">
            <a:xfrm>
              <a:off x="-261500" y="4044699"/>
              <a:ext cx="9714594" cy="1229166"/>
              <a:chOff x="-261500" y="4044699"/>
              <a:chExt cx="9714594" cy="1229166"/>
            </a:xfrm>
          </p:grpSpPr>
          <p:sp>
            <p:nvSpPr>
              <p:cNvPr id="12" name="Google Shape;30;p3"/>
              <p:cNvSpPr/>
              <p:nvPr/>
            </p:nvSpPr>
            <p:spPr>
              <a:xfrm>
                <a:off x="-261500" y="4044980"/>
                <a:ext cx="9714594" cy="1228885"/>
              </a:xfrm>
              <a:custGeom>
                <a:avLst/>
                <a:gdLst/>
                <a:ahLst/>
                <a:cxnLst/>
                <a:rect l="l" t="t" r="r" b="b"/>
                <a:pathLst>
                  <a:path w="330316" h="35415" extrusionOk="0">
                    <a:moveTo>
                      <a:pt x="294898" y="1"/>
                    </a:moveTo>
                    <a:cubicBezTo>
                      <a:pt x="285242" y="1"/>
                      <a:pt x="275615" y="1503"/>
                      <a:pt x="268725" y="3494"/>
                    </a:cubicBezTo>
                    <a:cubicBezTo>
                      <a:pt x="266939" y="4018"/>
                      <a:pt x="265236" y="4578"/>
                      <a:pt x="262962" y="4899"/>
                    </a:cubicBezTo>
                    <a:cubicBezTo>
                      <a:pt x="261385" y="5131"/>
                      <a:pt x="259675" y="5230"/>
                      <a:pt x="257929" y="5230"/>
                    </a:cubicBezTo>
                    <a:cubicBezTo>
                      <a:pt x="254839" y="5230"/>
                      <a:pt x="251639" y="4921"/>
                      <a:pt x="248877" y="4495"/>
                    </a:cubicBezTo>
                    <a:cubicBezTo>
                      <a:pt x="244555" y="3840"/>
                      <a:pt x="240733" y="2923"/>
                      <a:pt x="236185" y="2399"/>
                    </a:cubicBezTo>
                    <a:cubicBezTo>
                      <a:pt x="233121" y="2048"/>
                      <a:pt x="229911" y="1897"/>
                      <a:pt x="226661" y="1897"/>
                    </a:cubicBezTo>
                    <a:cubicBezTo>
                      <a:pt x="219667" y="1897"/>
                      <a:pt x="212481" y="2596"/>
                      <a:pt x="206134" y="3506"/>
                    </a:cubicBezTo>
                    <a:cubicBezTo>
                      <a:pt x="196847" y="4840"/>
                      <a:pt x="188262" y="6626"/>
                      <a:pt x="178261" y="7471"/>
                    </a:cubicBezTo>
                    <a:cubicBezTo>
                      <a:pt x="174203" y="7811"/>
                      <a:pt x="169973" y="7979"/>
                      <a:pt x="165740" y="7979"/>
                    </a:cubicBezTo>
                    <a:cubicBezTo>
                      <a:pt x="158857" y="7979"/>
                      <a:pt x="151968" y="7536"/>
                      <a:pt x="145805" y="6673"/>
                    </a:cubicBezTo>
                    <a:cubicBezTo>
                      <a:pt x="139828" y="5828"/>
                      <a:pt x="134470" y="4614"/>
                      <a:pt x="128052" y="4102"/>
                    </a:cubicBezTo>
                    <a:cubicBezTo>
                      <a:pt x="125435" y="3890"/>
                      <a:pt x="122796" y="3806"/>
                      <a:pt x="120139" y="3806"/>
                    </a:cubicBezTo>
                    <a:cubicBezTo>
                      <a:pt x="110529" y="3806"/>
                      <a:pt x="100694" y="4914"/>
                      <a:pt x="90881" y="5138"/>
                    </a:cubicBezTo>
                    <a:cubicBezTo>
                      <a:pt x="89658" y="5164"/>
                      <a:pt x="88436" y="5177"/>
                      <a:pt x="87215" y="5177"/>
                    </a:cubicBezTo>
                    <a:cubicBezTo>
                      <a:pt x="78055" y="5177"/>
                      <a:pt x="68972" y="4458"/>
                      <a:pt x="60472" y="3471"/>
                    </a:cubicBezTo>
                    <a:cubicBezTo>
                      <a:pt x="53245" y="2625"/>
                      <a:pt x="46161" y="1578"/>
                      <a:pt x="38398" y="1304"/>
                    </a:cubicBezTo>
                    <a:cubicBezTo>
                      <a:pt x="37005" y="1255"/>
                      <a:pt x="35618" y="1232"/>
                      <a:pt x="34238" y="1232"/>
                    </a:cubicBezTo>
                    <a:cubicBezTo>
                      <a:pt x="25190" y="1232"/>
                      <a:pt x="16456" y="2220"/>
                      <a:pt x="8502" y="3387"/>
                    </a:cubicBezTo>
                    <a:cubicBezTo>
                      <a:pt x="5132" y="3887"/>
                      <a:pt x="727" y="4268"/>
                      <a:pt x="394" y="5459"/>
                    </a:cubicBezTo>
                    <a:cubicBezTo>
                      <a:pt x="1" y="6852"/>
                      <a:pt x="2703" y="8626"/>
                      <a:pt x="3144" y="10067"/>
                    </a:cubicBezTo>
                    <a:cubicBezTo>
                      <a:pt x="4215" y="13520"/>
                      <a:pt x="2906" y="16996"/>
                      <a:pt x="2501" y="20473"/>
                    </a:cubicBezTo>
                    <a:cubicBezTo>
                      <a:pt x="1918" y="25390"/>
                      <a:pt x="3180" y="30319"/>
                      <a:pt x="6251" y="35165"/>
                    </a:cubicBezTo>
                    <a:cubicBezTo>
                      <a:pt x="7831" y="35195"/>
                      <a:pt x="9408" y="35208"/>
                      <a:pt x="10984" y="35208"/>
                    </a:cubicBezTo>
                    <a:cubicBezTo>
                      <a:pt x="24488" y="35208"/>
                      <a:pt x="37896" y="34219"/>
                      <a:pt x="51448" y="34070"/>
                    </a:cubicBezTo>
                    <a:cubicBezTo>
                      <a:pt x="52866" y="34053"/>
                      <a:pt x="54285" y="34045"/>
                      <a:pt x="55704" y="34045"/>
                    </a:cubicBezTo>
                    <a:cubicBezTo>
                      <a:pt x="64417" y="34045"/>
                      <a:pt x="73127" y="34331"/>
                      <a:pt x="81820" y="34546"/>
                    </a:cubicBezTo>
                    <a:cubicBezTo>
                      <a:pt x="106847" y="35177"/>
                      <a:pt x="132005" y="35225"/>
                      <a:pt x="157139" y="35272"/>
                    </a:cubicBezTo>
                    <a:cubicBezTo>
                      <a:pt x="182916" y="35308"/>
                      <a:pt x="208693" y="35356"/>
                      <a:pt x="234470" y="35403"/>
                    </a:cubicBezTo>
                    <a:cubicBezTo>
                      <a:pt x="237886" y="35409"/>
                      <a:pt x="241316" y="35415"/>
                      <a:pt x="244753" y="35415"/>
                    </a:cubicBezTo>
                    <a:cubicBezTo>
                      <a:pt x="274086" y="35415"/>
                      <a:pt x="303971" y="35027"/>
                      <a:pt x="330316" y="31510"/>
                    </a:cubicBezTo>
                    <a:cubicBezTo>
                      <a:pt x="323053" y="21651"/>
                      <a:pt x="321207" y="11484"/>
                      <a:pt x="324839" y="1470"/>
                    </a:cubicBezTo>
                    <a:lnTo>
                      <a:pt x="324839" y="1470"/>
                    </a:lnTo>
                    <a:cubicBezTo>
                      <a:pt x="323161" y="1736"/>
                      <a:pt x="321418" y="1843"/>
                      <a:pt x="319631" y="1843"/>
                    </a:cubicBezTo>
                    <a:cubicBezTo>
                      <a:pt x="313887" y="1843"/>
                      <a:pt x="307689" y="740"/>
                      <a:pt x="301741" y="268"/>
                    </a:cubicBezTo>
                    <a:cubicBezTo>
                      <a:pt x="299482" y="85"/>
                      <a:pt x="297189" y="1"/>
                      <a:pt x="294898"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13" name="Google Shape;31;p3"/>
              <p:cNvSpPr>
                <a:spLocks/>
              </p:cNvSpPr>
              <p:nvPr/>
            </p:nvSpPr>
            <p:spPr bwMode="auto">
              <a:xfrm>
                <a:off x="6107296" y="4541146"/>
                <a:ext cx="696983" cy="137160"/>
              </a:xfrm>
              <a:custGeom>
                <a:avLst/>
                <a:gdLst>
                  <a:gd name="T0" fmla="*/ 2147483646 w 10407"/>
                  <a:gd name="T1" fmla="*/ 20125685 h 2048"/>
                  <a:gd name="T2" fmla="*/ 2147483646 w 10407"/>
                  <a:gd name="T3" fmla="*/ 1186860482 h 2048"/>
                  <a:gd name="T4" fmla="*/ 2147483646 w 10407"/>
                  <a:gd name="T5" fmla="*/ 2147483646 h 2048"/>
                  <a:gd name="T6" fmla="*/ 2147483646 w 10407"/>
                  <a:gd name="T7" fmla="*/ 2147483646 h 2048"/>
                  <a:gd name="T8" fmla="*/ 0 w 10407"/>
                  <a:gd name="T9" fmla="*/ 2147483646 h 2048"/>
                  <a:gd name="T10" fmla="*/ 2147483646 w 10407"/>
                  <a:gd name="T11" fmla="*/ 2147483646 h 2048"/>
                  <a:gd name="T12" fmla="*/ 2147483646 w 10407"/>
                  <a:gd name="T13" fmla="*/ 2147483646 h 2048"/>
                  <a:gd name="T14" fmla="*/ 2147483646 w 10407"/>
                  <a:gd name="T15" fmla="*/ 2147483646 h 2048"/>
                  <a:gd name="T16" fmla="*/ 2147483646 w 10407"/>
                  <a:gd name="T17" fmla="*/ 2147483646 h 2048"/>
                  <a:gd name="T18" fmla="*/ 2147483646 w 10407"/>
                  <a:gd name="T19" fmla="*/ 2147483646 h 2048"/>
                  <a:gd name="T20" fmla="*/ 2147483646 w 10407"/>
                  <a:gd name="T21" fmla="*/ 2147483646 h 2048"/>
                  <a:gd name="T22" fmla="*/ 2147483646 w 10407"/>
                  <a:gd name="T23" fmla="*/ 2147483646 h 2048"/>
                  <a:gd name="T24" fmla="*/ 2147483646 w 10407"/>
                  <a:gd name="T25" fmla="*/ 2147483646 h 2048"/>
                  <a:gd name="T26" fmla="*/ 2147483646 w 10407"/>
                  <a:gd name="T27" fmla="*/ 2147483646 h 2048"/>
                  <a:gd name="T28" fmla="*/ 2147483646 w 10407"/>
                  <a:gd name="T29" fmla="*/ 2147483646 h 2048"/>
                  <a:gd name="T30" fmla="*/ 2147483646 w 10407"/>
                  <a:gd name="T31" fmla="*/ 2147483646 h 2048"/>
                  <a:gd name="T32" fmla="*/ 2147483646 w 10407"/>
                  <a:gd name="T33" fmla="*/ 2147483646 h 2048"/>
                  <a:gd name="T34" fmla="*/ 2147483646 w 10407"/>
                  <a:gd name="T35" fmla="*/ 2147483646 h 2048"/>
                  <a:gd name="T36" fmla="*/ 2147483646 w 10407"/>
                  <a:gd name="T37" fmla="*/ 2147483646 h 2048"/>
                  <a:gd name="T38" fmla="*/ 2147483646 w 10407"/>
                  <a:gd name="T39" fmla="*/ 2147483646 h 2048"/>
                  <a:gd name="T40" fmla="*/ 2147483646 w 10407"/>
                  <a:gd name="T41" fmla="*/ 2147483646 h 2048"/>
                  <a:gd name="T42" fmla="*/ 2147483646 w 10407"/>
                  <a:gd name="T43" fmla="*/ 2147483646 h 2048"/>
                  <a:gd name="T44" fmla="*/ 2147483646 w 10407"/>
                  <a:gd name="T45" fmla="*/ 2147483646 h 2048"/>
                  <a:gd name="T46" fmla="*/ 2147483646 w 10407"/>
                  <a:gd name="T47" fmla="*/ 2147483646 h 2048"/>
                  <a:gd name="T48" fmla="*/ 2147483646 w 10407"/>
                  <a:gd name="T49" fmla="*/ 2147483646 h 2048"/>
                  <a:gd name="T50" fmla="*/ 2147483646 w 10407"/>
                  <a:gd name="T51" fmla="*/ 2147483646 h 2048"/>
                  <a:gd name="T52" fmla="*/ 2147483646 w 10407"/>
                  <a:gd name="T53" fmla="*/ 2147483646 h 2048"/>
                  <a:gd name="T54" fmla="*/ 2147483646 w 10407"/>
                  <a:gd name="T55" fmla="*/ 2147483646 h 2048"/>
                  <a:gd name="T56" fmla="*/ 2147483646 w 10407"/>
                  <a:gd name="T57" fmla="*/ 2147483646 h 2048"/>
                  <a:gd name="T58" fmla="*/ 2147483646 w 10407"/>
                  <a:gd name="T59" fmla="*/ 2147483646 h 2048"/>
                  <a:gd name="T60" fmla="*/ 2147483646 w 10407"/>
                  <a:gd name="T61" fmla="*/ 2147483646 h 2048"/>
                  <a:gd name="T62" fmla="*/ 2147483646 w 10407"/>
                  <a:gd name="T63" fmla="*/ 2147483646 h 2048"/>
                  <a:gd name="T64" fmla="*/ 2147483646 w 10407"/>
                  <a:gd name="T65" fmla="*/ 2147483646 h 2048"/>
                  <a:gd name="T66" fmla="*/ 2147483646 w 10407"/>
                  <a:gd name="T67" fmla="*/ 2147483646 h 2048"/>
                  <a:gd name="T68" fmla="*/ 2147483646 w 10407"/>
                  <a:gd name="T69" fmla="*/ 2147483646 h 2048"/>
                  <a:gd name="T70" fmla="*/ 2147483646 w 10407"/>
                  <a:gd name="T71" fmla="*/ 2147483646 h 2048"/>
                  <a:gd name="T72" fmla="*/ 2147483646 w 10407"/>
                  <a:gd name="T73" fmla="*/ 2147483646 h 2048"/>
                  <a:gd name="T74" fmla="*/ 2147483646 w 10407"/>
                  <a:gd name="T75" fmla="*/ 2147483646 h 2048"/>
                  <a:gd name="T76" fmla="*/ 2147483646 w 10407"/>
                  <a:gd name="T77" fmla="*/ 20125685 h 20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407" h="2048" extrusionOk="0">
                    <a:moveTo>
                      <a:pt x="1744" y="1"/>
                    </a:moveTo>
                    <a:cubicBezTo>
                      <a:pt x="1678" y="1"/>
                      <a:pt x="1606" y="18"/>
                      <a:pt x="1524" y="59"/>
                    </a:cubicBezTo>
                    <a:cubicBezTo>
                      <a:pt x="1251" y="190"/>
                      <a:pt x="1131" y="380"/>
                      <a:pt x="1024" y="547"/>
                    </a:cubicBezTo>
                    <a:cubicBezTo>
                      <a:pt x="870" y="797"/>
                      <a:pt x="727" y="1012"/>
                      <a:pt x="119" y="1035"/>
                    </a:cubicBezTo>
                    <a:cubicBezTo>
                      <a:pt x="60" y="1035"/>
                      <a:pt x="0" y="1095"/>
                      <a:pt x="0" y="1166"/>
                    </a:cubicBezTo>
                    <a:cubicBezTo>
                      <a:pt x="12" y="1238"/>
                      <a:pt x="72" y="1285"/>
                      <a:pt x="131" y="1285"/>
                    </a:cubicBezTo>
                    <a:cubicBezTo>
                      <a:pt x="870" y="1250"/>
                      <a:pt x="1060" y="952"/>
                      <a:pt x="1239" y="678"/>
                    </a:cubicBezTo>
                    <a:cubicBezTo>
                      <a:pt x="1334" y="523"/>
                      <a:pt x="1429" y="380"/>
                      <a:pt x="1632" y="273"/>
                    </a:cubicBezTo>
                    <a:cubicBezTo>
                      <a:pt x="1667" y="257"/>
                      <a:pt x="1698" y="248"/>
                      <a:pt x="1727" y="248"/>
                    </a:cubicBezTo>
                    <a:cubicBezTo>
                      <a:pt x="1826" y="248"/>
                      <a:pt x="1904" y="349"/>
                      <a:pt x="2060" y="607"/>
                    </a:cubicBezTo>
                    <a:cubicBezTo>
                      <a:pt x="2286" y="976"/>
                      <a:pt x="2584" y="1488"/>
                      <a:pt x="3322" y="1619"/>
                    </a:cubicBezTo>
                    <a:cubicBezTo>
                      <a:pt x="3439" y="1640"/>
                      <a:pt x="3544" y="1650"/>
                      <a:pt x="3640" y="1650"/>
                    </a:cubicBezTo>
                    <a:cubicBezTo>
                      <a:pt x="4298" y="1650"/>
                      <a:pt x="4498" y="1192"/>
                      <a:pt x="4644" y="881"/>
                    </a:cubicBezTo>
                    <a:cubicBezTo>
                      <a:pt x="4727" y="702"/>
                      <a:pt x="4787" y="559"/>
                      <a:pt x="4894" y="523"/>
                    </a:cubicBezTo>
                    <a:cubicBezTo>
                      <a:pt x="4899" y="522"/>
                      <a:pt x="4904" y="522"/>
                      <a:pt x="4909" y="522"/>
                    </a:cubicBezTo>
                    <a:cubicBezTo>
                      <a:pt x="5047" y="522"/>
                      <a:pt x="5343" y="818"/>
                      <a:pt x="5573" y="1059"/>
                    </a:cubicBezTo>
                    <a:cubicBezTo>
                      <a:pt x="5995" y="1482"/>
                      <a:pt x="6465" y="1952"/>
                      <a:pt x="6957" y="1952"/>
                    </a:cubicBezTo>
                    <a:cubicBezTo>
                      <a:pt x="7019" y="1952"/>
                      <a:pt x="7081" y="1944"/>
                      <a:pt x="7144" y="1928"/>
                    </a:cubicBezTo>
                    <a:cubicBezTo>
                      <a:pt x="7608" y="1809"/>
                      <a:pt x="7978" y="1393"/>
                      <a:pt x="8240" y="1083"/>
                    </a:cubicBezTo>
                    <a:cubicBezTo>
                      <a:pt x="8359" y="952"/>
                      <a:pt x="8525" y="750"/>
                      <a:pt x="8585" y="750"/>
                    </a:cubicBezTo>
                    <a:cubicBezTo>
                      <a:pt x="8585" y="750"/>
                      <a:pt x="8585" y="750"/>
                      <a:pt x="8609" y="785"/>
                    </a:cubicBezTo>
                    <a:cubicBezTo>
                      <a:pt x="8871" y="1250"/>
                      <a:pt x="10061" y="1952"/>
                      <a:pt x="10192" y="2024"/>
                    </a:cubicBezTo>
                    <a:cubicBezTo>
                      <a:pt x="10216" y="2035"/>
                      <a:pt x="10240" y="2047"/>
                      <a:pt x="10264" y="2047"/>
                    </a:cubicBezTo>
                    <a:cubicBezTo>
                      <a:pt x="10299" y="2047"/>
                      <a:pt x="10347" y="2024"/>
                      <a:pt x="10371" y="1976"/>
                    </a:cubicBezTo>
                    <a:cubicBezTo>
                      <a:pt x="10406" y="1916"/>
                      <a:pt x="10383" y="1845"/>
                      <a:pt x="10323" y="1809"/>
                    </a:cubicBezTo>
                    <a:cubicBezTo>
                      <a:pt x="9966" y="1607"/>
                      <a:pt x="9013" y="1012"/>
                      <a:pt x="8823" y="654"/>
                    </a:cubicBezTo>
                    <a:cubicBezTo>
                      <a:pt x="8763" y="559"/>
                      <a:pt x="8704" y="511"/>
                      <a:pt x="8609" y="500"/>
                    </a:cubicBezTo>
                    <a:cubicBezTo>
                      <a:pt x="8603" y="499"/>
                      <a:pt x="8597" y="499"/>
                      <a:pt x="8592" y="499"/>
                    </a:cubicBezTo>
                    <a:cubicBezTo>
                      <a:pt x="8420" y="499"/>
                      <a:pt x="8268" y="674"/>
                      <a:pt x="8049" y="928"/>
                    </a:cubicBezTo>
                    <a:cubicBezTo>
                      <a:pt x="7787" y="1226"/>
                      <a:pt x="7478" y="1595"/>
                      <a:pt x="7085" y="1690"/>
                    </a:cubicBezTo>
                    <a:cubicBezTo>
                      <a:pt x="7045" y="1700"/>
                      <a:pt x="7006" y="1705"/>
                      <a:pt x="6965" y="1705"/>
                    </a:cubicBezTo>
                    <a:cubicBezTo>
                      <a:pt x="6565" y="1705"/>
                      <a:pt x="6119" y="1248"/>
                      <a:pt x="5751" y="881"/>
                    </a:cubicBezTo>
                    <a:cubicBezTo>
                      <a:pt x="5426" y="544"/>
                      <a:pt x="5160" y="277"/>
                      <a:pt x="4908" y="277"/>
                    </a:cubicBezTo>
                    <a:cubicBezTo>
                      <a:pt x="4883" y="277"/>
                      <a:pt x="4859" y="280"/>
                      <a:pt x="4834" y="285"/>
                    </a:cubicBezTo>
                    <a:cubicBezTo>
                      <a:pt x="4620" y="345"/>
                      <a:pt x="4513" y="559"/>
                      <a:pt x="4418" y="773"/>
                    </a:cubicBezTo>
                    <a:cubicBezTo>
                      <a:pt x="4274" y="1080"/>
                      <a:pt x="4131" y="1396"/>
                      <a:pt x="3641" y="1396"/>
                    </a:cubicBezTo>
                    <a:cubicBezTo>
                      <a:pt x="3561" y="1396"/>
                      <a:pt x="3471" y="1387"/>
                      <a:pt x="3370" y="1369"/>
                    </a:cubicBezTo>
                    <a:cubicBezTo>
                      <a:pt x="2739" y="1262"/>
                      <a:pt x="2477" y="833"/>
                      <a:pt x="2274" y="488"/>
                    </a:cubicBezTo>
                    <a:cubicBezTo>
                      <a:pt x="2134" y="244"/>
                      <a:pt x="1986" y="1"/>
                      <a:pt x="1744"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32;p3"/>
              <p:cNvSpPr>
                <a:spLocks/>
              </p:cNvSpPr>
              <p:nvPr/>
            </p:nvSpPr>
            <p:spPr bwMode="auto">
              <a:xfrm>
                <a:off x="888621" y="4476394"/>
                <a:ext cx="670663" cy="114121"/>
              </a:xfrm>
              <a:custGeom>
                <a:avLst/>
                <a:gdLst>
                  <a:gd name="T0" fmla="*/ 2147483646 w 10014"/>
                  <a:gd name="T1" fmla="*/ 20125546 h 1704"/>
                  <a:gd name="T2" fmla="*/ 2147483646 w 10014"/>
                  <a:gd name="T3" fmla="*/ 1448488829 h 1704"/>
                  <a:gd name="T4" fmla="*/ 2147483646 w 10014"/>
                  <a:gd name="T5" fmla="*/ 2147483646 h 1704"/>
                  <a:gd name="T6" fmla="*/ 2147483646 w 10014"/>
                  <a:gd name="T7" fmla="*/ 2147483646 h 1704"/>
                  <a:gd name="T8" fmla="*/ 241516569 w 10014"/>
                  <a:gd name="T9" fmla="*/ 2147483646 h 1704"/>
                  <a:gd name="T10" fmla="*/ 2147483646 w 10014"/>
                  <a:gd name="T11" fmla="*/ 2147483646 h 1704"/>
                  <a:gd name="T12" fmla="*/ 2147483646 w 10014"/>
                  <a:gd name="T13" fmla="*/ 2147483646 h 1704"/>
                  <a:gd name="T14" fmla="*/ 2147483646 w 10014"/>
                  <a:gd name="T15" fmla="*/ 2147483646 h 1704"/>
                  <a:gd name="T16" fmla="*/ 2147483646 w 10014"/>
                  <a:gd name="T17" fmla="*/ 2147483646 h 1704"/>
                  <a:gd name="T18" fmla="*/ 2147483646 w 10014"/>
                  <a:gd name="T19" fmla="*/ 2147483646 h 1704"/>
                  <a:gd name="T20" fmla="*/ 2147483646 w 10014"/>
                  <a:gd name="T21" fmla="*/ 2147483646 h 1704"/>
                  <a:gd name="T22" fmla="*/ 2147483646 w 10014"/>
                  <a:gd name="T23" fmla="*/ 2147483646 h 1704"/>
                  <a:gd name="T24" fmla="*/ 2147483646 w 10014"/>
                  <a:gd name="T25" fmla="*/ 2147483646 h 1704"/>
                  <a:gd name="T26" fmla="*/ 2147483646 w 10014"/>
                  <a:gd name="T27" fmla="*/ 2147483646 h 1704"/>
                  <a:gd name="T28" fmla="*/ 2147483646 w 10014"/>
                  <a:gd name="T29" fmla="*/ 2147483646 h 1704"/>
                  <a:gd name="T30" fmla="*/ 2147483646 w 10014"/>
                  <a:gd name="T31" fmla="*/ 2147483646 h 1704"/>
                  <a:gd name="T32" fmla="*/ 2147483646 w 10014"/>
                  <a:gd name="T33" fmla="*/ 2147483646 h 1704"/>
                  <a:gd name="T34" fmla="*/ 2147483646 w 10014"/>
                  <a:gd name="T35" fmla="*/ 2147483646 h 1704"/>
                  <a:gd name="T36" fmla="*/ 2147483646 w 10014"/>
                  <a:gd name="T37" fmla="*/ 2147483646 h 1704"/>
                  <a:gd name="T38" fmla="*/ 2147483646 w 10014"/>
                  <a:gd name="T39" fmla="*/ 2147483646 h 1704"/>
                  <a:gd name="T40" fmla="*/ 2147483646 w 10014"/>
                  <a:gd name="T41" fmla="*/ 2147483646 h 1704"/>
                  <a:gd name="T42" fmla="*/ 2147483646 w 10014"/>
                  <a:gd name="T43" fmla="*/ 2147483646 h 1704"/>
                  <a:gd name="T44" fmla="*/ 2147483646 w 10014"/>
                  <a:gd name="T45" fmla="*/ 2147483646 h 1704"/>
                  <a:gd name="T46" fmla="*/ 2147483646 w 10014"/>
                  <a:gd name="T47" fmla="*/ 2147483646 h 1704"/>
                  <a:gd name="T48" fmla="*/ 2147483646 w 10014"/>
                  <a:gd name="T49" fmla="*/ 2147483646 h 1704"/>
                  <a:gd name="T50" fmla="*/ 2147483646 w 10014"/>
                  <a:gd name="T51" fmla="*/ 2147483646 h 1704"/>
                  <a:gd name="T52" fmla="*/ 2147483646 w 10014"/>
                  <a:gd name="T53" fmla="*/ 2147483646 h 1704"/>
                  <a:gd name="T54" fmla="*/ 2147483646 w 10014"/>
                  <a:gd name="T55" fmla="*/ 2147483646 h 1704"/>
                  <a:gd name="T56" fmla="*/ 2147483646 w 10014"/>
                  <a:gd name="T57" fmla="*/ 2147483646 h 1704"/>
                  <a:gd name="T58" fmla="*/ 2147483646 w 10014"/>
                  <a:gd name="T59" fmla="*/ 2147483646 h 1704"/>
                  <a:gd name="T60" fmla="*/ 2147483646 w 10014"/>
                  <a:gd name="T61" fmla="*/ 2147483646 h 1704"/>
                  <a:gd name="T62" fmla="*/ 2147483646 w 10014"/>
                  <a:gd name="T63" fmla="*/ 2147483646 h 1704"/>
                  <a:gd name="T64" fmla="*/ 2147483646 w 10014"/>
                  <a:gd name="T65" fmla="*/ 2147483646 h 1704"/>
                  <a:gd name="T66" fmla="*/ 2147483646 w 10014"/>
                  <a:gd name="T67" fmla="*/ 2147483646 h 1704"/>
                  <a:gd name="T68" fmla="*/ 2147483646 w 10014"/>
                  <a:gd name="T69" fmla="*/ 2147483646 h 1704"/>
                  <a:gd name="T70" fmla="*/ 2147483646 w 10014"/>
                  <a:gd name="T71" fmla="*/ 2147483646 h 1704"/>
                  <a:gd name="T72" fmla="*/ 2147483646 w 10014"/>
                  <a:gd name="T73" fmla="*/ 2147483646 h 1704"/>
                  <a:gd name="T74" fmla="*/ 2147483646 w 10014"/>
                  <a:gd name="T75" fmla="*/ 2147483646 h 1704"/>
                  <a:gd name="T76" fmla="*/ 2147483646 w 10014"/>
                  <a:gd name="T77" fmla="*/ 2147483646 h 1704"/>
                  <a:gd name="T78" fmla="*/ 2147483646 w 10014"/>
                  <a:gd name="T79" fmla="*/ 20125546 h 17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014" h="1704" extrusionOk="0">
                    <a:moveTo>
                      <a:pt x="1710" y="1"/>
                    </a:moveTo>
                    <a:cubicBezTo>
                      <a:pt x="1640" y="1"/>
                      <a:pt x="1563" y="22"/>
                      <a:pt x="1477" y="72"/>
                    </a:cubicBezTo>
                    <a:cubicBezTo>
                      <a:pt x="1215" y="215"/>
                      <a:pt x="1096" y="417"/>
                      <a:pt x="1001" y="584"/>
                    </a:cubicBezTo>
                    <a:cubicBezTo>
                      <a:pt x="858" y="846"/>
                      <a:pt x="727" y="1060"/>
                      <a:pt x="119" y="1120"/>
                    </a:cubicBezTo>
                    <a:cubicBezTo>
                      <a:pt x="60" y="1120"/>
                      <a:pt x="0" y="1179"/>
                      <a:pt x="12" y="1251"/>
                    </a:cubicBezTo>
                    <a:cubicBezTo>
                      <a:pt x="23" y="1315"/>
                      <a:pt x="72" y="1360"/>
                      <a:pt x="125" y="1360"/>
                    </a:cubicBezTo>
                    <a:cubicBezTo>
                      <a:pt x="131" y="1360"/>
                      <a:pt x="137" y="1359"/>
                      <a:pt x="143" y="1358"/>
                    </a:cubicBezTo>
                    <a:cubicBezTo>
                      <a:pt x="881" y="1298"/>
                      <a:pt x="1060" y="989"/>
                      <a:pt x="1215" y="715"/>
                    </a:cubicBezTo>
                    <a:cubicBezTo>
                      <a:pt x="1310" y="548"/>
                      <a:pt x="1393" y="394"/>
                      <a:pt x="1596" y="286"/>
                    </a:cubicBezTo>
                    <a:cubicBezTo>
                      <a:pt x="1635" y="266"/>
                      <a:pt x="1668" y="254"/>
                      <a:pt x="1700" y="254"/>
                    </a:cubicBezTo>
                    <a:cubicBezTo>
                      <a:pt x="1795" y="254"/>
                      <a:pt x="1876" y="355"/>
                      <a:pt x="2036" y="596"/>
                    </a:cubicBezTo>
                    <a:cubicBezTo>
                      <a:pt x="2275" y="953"/>
                      <a:pt x="2608" y="1441"/>
                      <a:pt x="3346" y="1548"/>
                    </a:cubicBezTo>
                    <a:cubicBezTo>
                      <a:pt x="3432" y="1560"/>
                      <a:pt x="3511" y="1565"/>
                      <a:pt x="3585" y="1565"/>
                    </a:cubicBezTo>
                    <a:cubicBezTo>
                      <a:pt x="4304" y="1565"/>
                      <a:pt x="4502" y="1073"/>
                      <a:pt x="4632" y="739"/>
                    </a:cubicBezTo>
                    <a:cubicBezTo>
                      <a:pt x="4703" y="560"/>
                      <a:pt x="4763" y="417"/>
                      <a:pt x="4870" y="382"/>
                    </a:cubicBezTo>
                    <a:cubicBezTo>
                      <a:pt x="4877" y="380"/>
                      <a:pt x="4885" y="379"/>
                      <a:pt x="4894" y="379"/>
                    </a:cubicBezTo>
                    <a:cubicBezTo>
                      <a:pt x="5036" y="379"/>
                      <a:pt x="5336" y="656"/>
                      <a:pt x="5573" y="870"/>
                    </a:cubicBezTo>
                    <a:cubicBezTo>
                      <a:pt x="6001" y="1263"/>
                      <a:pt x="6477" y="1703"/>
                      <a:pt x="6954" y="1703"/>
                    </a:cubicBezTo>
                    <a:cubicBezTo>
                      <a:pt x="7037" y="1703"/>
                      <a:pt x="7108" y="1691"/>
                      <a:pt x="7180" y="1667"/>
                    </a:cubicBezTo>
                    <a:cubicBezTo>
                      <a:pt x="7644" y="1525"/>
                      <a:pt x="7978" y="1096"/>
                      <a:pt x="8228" y="775"/>
                    </a:cubicBezTo>
                    <a:cubicBezTo>
                      <a:pt x="8347" y="632"/>
                      <a:pt x="8501" y="429"/>
                      <a:pt x="8561" y="417"/>
                    </a:cubicBezTo>
                    <a:cubicBezTo>
                      <a:pt x="8561" y="417"/>
                      <a:pt x="8561" y="429"/>
                      <a:pt x="8585" y="453"/>
                    </a:cubicBezTo>
                    <a:cubicBezTo>
                      <a:pt x="8871" y="917"/>
                      <a:pt x="9764" y="1441"/>
                      <a:pt x="9799" y="1465"/>
                    </a:cubicBezTo>
                    <a:cubicBezTo>
                      <a:pt x="9819" y="1477"/>
                      <a:pt x="9842" y="1482"/>
                      <a:pt x="9864" y="1482"/>
                    </a:cubicBezTo>
                    <a:cubicBezTo>
                      <a:pt x="9909" y="1482"/>
                      <a:pt x="9954" y="1461"/>
                      <a:pt x="9978" y="1429"/>
                    </a:cubicBezTo>
                    <a:cubicBezTo>
                      <a:pt x="10014" y="1370"/>
                      <a:pt x="9990" y="1286"/>
                      <a:pt x="9930" y="1251"/>
                    </a:cubicBezTo>
                    <a:cubicBezTo>
                      <a:pt x="9918" y="1251"/>
                      <a:pt x="9049" y="739"/>
                      <a:pt x="8799" y="322"/>
                    </a:cubicBezTo>
                    <a:cubicBezTo>
                      <a:pt x="8740" y="227"/>
                      <a:pt x="8668" y="179"/>
                      <a:pt x="8573" y="179"/>
                    </a:cubicBezTo>
                    <a:cubicBezTo>
                      <a:pt x="8568" y="179"/>
                      <a:pt x="8562" y="179"/>
                      <a:pt x="8557" y="179"/>
                    </a:cubicBezTo>
                    <a:cubicBezTo>
                      <a:pt x="8385" y="179"/>
                      <a:pt x="8234" y="366"/>
                      <a:pt x="8037" y="620"/>
                    </a:cubicBezTo>
                    <a:cubicBezTo>
                      <a:pt x="7787" y="929"/>
                      <a:pt x="7489" y="1310"/>
                      <a:pt x="7108" y="1429"/>
                    </a:cubicBezTo>
                    <a:cubicBezTo>
                      <a:pt x="7060" y="1444"/>
                      <a:pt x="7011" y="1451"/>
                      <a:pt x="6960" y="1451"/>
                    </a:cubicBezTo>
                    <a:cubicBezTo>
                      <a:pt x="6572" y="1451"/>
                      <a:pt x="6118" y="1039"/>
                      <a:pt x="5739" y="691"/>
                    </a:cubicBezTo>
                    <a:cubicBezTo>
                      <a:pt x="5403" y="387"/>
                      <a:pt x="5132" y="129"/>
                      <a:pt x="4894" y="129"/>
                    </a:cubicBezTo>
                    <a:cubicBezTo>
                      <a:pt x="4861" y="129"/>
                      <a:pt x="4830" y="134"/>
                      <a:pt x="4799" y="143"/>
                    </a:cubicBezTo>
                    <a:cubicBezTo>
                      <a:pt x="4572" y="203"/>
                      <a:pt x="4489" y="429"/>
                      <a:pt x="4406" y="644"/>
                    </a:cubicBezTo>
                    <a:cubicBezTo>
                      <a:pt x="4267" y="974"/>
                      <a:pt x="4138" y="1313"/>
                      <a:pt x="3593" y="1313"/>
                    </a:cubicBezTo>
                    <a:cubicBezTo>
                      <a:pt x="3529" y="1313"/>
                      <a:pt x="3459" y="1308"/>
                      <a:pt x="3382" y="1298"/>
                    </a:cubicBezTo>
                    <a:cubicBezTo>
                      <a:pt x="2751" y="1215"/>
                      <a:pt x="2465" y="798"/>
                      <a:pt x="2251" y="453"/>
                    </a:cubicBezTo>
                    <a:cubicBezTo>
                      <a:pt x="2095" y="234"/>
                      <a:pt x="1940" y="1"/>
                      <a:pt x="1710"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33;p3"/>
              <p:cNvSpPr>
                <a:spLocks/>
              </p:cNvSpPr>
              <p:nvPr/>
            </p:nvSpPr>
            <p:spPr bwMode="auto">
              <a:xfrm>
                <a:off x="6942241" y="4858894"/>
                <a:ext cx="670730" cy="114054"/>
              </a:xfrm>
              <a:custGeom>
                <a:avLst/>
                <a:gdLst>
                  <a:gd name="T0" fmla="*/ 2147483646 w 10015"/>
                  <a:gd name="T1" fmla="*/ 20125542 h 1703"/>
                  <a:gd name="T2" fmla="*/ 2147483646 w 10015"/>
                  <a:gd name="T3" fmla="*/ 1448488077 h 1703"/>
                  <a:gd name="T4" fmla="*/ 2147483646 w 10015"/>
                  <a:gd name="T5" fmla="*/ 2147483646 h 1703"/>
                  <a:gd name="T6" fmla="*/ 2147483646 w 10015"/>
                  <a:gd name="T7" fmla="*/ 2147483646 h 1703"/>
                  <a:gd name="T8" fmla="*/ 261642229 w 10015"/>
                  <a:gd name="T9" fmla="*/ 2147483646 h 1703"/>
                  <a:gd name="T10" fmla="*/ 2147483646 w 10015"/>
                  <a:gd name="T11" fmla="*/ 2147483646 h 1703"/>
                  <a:gd name="T12" fmla="*/ 2147483646 w 10015"/>
                  <a:gd name="T13" fmla="*/ 2147483646 h 1703"/>
                  <a:gd name="T14" fmla="*/ 2147483646 w 10015"/>
                  <a:gd name="T15" fmla="*/ 2147483646 h 1703"/>
                  <a:gd name="T16" fmla="*/ 2147483646 w 10015"/>
                  <a:gd name="T17" fmla="*/ 2147483646 h 1703"/>
                  <a:gd name="T18" fmla="*/ 2147483646 w 10015"/>
                  <a:gd name="T19" fmla="*/ 2147483646 h 1703"/>
                  <a:gd name="T20" fmla="*/ 2147483646 w 10015"/>
                  <a:gd name="T21" fmla="*/ 2147483646 h 1703"/>
                  <a:gd name="T22" fmla="*/ 2147483646 w 10015"/>
                  <a:gd name="T23" fmla="*/ 2147483646 h 1703"/>
                  <a:gd name="T24" fmla="*/ 2147483646 w 10015"/>
                  <a:gd name="T25" fmla="*/ 2147483646 h 1703"/>
                  <a:gd name="T26" fmla="*/ 2147483646 w 10015"/>
                  <a:gd name="T27" fmla="*/ 2147483646 h 1703"/>
                  <a:gd name="T28" fmla="*/ 2147483646 w 10015"/>
                  <a:gd name="T29" fmla="*/ 2147483646 h 1703"/>
                  <a:gd name="T30" fmla="*/ 2147483646 w 10015"/>
                  <a:gd name="T31" fmla="*/ 2147483646 h 1703"/>
                  <a:gd name="T32" fmla="*/ 2147483646 w 10015"/>
                  <a:gd name="T33" fmla="*/ 2147483646 h 1703"/>
                  <a:gd name="T34" fmla="*/ 2147483646 w 10015"/>
                  <a:gd name="T35" fmla="*/ 2147483646 h 1703"/>
                  <a:gd name="T36" fmla="*/ 2147483646 w 10015"/>
                  <a:gd name="T37" fmla="*/ 2147483646 h 1703"/>
                  <a:gd name="T38" fmla="*/ 2147483646 w 10015"/>
                  <a:gd name="T39" fmla="*/ 2147483646 h 1703"/>
                  <a:gd name="T40" fmla="*/ 2147483646 w 10015"/>
                  <a:gd name="T41" fmla="*/ 2147483646 h 1703"/>
                  <a:gd name="T42" fmla="*/ 2147483646 w 10015"/>
                  <a:gd name="T43" fmla="*/ 2147483646 h 1703"/>
                  <a:gd name="T44" fmla="*/ 2147483646 w 10015"/>
                  <a:gd name="T45" fmla="*/ 2147483646 h 1703"/>
                  <a:gd name="T46" fmla="*/ 2147483646 w 10015"/>
                  <a:gd name="T47" fmla="*/ 2147483646 h 1703"/>
                  <a:gd name="T48" fmla="*/ 2147483646 w 10015"/>
                  <a:gd name="T49" fmla="*/ 2147483646 h 1703"/>
                  <a:gd name="T50" fmla="*/ 2147483646 w 10015"/>
                  <a:gd name="T51" fmla="*/ 2147483646 h 1703"/>
                  <a:gd name="T52" fmla="*/ 2147483646 w 10015"/>
                  <a:gd name="T53" fmla="*/ 2147483646 h 1703"/>
                  <a:gd name="T54" fmla="*/ 2147483646 w 10015"/>
                  <a:gd name="T55" fmla="*/ 2147483646 h 1703"/>
                  <a:gd name="T56" fmla="*/ 2147483646 w 10015"/>
                  <a:gd name="T57" fmla="*/ 2147483646 h 1703"/>
                  <a:gd name="T58" fmla="*/ 2147483646 w 10015"/>
                  <a:gd name="T59" fmla="*/ 2147483646 h 1703"/>
                  <a:gd name="T60" fmla="*/ 2147483646 w 10015"/>
                  <a:gd name="T61" fmla="*/ 2147483646 h 1703"/>
                  <a:gd name="T62" fmla="*/ 2147483646 w 10015"/>
                  <a:gd name="T63" fmla="*/ 2147483646 h 1703"/>
                  <a:gd name="T64" fmla="*/ 2147483646 w 10015"/>
                  <a:gd name="T65" fmla="*/ 2147483646 h 1703"/>
                  <a:gd name="T66" fmla="*/ 2147483646 w 10015"/>
                  <a:gd name="T67" fmla="*/ 2147483646 h 1703"/>
                  <a:gd name="T68" fmla="*/ 2147483646 w 10015"/>
                  <a:gd name="T69" fmla="*/ 2147483646 h 1703"/>
                  <a:gd name="T70" fmla="*/ 2147483646 w 10015"/>
                  <a:gd name="T71" fmla="*/ 2147483646 h 1703"/>
                  <a:gd name="T72" fmla="*/ 2147483646 w 10015"/>
                  <a:gd name="T73" fmla="*/ 2147483646 h 1703"/>
                  <a:gd name="T74" fmla="*/ 2147483646 w 10015"/>
                  <a:gd name="T75" fmla="*/ 2147483646 h 1703"/>
                  <a:gd name="T76" fmla="*/ 2147483646 w 10015"/>
                  <a:gd name="T77" fmla="*/ 20125542 h 17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15" h="1703" extrusionOk="0">
                    <a:moveTo>
                      <a:pt x="1704" y="1"/>
                    </a:moveTo>
                    <a:cubicBezTo>
                      <a:pt x="1633" y="1"/>
                      <a:pt x="1554" y="22"/>
                      <a:pt x="1465" y="72"/>
                    </a:cubicBezTo>
                    <a:cubicBezTo>
                      <a:pt x="1204" y="215"/>
                      <a:pt x="1096" y="417"/>
                      <a:pt x="1001" y="584"/>
                    </a:cubicBezTo>
                    <a:cubicBezTo>
                      <a:pt x="858" y="846"/>
                      <a:pt x="727" y="1060"/>
                      <a:pt x="120" y="1120"/>
                    </a:cubicBezTo>
                    <a:cubicBezTo>
                      <a:pt x="61" y="1120"/>
                      <a:pt x="1" y="1179"/>
                      <a:pt x="13" y="1251"/>
                    </a:cubicBezTo>
                    <a:cubicBezTo>
                      <a:pt x="13" y="1322"/>
                      <a:pt x="84" y="1370"/>
                      <a:pt x="144" y="1370"/>
                    </a:cubicBezTo>
                    <a:cubicBezTo>
                      <a:pt x="882" y="1298"/>
                      <a:pt x="1061" y="989"/>
                      <a:pt x="1215" y="715"/>
                    </a:cubicBezTo>
                    <a:cubicBezTo>
                      <a:pt x="1311" y="548"/>
                      <a:pt x="1394" y="405"/>
                      <a:pt x="1596" y="286"/>
                    </a:cubicBezTo>
                    <a:cubicBezTo>
                      <a:pt x="1635" y="265"/>
                      <a:pt x="1669" y="254"/>
                      <a:pt x="1700" y="254"/>
                    </a:cubicBezTo>
                    <a:cubicBezTo>
                      <a:pt x="1796" y="254"/>
                      <a:pt x="1876" y="355"/>
                      <a:pt x="2037" y="596"/>
                    </a:cubicBezTo>
                    <a:cubicBezTo>
                      <a:pt x="2275" y="953"/>
                      <a:pt x="2608" y="1441"/>
                      <a:pt x="3347" y="1548"/>
                    </a:cubicBezTo>
                    <a:cubicBezTo>
                      <a:pt x="3432" y="1559"/>
                      <a:pt x="3512" y="1564"/>
                      <a:pt x="3586" y="1564"/>
                    </a:cubicBezTo>
                    <a:cubicBezTo>
                      <a:pt x="4305" y="1564"/>
                      <a:pt x="4503" y="1073"/>
                      <a:pt x="4633" y="739"/>
                    </a:cubicBezTo>
                    <a:cubicBezTo>
                      <a:pt x="4704" y="560"/>
                      <a:pt x="4763" y="417"/>
                      <a:pt x="4871" y="381"/>
                    </a:cubicBezTo>
                    <a:cubicBezTo>
                      <a:pt x="4878" y="379"/>
                      <a:pt x="4886" y="378"/>
                      <a:pt x="4894" y="378"/>
                    </a:cubicBezTo>
                    <a:cubicBezTo>
                      <a:pt x="5036" y="378"/>
                      <a:pt x="5326" y="656"/>
                      <a:pt x="5573" y="870"/>
                    </a:cubicBezTo>
                    <a:cubicBezTo>
                      <a:pt x="6002" y="1262"/>
                      <a:pt x="6478" y="1703"/>
                      <a:pt x="6954" y="1703"/>
                    </a:cubicBezTo>
                    <a:cubicBezTo>
                      <a:pt x="7038" y="1703"/>
                      <a:pt x="7109" y="1691"/>
                      <a:pt x="7180" y="1667"/>
                    </a:cubicBezTo>
                    <a:cubicBezTo>
                      <a:pt x="7633" y="1524"/>
                      <a:pt x="7978" y="1096"/>
                      <a:pt x="8228" y="774"/>
                    </a:cubicBezTo>
                    <a:cubicBezTo>
                      <a:pt x="8347" y="631"/>
                      <a:pt x="8502" y="429"/>
                      <a:pt x="8550" y="417"/>
                    </a:cubicBezTo>
                    <a:cubicBezTo>
                      <a:pt x="8550" y="417"/>
                      <a:pt x="8562" y="429"/>
                      <a:pt x="8585" y="453"/>
                    </a:cubicBezTo>
                    <a:cubicBezTo>
                      <a:pt x="8871" y="917"/>
                      <a:pt x="9764" y="1441"/>
                      <a:pt x="9800" y="1465"/>
                    </a:cubicBezTo>
                    <a:cubicBezTo>
                      <a:pt x="9822" y="1478"/>
                      <a:pt x="9848" y="1485"/>
                      <a:pt x="9873" y="1485"/>
                    </a:cubicBezTo>
                    <a:cubicBezTo>
                      <a:pt x="9915" y="1485"/>
                      <a:pt x="9956" y="1466"/>
                      <a:pt x="9978" y="1429"/>
                    </a:cubicBezTo>
                    <a:cubicBezTo>
                      <a:pt x="10014" y="1370"/>
                      <a:pt x="9990" y="1286"/>
                      <a:pt x="9931" y="1251"/>
                    </a:cubicBezTo>
                    <a:cubicBezTo>
                      <a:pt x="9919" y="1251"/>
                      <a:pt x="9050" y="739"/>
                      <a:pt x="8788" y="322"/>
                    </a:cubicBezTo>
                    <a:cubicBezTo>
                      <a:pt x="8740" y="227"/>
                      <a:pt x="8657" y="179"/>
                      <a:pt x="8573" y="179"/>
                    </a:cubicBezTo>
                    <a:cubicBezTo>
                      <a:pt x="8568" y="179"/>
                      <a:pt x="8563" y="178"/>
                      <a:pt x="8558" y="178"/>
                    </a:cubicBezTo>
                    <a:cubicBezTo>
                      <a:pt x="8386" y="178"/>
                      <a:pt x="8234" y="365"/>
                      <a:pt x="8038" y="620"/>
                    </a:cubicBezTo>
                    <a:cubicBezTo>
                      <a:pt x="7788" y="929"/>
                      <a:pt x="7490" y="1310"/>
                      <a:pt x="7109" y="1429"/>
                    </a:cubicBezTo>
                    <a:cubicBezTo>
                      <a:pt x="7061" y="1444"/>
                      <a:pt x="7011" y="1451"/>
                      <a:pt x="6961" y="1451"/>
                    </a:cubicBezTo>
                    <a:cubicBezTo>
                      <a:pt x="6573" y="1451"/>
                      <a:pt x="6119" y="1038"/>
                      <a:pt x="5740" y="691"/>
                    </a:cubicBezTo>
                    <a:cubicBezTo>
                      <a:pt x="5404" y="387"/>
                      <a:pt x="5133" y="129"/>
                      <a:pt x="4894" y="129"/>
                    </a:cubicBezTo>
                    <a:cubicBezTo>
                      <a:pt x="4862" y="129"/>
                      <a:pt x="4830" y="133"/>
                      <a:pt x="4799" y="143"/>
                    </a:cubicBezTo>
                    <a:cubicBezTo>
                      <a:pt x="4573" y="203"/>
                      <a:pt x="4490" y="429"/>
                      <a:pt x="4394" y="655"/>
                    </a:cubicBezTo>
                    <a:cubicBezTo>
                      <a:pt x="4267" y="975"/>
                      <a:pt x="4139" y="1313"/>
                      <a:pt x="3594" y="1313"/>
                    </a:cubicBezTo>
                    <a:cubicBezTo>
                      <a:pt x="3530" y="1313"/>
                      <a:pt x="3459" y="1308"/>
                      <a:pt x="3382" y="1298"/>
                    </a:cubicBezTo>
                    <a:cubicBezTo>
                      <a:pt x="2751" y="1215"/>
                      <a:pt x="2466" y="798"/>
                      <a:pt x="2239" y="465"/>
                    </a:cubicBezTo>
                    <a:cubicBezTo>
                      <a:pt x="2093" y="236"/>
                      <a:pt x="1940" y="1"/>
                      <a:pt x="1704"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34;p3"/>
              <p:cNvSpPr>
                <a:spLocks/>
              </p:cNvSpPr>
              <p:nvPr/>
            </p:nvSpPr>
            <p:spPr bwMode="auto">
              <a:xfrm>
                <a:off x="7768046" y="4541146"/>
                <a:ext cx="696983" cy="137160"/>
              </a:xfrm>
              <a:custGeom>
                <a:avLst/>
                <a:gdLst>
                  <a:gd name="T0" fmla="*/ 2147483646 w 10407"/>
                  <a:gd name="T1" fmla="*/ 20125685 h 2048"/>
                  <a:gd name="T2" fmla="*/ 2147483646 w 10407"/>
                  <a:gd name="T3" fmla="*/ 1186860482 h 2048"/>
                  <a:gd name="T4" fmla="*/ 2147483646 w 10407"/>
                  <a:gd name="T5" fmla="*/ 2147483646 h 2048"/>
                  <a:gd name="T6" fmla="*/ 2147483646 w 10407"/>
                  <a:gd name="T7" fmla="*/ 2147483646 h 2048"/>
                  <a:gd name="T8" fmla="*/ 0 w 10407"/>
                  <a:gd name="T9" fmla="*/ 2147483646 h 2048"/>
                  <a:gd name="T10" fmla="*/ 2147483646 w 10407"/>
                  <a:gd name="T11" fmla="*/ 2147483646 h 2048"/>
                  <a:gd name="T12" fmla="*/ 2147483646 w 10407"/>
                  <a:gd name="T13" fmla="*/ 2147483646 h 2048"/>
                  <a:gd name="T14" fmla="*/ 2147483646 w 10407"/>
                  <a:gd name="T15" fmla="*/ 2147483646 h 2048"/>
                  <a:gd name="T16" fmla="*/ 2147483646 w 10407"/>
                  <a:gd name="T17" fmla="*/ 2147483646 h 2048"/>
                  <a:gd name="T18" fmla="*/ 2147483646 w 10407"/>
                  <a:gd name="T19" fmla="*/ 2147483646 h 2048"/>
                  <a:gd name="T20" fmla="*/ 2147483646 w 10407"/>
                  <a:gd name="T21" fmla="*/ 2147483646 h 2048"/>
                  <a:gd name="T22" fmla="*/ 2147483646 w 10407"/>
                  <a:gd name="T23" fmla="*/ 2147483646 h 2048"/>
                  <a:gd name="T24" fmla="*/ 2147483646 w 10407"/>
                  <a:gd name="T25" fmla="*/ 2147483646 h 2048"/>
                  <a:gd name="T26" fmla="*/ 2147483646 w 10407"/>
                  <a:gd name="T27" fmla="*/ 2147483646 h 2048"/>
                  <a:gd name="T28" fmla="*/ 2147483646 w 10407"/>
                  <a:gd name="T29" fmla="*/ 2147483646 h 2048"/>
                  <a:gd name="T30" fmla="*/ 2147483646 w 10407"/>
                  <a:gd name="T31" fmla="*/ 2147483646 h 2048"/>
                  <a:gd name="T32" fmla="*/ 2147483646 w 10407"/>
                  <a:gd name="T33" fmla="*/ 2147483646 h 2048"/>
                  <a:gd name="T34" fmla="*/ 2147483646 w 10407"/>
                  <a:gd name="T35" fmla="*/ 2147483646 h 2048"/>
                  <a:gd name="T36" fmla="*/ 2147483646 w 10407"/>
                  <a:gd name="T37" fmla="*/ 2147483646 h 2048"/>
                  <a:gd name="T38" fmla="*/ 2147483646 w 10407"/>
                  <a:gd name="T39" fmla="*/ 2147483646 h 2048"/>
                  <a:gd name="T40" fmla="*/ 2147483646 w 10407"/>
                  <a:gd name="T41" fmla="*/ 2147483646 h 2048"/>
                  <a:gd name="T42" fmla="*/ 2147483646 w 10407"/>
                  <a:gd name="T43" fmla="*/ 2147483646 h 2048"/>
                  <a:gd name="T44" fmla="*/ 2147483646 w 10407"/>
                  <a:gd name="T45" fmla="*/ 2147483646 h 2048"/>
                  <a:gd name="T46" fmla="*/ 2147483646 w 10407"/>
                  <a:gd name="T47" fmla="*/ 2147483646 h 2048"/>
                  <a:gd name="T48" fmla="*/ 2147483646 w 10407"/>
                  <a:gd name="T49" fmla="*/ 2147483646 h 2048"/>
                  <a:gd name="T50" fmla="*/ 2147483646 w 10407"/>
                  <a:gd name="T51" fmla="*/ 2147483646 h 2048"/>
                  <a:gd name="T52" fmla="*/ 2147483646 w 10407"/>
                  <a:gd name="T53" fmla="*/ 2147483646 h 2048"/>
                  <a:gd name="T54" fmla="*/ 2147483646 w 10407"/>
                  <a:gd name="T55" fmla="*/ 2147483646 h 2048"/>
                  <a:gd name="T56" fmla="*/ 2147483646 w 10407"/>
                  <a:gd name="T57" fmla="*/ 2147483646 h 2048"/>
                  <a:gd name="T58" fmla="*/ 2147483646 w 10407"/>
                  <a:gd name="T59" fmla="*/ 2147483646 h 2048"/>
                  <a:gd name="T60" fmla="*/ 2147483646 w 10407"/>
                  <a:gd name="T61" fmla="*/ 2147483646 h 2048"/>
                  <a:gd name="T62" fmla="*/ 2147483646 w 10407"/>
                  <a:gd name="T63" fmla="*/ 2147483646 h 2048"/>
                  <a:gd name="T64" fmla="*/ 2147483646 w 10407"/>
                  <a:gd name="T65" fmla="*/ 2147483646 h 2048"/>
                  <a:gd name="T66" fmla="*/ 2147483646 w 10407"/>
                  <a:gd name="T67" fmla="*/ 2147483646 h 2048"/>
                  <a:gd name="T68" fmla="*/ 2147483646 w 10407"/>
                  <a:gd name="T69" fmla="*/ 2147483646 h 2048"/>
                  <a:gd name="T70" fmla="*/ 2147483646 w 10407"/>
                  <a:gd name="T71" fmla="*/ 2147483646 h 2048"/>
                  <a:gd name="T72" fmla="*/ 2147483646 w 10407"/>
                  <a:gd name="T73" fmla="*/ 2147483646 h 2048"/>
                  <a:gd name="T74" fmla="*/ 2147483646 w 10407"/>
                  <a:gd name="T75" fmla="*/ 2147483646 h 2048"/>
                  <a:gd name="T76" fmla="*/ 2147483646 w 10407"/>
                  <a:gd name="T77" fmla="*/ 20125685 h 20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407" h="2048" extrusionOk="0">
                    <a:moveTo>
                      <a:pt x="1744" y="1"/>
                    </a:moveTo>
                    <a:cubicBezTo>
                      <a:pt x="1678" y="1"/>
                      <a:pt x="1606" y="18"/>
                      <a:pt x="1524" y="59"/>
                    </a:cubicBezTo>
                    <a:cubicBezTo>
                      <a:pt x="1251" y="190"/>
                      <a:pt x="1131" y="380"/>
                      <a:pt x="1024" y="547"/>
                    </a:cubicBezTo>
                    <a:cubicBezTo>
                      <a:pt x="870" y="797"/>
                      <a:pt x="727" y="1012"/>
                      <a:pt x="119" y="1035"/>
                    </a:cubicBezTo>
                    <a:cubicBezTo>
                      <a:pt x="60" y="1035"/>
                      <a:pt x="0" y="1095"/>
                      <a:pt x="0" y="1166"/>
                    </a:cubicBezTo>
                    <a:cubicBezTo>
                      <a:pt x="12" y="1238"/>
                      <a:pt x="72" y="1285"/>
                      <a:pt x="131" y="1285"/>
                    </a:cubicBezTo>
                    <a:cubicBezTo>
                      <a:pt x="870" y="1250"/>
                      <a:pt x="1060" y="952"/>
                      <a:pt x="1239" y="678"/>
                    </a:cubicBezTo>
                    <a:cubicBezTo>
                      <a:pt x="1334" y="523"/>
                      <a:pt x="1429" y="380"/>
                      <a:pt x="1632" y="273"/>
                    </a:cubicBezTo>
                    <a:cubicBezTo>
                      <a:pt x="1667" y="257"/>
                      <a:pt x="1698" y="248"/>
                      <a:pt x="1727" y="248"/>
                    </a:cubicBezTo>
                    <a:cubicBezTo>
                      <a:pt x="1826" y="248"/>
                      <a:pt x="1904" y="349"/>
                      <a:pt x="2060" y="607"/>
                    </a:cubicBezTo>
                    <a:cubicBezTo>
                      <a:pt x="2286" y="976"/>
                      <a:pt x="2584" y="1488"/>
                      <a:pt x="3322" y="1619"/>
                    </a:cubicBezTo>
                    <a:cubicBezTo>
                      <a:pt x="3439" y="1640"/>
                      <a:pt x="3544" y="1650"/>
                      <a:pt x="3640" y="1650"/>
                    </a:cubicBezTo>
                    <a:cubicBezTo>
                      <a:pt x="4298" y="1650"/>
                      <a:pt x="4498" y="1192"/>
                      <a:pt x="4644" y="881"/>
                    </a:cubicBezTo>
                    <a:cubicBezTo>
                      <a:pt x="4727" y="702"/>
                      <a:pt x="4787" y="559"/>
                      <a:pt x="4894" y="523"/>
                    </a:cubicBezTo>
                    <a:cubicBezTo>
                      <a:pt x="4899" y="522"/>
                      <a:pt x="4904" y="522"/>
                      <a:pt x="4909" y="522"/>
                    </a:cubicBezTo>
                    <a:cubicBezTo>
                      <a:pt x="5047" y="522"/>
                      <a:pt x="5343" y="818"/>
                      <a:pt x="5573" y="1059"/>
                    </a:cubicBezTo>
                    <a:cubicBezTo>
                      <a:pt x="5995" y="1482"/>
                      <a:pt x="6465" y="1952"/>
                      <a:pt x="6957" y="1952"/>
                    </a:cubicBezTo>
                    <a:cubicBezTo>
                      <a:pt x="7019" y="1952"/>
                      <a:pt x="7081" y="1944"/>
                      <a:pt x="7144" y="1928"/>
                    </a:cubicBezTo>
                    <a:cubicBezTo>
                      <a:pt x="7608" y="1809"/>
                      <a:pt x="7978" y="1393"/>
                      <a:pt x="8240" y="1083"/>
                    </a:cubicBezTo>
                    <a:cubicBezTo>
                      <a:pt x="8359" y="952"/>
                      <a:pt x="8525" y="750"/>
                      <a:pt x="8585" y="750"/>
                    </a:cubicBezTo>
                    <a:cubicBezTo>
                      <a:pt x="8585" y="750"/>
                      <a:pt x="8585" y="750"/>
                      <a:pt x="8609" y="785"/>
                    </a:cubicBezTo>
                    <a:cubicBezTo>
                      <a:pt x="8871" y="1250"/>
                      <a:pt x="10061" y="1952"/>
                      <a:pt x="10192" y="2024"/>
                    </a:cubicBezTo>
                    <a:cubicBezTo>
                      <a:pt x="10216" y="2035"/>
                      <a:pt x="10240" y="2047"/>
                      <a:pt x="10264" y="2047"/>
                    </a:cubicBezTo>
                    <a:cubicBezTo>
                      <a:pt x="10299" y="2047"/>
                      <a:pt x="10347" y="2024"/>
                      <a:pt x="10371" y="1976"/>
                    </a:cubicBezTo>
                    <a:cubicBezTo>
                      <a:pt x="10406" y="1916"/>
                      <a:pt x="10383" y="1845"/>
                      <a:pt x="10323" y="1809"/>
                    </a:cubicBezTo>
                    <a:cubicBezTo>
                      <a:pt x="9966" y="1607"/>
                      <a:pt x="9013" y="1012"/>
                      <a:pt x="8823" y="654"/>
                    </a:cubicBezTo>
                    <a:cubicBezTo>
                      <a:pt x="8763" y="559"/>
                      <a:pt x="8704" y="511"/>
                      <a:pt x="8609" y="500"/>
                    </a:cubicBezTo>
                    <a:cubicBezTo>
                      <a:pt x="8603" y="499"/>
                      <a:pt x="8597" y="499"/>
                      <a:pt x="8592" y="499"/>
                    </a:cubicBezTo>
                    <a:cubicBezTo>
                      <a:pt x="8420" y="499"/>
                      <a:pt x="8268" y="674"/>
                      <a:pt x="8049" y="928"/>
                    </a:cubicBezTo>
                    <a:cubicBezTo>
                      <a:pt x="7787" y="1226"/>
                      <a:pt x="7478" y="1595"/>
                      <a:pt x="7085" y="1690"/>
                    </a:cubicBezTo>
                    <a:cubicBezTo>
                      <a:pt x="7045" y="1700"/>
                      <a:pt x="7006" y="1705"/>
                      <a:pt x="6965" y="1705"/>
                    </a:cubicBezTo>
                    <a:cubicBezTo>
                      <a:pt x="6565" y="1705"/>
                      <a:pt x="6119" y="1248"/>
                      <a:pt x="5751" y="881"/>
                    </a:cubicBezTo>
                    <a:cubicBezTo>
                      <a:pt x="5426" y="544"/>
                      <a:pt x="5160" y="277"/>
                      <a:pt x="4908" y="277"/>
                    </a:cubicBezTo>
                    <a:cubicBezTo>
                      <a:pt x="4883" y="277"/>
                      <a:pt x="4859" y="280"/>
                      <a:pt x="4834" y="285"/>
                    </a:cubicBezTo>
                    <a:cubicBezTo>
                      <a:pt x="4620" y="345"/>
                      <a:pt x="4513" y="559"/>
                      <a:pt x="4418" y="773"/>
                    </a:cubicBezTo>
                    <a:cubicBezTo>
                      <a:pt x="4274" y="1080"/>
                      <a:pt x="4131" y="1396"/>
                      <a:pt x="3641" y="1396"/>
                    </a:cubicBezTo>
                    <a:cubicBezTo>
                      <a:pt x="3561" y="1396"/>
                      <a:pt x="3471" y="1387"/>
                      <a:pt x="3370" y="1369"/>
                    </a:cubicBezTo>
                    <a:cubicBezTo>
                      <a:pt x="2739" y="1262"/>
                      <a:pt x="2477" y="833"/>
                      <a:pt x="2274" y="488"/>
                    </a:cubicBezTo>
                    <a:cubicBezTo>
                      <a:pt x="2134" y="244"/>
                      <a:pt x="1986" y="1"/>
                      <a:pt x="1744"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35;p3"/>
              <p:cNvSpPr>
                <a:spLocks/>
              </p:cNvSpPr>
              <p:nvPr/>
            </p:nvSpPr>
            <p:spPr bwMode="auto">
              <a:xfrm>
                <a:off x="3162096" y="4823044"/>
                <a:ext cx="670663" cy="114121"/>
              </a:xfrm>
              <a:custGeom>
                <a:avLst/>
                <a:gdLst>
                  <a:gd name="T0" fmla="*/ 2147483646 w 10014"/>
                  <a:gd name="T1" fmla="*/ 20125546 h 1704"/>
                  <a:gd name="T2" fmla="*/ 2147483646 w 10014"/>
                  <a:gd name="T3" fmla="*/ 1448488829 h 1704"/>
                  <a:gd name="T4" fmla="*/ 2147483646 w 10014"/>
                  <a:gd name="T5" fmla="*/ 2147483646 h 1704"/>
                  <a:gd name="T6" fmla="*/ 2147483646 w 10014"/>
                  <a:gd name="T7" fmla="*/ 2147483646 h 1704"/>
                  <a:gd name="T8" fmla="*/ 241516569 w 10014"/>
                  <a:gd name="T9" fmla="*/ 2147483646 h 1704"/>
                  <a:gd name="T10" fmla="*/ 2147483646 w 10014"/>
                  <a:gd name="T11" fmla="*/ 2147483646 h 1704"/>
                  <a:gd name="T12" fmla="*/ 2147483646 w 10014"/>
                  <a:gd name="T13" fmla="*/ 2147483646 h 1704"/>
                  <a:gd name="T14" fmla="*/ 2147483646 w 10014"/>
                  <a:gd name="T15" fmla="*/ 2147483646 h 1704"/>
                  <a:gd name="T16" fmla="*/ 2147483646 w 10014"/>
                  <a:gd name="T17" fmla="*/ 2147483646 h 1704"/>
                  <a:gd name="T18" fmla="*/ 2147483646 w 10014"/>
                  <a:gd name="T19" fmla="*/ 2147483646 h 1704"/>
                  <a:gd name="T20" fmla="*/ 2147483646 w 10014"/>
                  <a:gd name="T21" fmla="*/ 2147483646 h 1704"/>
                  <a:gd name="T22" fmla="*/ 2147483646 w 10014"/>
                  <a:gd name="T23" fmla="*/ 2147483646 h 1704"/>
                  <a:gd name="T24" fmla="*/ 2147483646 w 10014"/>
                  <a:gd name="T25" fmla="*/ 2147483646 h 1704"/>
                  <a:gd name="T26" fmla="*/ 2147483646 w 10014"/>
                  <a:gd name="T27" fmla="*/ 2147483646 h 1704"/>
                  <a:gd name="T28" fmla="*/ 2147483646 w 10014"/>
                  <a:gd name="T29" fmla="*/ 2147483646 h 1704"/>
                  <a:gd name="T30" fmla="*/ 2147483646 w 10014"/>
                  <a:gd name="T31" fmla="*/ 2147483646 h 1704"/>
                  <a:gd name="T32" fmla="*/ 2147483646 w 10014"/>
                  <a:gd name="T33" fmla="*/ 2147483646 h 1704"/>
                  <a:gd name="T34" fmla="*/ 2147483646 w 10014"/>
                  <a:gd name="T35" fmla="*/ 2147483646 h 1704"/>
                  <a:gd name="T36" fmla="*/ 2147483646 w 10014"/>
                  <a:gd name="T37" fmla="*/ 2147483646 h 1704"/>
                  <a:gd name="T38" fmla="*/ 2147483646 w 10014"/>
                  <a:gd name="T39" fmla="*/ 2147483646 h 1704"/>
                  <a:gd name="T40" fmla="*/ 2147483646 w 10014"/>
                  <a:gd name="T41" fmla="*/ 2147483646 h 1704"/>
                  <a:gd name="T42" fmla="*/ 2147483646 w 10014"/>
                  <a:gd name="T43" fmla="*/ 2147483646 h 1704"/>
                  <a:gd name="T44" fmla="*/ 2147483646 w 10014"/>
                  <a:gd name="T45" fmla="*/ 2147483646 h 1704"/>
                  <a:gd name="T46" fmla="*/ 2147483646 w 10014"/>
                  <a:gd name="T47" fmla="*/ 2147483646 h 1704"/>
                  <a:gd name="T48" fmla="*/ 2147483646 w 10014"/>
                  <a:gd name="T49" fmla="*/ 2147483646 h 1704"/>
                  <a:gd name="T50" fmla="*/ 2147483646 w 10014"/>
                  <a:gd name="T51" fmla="*/ 2147483646 h 1704"/>
                  <a:gd name="T52" fmla="*/ 2147483646 w 10014"/>
                  <a:gd name="T53" fmla="*/ 2147483646 h 1704"/>
                  <a:gd name="T54" fmla="*/ 2147483646 w 10014"/>
                  <a:gd name="T55" fmla="*/ 2147483646 h 1704"/>
                  <a:gd name="T56" fmla="*/ 2147483646 w 10014"/>
                  <a:gd name="T57" fmla="*/ 2147483646 h 1704"/>
                  <a:gd name="T58" fmla="*/ 2147483646 w 10014"/>
                  <a:gd name="T59" fmla="*/ 2147483646 h 1704"/>
                  <a:gd name="T60" fmla="*/ 2147483646 w 10014"/>
                  <a:gd name="T61" fmla="*/ 2147483646 h 1704"/>
                  <a:gd name="T62" fmla="*/ 2147483646 w 10014"/>
                  <a:gd name="T63" fmla="*/ 2147483646 h 1704"/>
                  <a:gd name="T64" fmla="*/ 2147483646 w 10014"/>
                  <a:gd name="T65" fmla="*/ 2147483646 h 1704"/>
                  <a:gd name="T66" fmla="*/ 2147483646 w 10014"/>
                  <a:gd name="T67" fmla="*/ 2147483646 h 1704"/>
                  <a:gd name="T68" fmla="*/ 2147483646 w 10014"/>
                  <a:gd name="T69" fmla="*/ 2147483646 h 1704"/>
                  <a:gd name="T70" fmla="*/ 2147483646 w 10014"/>
                  <a:gd name="T71" fmla="*/ 2147483646 h 1704"/>
                  <a:gd name="T72" fmla="*/ 2147483646 w 10014"/>
                  <a:gd name="T73" fmla="*/ 2147483646 h 1704"/>
                  <a:gd name="T74" fmla="*/ 2147483646 w 10014"/>
                  <a:gd name="T75" fmla="*/ 2147483646 h 1704"/>
                  <a:gd name="T76" fmla="*/ 2147483646 w 10014"/>
                  <a:gd name="T77" fmla="*/ 2147483646 h 1704"/>
                  <a:gd name="T78" fmla="*/ 2147483646 w 10014"/>
                  <a:gd name="T79" fmla="*/ 20125546 h 17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014" h="1704" extrusionOk="0">
                    <a:moveTo>
                      <a:pt x="1710" y="1"/>
                    </a:moveTo>
                    <a:cubicBezTo>
                      <a:pt x="1640" y="1"/>
                      <a:pt x="1563" y="22"/>
                      <a:pt x="1477" y="72"/>
                    </a:cubicBezTo>
                    <a:cubicBezTo>
                      <a:pt x="1215" y="215"/>
                      <a:pt x="1096" y="417"/>
                      <a:pt x="1001" y="584"/>
                    </a:cubicBezTo>
                    <a:cubicBezTo>
                      <a:pt x="858" y="846"/>
                      <a:pt x="727" y="1060"/>
                      <a:pt x="119" y="1120"/>
                    </a:cubicBezTo>
                    <a:cubicBezTo>
                      <a:pt x="60" y="1120"/>
                      <a:pt x="0" y="1179"/>
                      <a:pt x="12" y="1251"/>
                    </a:cubicBezTo>
                    <a:cubicBezTo>
                      <a:pt x="23" y="1315"/>
                      <a:pt x="72" y="1360"/>
                      <a:pt x="125" y="1360"/>
                    </a:cubicBezTo>
                    <a:cubicBezTo>
                      <a:pt x="131" y="1360"/>
                      <a:pt x="137" y="1359"/>
                      <a:pt x="143" y="1358"/>
                    </a:cubicBezTo>
                    <a:cubicBezTo>
                      <a:pt x="881" y="1298"/>
                      <a:pt x="1060" y="989"/>
                      <a:pt x="1215" y="715"/>
                    </a:cubicBezTo>
                    <a:cubicBezTo>
                      <a:pt x="1310" y="548"/>
                      <a:pt x="1393" y="394"/>
                      <a:pt x="1596" y="286"/>
                    </a:cubicBezTo>
                    <a:cubicBezTo>
                      <a:pt x="1635" y="266"/>
                      <a:pt x="1668" y="254"/>
                      <a:pt x="1700" y="254"/>
                    </a:cubicBezTo>
                    <a:cubicBezTo>
                      <a:pt x="1795" y="254"/>
                      <a:pt x="1876" y="355"/>
                      <a:pt x="2036" y="596"/>
                    </a:cubicBezTo>
                    <a:cubicBezTo>
                      <a:pt x="2275" y="953"/>
                      <a:pt x="2608" y="1441"/>
                      <a:pt x="3346" y="1548"/>
                    </a:cubicBezTo>
                    <a:cubicBezTo>
                      <a:pt x="3432" y="1560"/>
                      <a:pt x="3511" y="1565"/>
                      <a:pt x="3585" y="1565"/>
                    </a:cubicBezTo>
                    <a:cubicBezTo>
                      <a:pt x="4304" y="1565"/>
                      <a:pt x="4502" y="1073"/>
                      <a:pt x="4632" y="739"/>
                    </a:cubicBezTo>
                    <a:cubicBezTo>
                      <a:pt x="4703" y="560"/>
                      <a:pt x="4763" y="417"/>
                      <a:pt x="4870" y="382"/>
                    </a:cubicBezTo>
                    <a:cubicBezTo>
                      <a:pt x="4877" y="380"/>
                      <a:pt x="4885" y="379"/>
                      <a:pt x="4894" y="379"/>
                    </a:cubicBezTo>
                    <a:cubicBezTo>
                      <a:pt x="5036" y="379"/>
                      <a:pt x="5336" y="656"/>
                      <a:pt x="5573" y="870"/>
                    </a:cubicBezTo>
                    <a:cubicBezTo>
                      <a:pt x="6001" y="1263"/>
                      <a:pt x="6477" y="1703"/>
                      <a:pt x="6954" y="1703"/>
                    </a:cubicBezTo>
                    <a:cubicBezTo>
                      <a:pt x="7037" y="1703"/>
                      <a:pt x="7108" y="1691"/>
                      <a:pt x="7180" y="1667"/>
                    </a:cubicBezTo>
                    <a:cubicBezTo>
                      <a:pt x="7644" y="1525"/>
                      <a:pt x="7978" y="1096"/>
                      <a:pt x="8228" y="775"/>
                    </a:cubicBezTo>
                    <a:cubicBezTo>
                      <a:pt x="8347" y="632"/>
                      <a:pt x="8501" y="429"/>
                      <a:pt x="8561" y="417"/>
                    </a:cubicBezTo>
                    <a:cubicBezTo>
                      <a:pt x="8561" y="417"/>
                      <a:pt x="8561" y="429"/>
                      <a:pt x="8585" y="453"/>
                    </a:cubicBezTo>
                    <a:cubicBezTo>
                      <a:pt x="8871" y="917"/>
                      <a:pt x="9764" y="1441"/>
                      <a:pt x="9799" y="1465"/>
                    </a:cubicBezTo>
                    <a:cubicBezTo>
                      <a:pt x="9819" y="1477"/>
                      <a:pt x="9842" y="1482"/>
                      <a:pt x="9864" y="1482"/>
                    </a:cubicBezTo>
                    <a:cubicBezTo>
                      <a:pt x="9909" y="1482"/>
                      <a:pt x="9954" y="1461"/>
                      <a:pt x="9978" y="1429"/>
                    </a:cubicBezTo>
                    <a:cubicBezTo>
                      <a:pt x="10014" y="1370"/>
                      <a:pt x="9990" y="1286"/>
                      <a:pt x="9930" y="1251"/>
                    </a:cubicBezTo>
                    <a:cubicBezTo>
                      <a:pt x="9918" y="1251"/>
                      <a:pt x="9049" y="739"/>
                      <a:pt x="8799" y="322"/>
                    </a:cubicBezTo>
                    <a:cubicBezTo>
                      <a:pt x="8740" y="227"/>
                      <a:pt x="8668" y="179"/>
                      <a:pt x="8573" y="179"/>
                    </a:cubicBezTo>
                    <a:cubicBezTo>
                      <a:pt x="8568" y="179"/>
                      <a:pt x="8562" y="179"/>
                      <a:pt x="8557" y="179"/>
                    </a:cubicBezTo>
                    <a:cubicBezTo>
                      <a:pt x="8385" y="179"/>
                      <a:pt x="8234" y="366"/>
                      <a:pt x="8037" y="620"/>
                    </a:cubicBezTo>
                    <a:cubicBezTo>
                      <a:pt x="7787" y="929"/>
                      <a:pt x="7489" y="1310"/>
                      <a:pt x="7108" y="1429"/>
                    </a:cubicBezTo>
                    <a:cubicBezTo>
                      <a:pt x="7060" y="1444"/>
                      <a:pt x="7011" y="1451"/>
                      <a:pt x="6960" y="1451"/>
                    </a:cubicBezTo>
                    <a:cubicBezTo>
                      <a:pt x="6572" y="1451"/>
                      <a:pt x="6118" y="1039"/>
                      <a:pt x="5739" y="691"/>
                    </a:cubicBezTo>
                    <a:cubicBezTo>
                      <a:pt x="5403" y="387"/>
                      <a:pt x="5132" y="129"/>
                      <a:pt x="4894" y="129"/>
                    </a:cubicBezTo>
                    <a:cubicBezTo>
                      <a:pt x="4861" y="129"/>
                      <a:pt x="4830" y="134"/>
                      <a:pt x="4799" y="143"/>
                    </a:cubicBezTo>
                    <a:cubicBezTo>
                      <a:pt x="4572" y="203"/>
                      <a:pt x="4489" y="429"/>
                      <a:pt x="4406" y="644"/>
                    </a:cubicBezTo>
                    <a:cubicBezTo>
                      <a:pt x="4267" y="974"/>
                      <a:pt x="4138" y="1313"/>
                      <a:pt x="3593" y="1313"/>
                    </a:cubicBezTo>
                    <a:cubicBezTo>
                      <a:pt x="3529" y="1313"/>
                      <a:pt x="3459" y="1308"/>
                      <a:pt x="3382" y="1298"/>
                    </a:cubicBezTo>
                    <a:cubicBezTo>
                      <a:pt x="2751" y="1215"/>
                      <a:pt x="2465" y="798"/>
                      <a:pt x="2251" y="453"/>
                    </a:cubicBezTo>
                    <a:cubicBezTo>
                      <a:pt x="2095" y="234"/>
                      <a:pt x="1940" y="1"/>
                      <a:pt x="1710"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7" name="Google Shape;36;p3"/>
            <p:cNvGrpSpPr>
              <a:grpSpLocks/>
            </p:cNvGrpSpPr>
            <p:nvPr/>
          </p:nvGrpSpPr>
          <p:grpSpPr bwMode="auto">
            <a:xfrm>
              <a:off x="186924" y="167802"/>
              <a:ext cx="7942072" cy="2424471"/>
              <a:chOff x="186924" y="167802"/>
              <a:chExt cx="7942072" cy="2424471"/>
            </a:xfrm>
          </p:grpSpPr>
          <p:sp>
            <p:nvSpPr>
              <p:cNvPr id="8" name="Google Shape;37;p3"/>
              <p:cNvSpPr>
                <a:spLocks/>
              </p:cNvSpPr>
              <p:nvPr/>
            </p:nvSpPr>
            <p:spPr bwMode="auto">
              <a:xfrm>
                <a:off x="2352387" y="167802"/>
                <a:ext cx="416622" cy="274947"/>
              </a:xfrm>
              <a:custGeom>
                <a:avLst/>
                <a:gdLst>
                  <a:gd name="T0" fmla="*/ 2147483646 w 19432"/>
                  <a:gd name="T1" fmla="*/ 883235313 h 12824"/>
                  <a:gd name="T2" fmla="*/ 1995087003 w 19432"/>
                  <a:gd name="T3" fmla="*/ 941136441 h 12824"/>
                  <a:gd name="T4" fmla="*/ 2147483646 w 19432"/>
                  <a:gd name="T5" fmla="*/ 1023961610 h 12824"/>
                  <a:gd name="T6" fmla="*/ 2147483646 w 19432"/>
                  <a:gd name="T7" fmla="*/ 1434105778 h 12824"/>
                  <a:gd name="T8" fmla="*/ 2147483646 w 19432"/>
                  <a:gd name="T9" fmla="*/ 1023961610 h 12824"/>
                  <a:gd name="T10" fmla="*/ 1222788765 w 19432"/>
                  <a:gd name="T11" fmla="*/ 1640331186 h 12824"/>
                  <a:gd name="T12" fmla="*/ 948522784 w 19432"/>
                  <a:gd name="T13" fmla="*/ 2147483646 h 12824"/>
                  <a:gd name="T14" fmla="*/ 1142289834 w 19432"/>
                  <a:gd name="T15" fmla="*/ 1585179828 h 12824"/>
                  <a:gd name="T16" fmla="*/ 2147483646 w 19432"/>
                  <a:gd name="T17" fmla="*/ 1851838711 h 12824"/>
                  <a:gd name="T18" fmla="*/ 2147483646 w 19432"/>
                  <a:gd name="T19" fmla="*/ 1829023663 h 12824"/>
                  <a:gd name="T20" fmla="*/ 2147483646 w 19432"/>
                  <a:gd name="T21" fmla="*/ 124247872 h 12824"/>
                  <a:gd name="T22" fmla="*/ 2147483646 w 19432"/>
                  <a:gd name="T23" fmla="*/ 900778343 h 12824"/>
                  <a:gd name="T24" fmla="*/ 2147483646 w 19432"/>
                  <a:gd name="T25" fmla="*/ 1554963080 h 12824"/>
                  <a:gd name="T26" fmla="*/ 2147483646 w 19432"/>
                  <a:gd name="T27" fmla="*/ 1011494315 h 12824"/>
                  <a:gd name="T28" fmla="*/ 2147483646 w 19432"/>
                  <a:gd name="T29" fmla="*/ 1819089166 h 12824"/>
                  <a:gd name="T30" fmla="*/ 2147483646 w 19432"/>
                  <a:gd name="T31" fmla="*/ 2147483646 h 12824"/>
                  <a:gd name="T32" fmla="*/ 2147483646 w 19432"/>
                  <a:gd name="T33" fmla="*/ 1816556348 h 12824"/>
                  <a:gd name="T34" fmla="*/ 2147483646 w 19432"/>
                  <a:gd name="T35" fmla="*/ 1776198270 h 12824"/>
                  <a:gd name="T36" fmla="*/ 1509521545 w 19432"/>
                  <a:gd name="T37" fmla="*/ 2147483646 h 12824"/>
                  <a:gd name="T38" fmla="*/ 978739414 w 19432"/>
                  <a:gd name="T39" fmla="*/ 2147483646 h 12824"/>
                  <a:gd name="T40" fmla="*/ 1318297407 w 19432"/>
                  <a:gd name="T41" fmla="*/ 1564897577 h 12824"/>
                  <a:gd name="T42" fmla="*/ 966272142 w 19432"/>
                  <a:gd name="T43" fmla="*/ 1564897577 h 12824"/>
                  <a:gd name="T44" fmla="*/ 422806238 w 19432"/>
                  <a:gd name="T45" fmla="*/ 1954956700 h 12824"/>
                  <a:gd name="T46" fmla="*/ 772515212 w 19432"/>
                  <a:gd name="T47" fmla="*/ 772519362 h 12824"/>
                  <a:gd name="T48" fmla="*/ 948522784 w 19432"/>
                  <a:gd name="T49" fmla="*/ 822171158 h 12824"/>
                  <a:gd name="T50" fmla="*/ 1008956044 w 19432"/>
                  <a:gd name="T51" fmla="*/ 752443964 h 12824"/>
                  <a:gd name="T52" fmla="*/ 1389502656 w 19432"/>
                  <a:gd name="T53" fmla="*/ 150660343 h 12824"/>
                  <a:gd name="T54" fmla="*/ 1960011620 w 19432"/>
                  <a:gd name="T55" fmla="*/ 342309444 h 12824"/>
                  <a:gd name="T56" fmla="*/ 2093345411 w 19432"/>
                  <a:gd name="T57" fmla="*/ 1107003301 h 12824"/>
                  <a:gd name="T58" fmla="*/ 2130953587 w 19432"/>
                  <a:gd name="T59" fmla="*/ 324766414 h 12824"/>
                  <a:gd name="T60" fmla="*/ 2147483646 w 19432"/>
                  <a:gd name="T61" fmla="*/ 206853 h 12824"/>
                  <a:gd name="T62" fmla="*/ 1720821023 w 19432"/>
                  <a:gd name="T63" fmla="*/ 90650223 h 12824"/>
                  <a:gd name="T64" fmla="*/ 1026498570 w 19432"/>
                  <a:gd name="T65" fmla="*/ 181300897 h 12824"/>
                  <a:gd name="T66" fmla="*/ 772515212 w 19432"/>
                  <a:gd name="T67" fmla="*/ 651652391 h 12824"/>
                  <a:gd name="T68" fmla="*/ 349915827 w 19432"/>
                  <a:gd name="T69" fmla="*/ 2052998504 h 12824"/>
                  <a:gd name="T70" fmla="*/ 1454163540 w 19432"/>
                  <a:gd name="T71" fmla="*/ 2147483646 h 12824"/>
                  <a:gd name="T72" fmla="*/ 2147483646 w 19432"/>
                  <a:gd name="T73" fmla="*/ 2147483646 h 12824"/>
                  <a:gd name="T74" fmla="*/ 2147483646 w 19432"/>
                  <a:gd name="T75" fmla="*/ 2147483646 h 12824"/>
                  <a:gd name="T76" fmla="*/ 2147483646 w 19432"/>
                  <a:gd name="T77" fmla="*/ 1117144651 h 12824"/>
                  <a:gd name="T78" fmla="*/ 2147483646 w 19432"/>
                  <a:gd name="T79" fmla="*/ 118324505 h 12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38;p3"/>
              <p:cNvSpPr>
                <a:spLocks/>
              </p:cNvSpPr>
              <p:nvPr/>
            </p:nvSpPr>
            <p:spPr bwMode="auto">
              <a:xfrm>
                <a:off x="186924" y="754577"/>
                <a:ext cx="416622" cy="274947"/>
              </a:xfrm>
              <a:custGeom>
                <a:avLst/>
                <a:gdLst>
                  <a:gd name="T0" fmla="*/ 2147483646 w 19432"/>
                  <a:gd name="T1" fmla="*/ 883235313 h 12824"/>
                  <a:gd name="T2" fmla="*/ 1995087003 w 19432"/>
                  <a:gd name="T3" fmla="*/ 941136441 h 12824"/>
                  <a:gd name="T4" fmla="*/ 2147483646 w 19432"/>
                  <a:gd name="T5" fmla="*/ 1023961610 h 12824"/>
                  <a:gd name="T6" fmla="*/ 2147483646 w 19432"/>
                  <a:gd name="T7" fmla="*/ 1434105778 h 12824"/>
                  <a:gd name="T8" fmla="*/ 2147483646 w 19432"/>
                  <a:gd name="T9" fmla="*/ 1023961610 h 12824"/>
                  <a:gd name="T10" fmla="*/ 1222788765 w 19432"/>
                  <a:gd name="T11" fmla="*/ 1640331186 h 12824"/>
                  <a:gd name="T12" fmla="*/ 948522784 w 19432"/>
                  <a:gd name="T13" fmla="*/ 2147483646 h 12824"/>
                  <a:gd name="T14" fmla="*/ 1142289834 w 19432"/>
                  <a:gd name="T15" fmla="*/ 1585179828 h 12824"/>
                  <a:gd name="T16" fmla="*/ 2147483646 w 19432"/>
                  <a:gd name="T17" fmla="*/ 1851838711 h 12824"/>
                  <a:gd name="T18" fmla="*/ 2147483646 w 19432"/>
                  <a:gd name="T19" fmla="*/ 1829023663 h 12824"/>
                  <a:gd name="T20" fmla="*/ 2147483646 w 19432"/>
                  <a:gd name="T21" fmla="*/ 124247872 h 12824"/>
                  <a:gd name="T22" fmla="*/ 2147483646 w 19432"/>
                  <a:gd name="T23" fmla="*/ 900778343 h 12824"/>
                  <a:gd name="T24" fmla="*/ 2147483646 w 19432"/>
                  <a:gd name="T25" fmla="*/ 1554963080 h 12824"/>
                  <a:gd name="T26" fmla="*/ 2147483646 w 19432"/>
                  <a:gd name="T27" fmla="*/ 1011494315 h 12824"/>
                  <a:gd name="T28" fmla="*/ 2147483646 w 19432"/>
                  <a:gd name="T29" fmla="*/ 1819089166 h 12824"/>
                  <a:gd name="T30" fmla="*/ 2147483646 w 19432"/>
                  <a:gd name="T31" fmla="*/ 2147483646 h 12824"/>
                  <a:gd name="T32" fmla="*/ 2147483646 w 19432"/>
                  <a:gd name="T33" fmla="*/ 1816556348 h 12824"/>
                  <a:gd name="T34" fmla="*/ 2147483646 w 19432"/>
                  <a:gd name="T35" fmla="*/ 1776198270 h 12824"/>
                  <a:gd name="T36" fmla="*/ 1509521545 w 19432"/>
                  <a:gd name="T37" fmla="*/ 2147483646 h 12824"/>
                  <a:gd name="T38" fmla="*/ 978739414 w 19432"/>
                  <a:gd name="T39" fmla="*/ 2147483646 h 12824"/>
                  <a:gd name="T40" fmla="*/ 1318297407 w 19432"/>
                  <a:gd name="T41" fmla="*/ 1564897577 h 12824"/>
                  <a:gd name="T42" fmla="*/ 966272142 w 19432"/>
                  <a:gd name="T43" fmla="*/ 1564897577 h 12824"/>
                  <a:gd name="T44" fmla="*/ 422806238 w 19432"/>
                  <a:gd name="T45" fmla="*/ 1954956700 h 12824"/>
                  <a:gd name="T46" fmla="*/ 772515212 w 19432"/>
                  <a:gd name="T47" fmla="*/ 772519362 h 12824"/>
                  <a:gd name="T48" fmla="*/ 948522784 w 19432"/>
                  <a:gd name="T49" fmla="*/ 822171158 h 12824"/>
                  <a:gd name="T50" fmla="*/ 1008956044 w 19432"/>
                  <a:gd name="T51" fmla="*/ 752443964 h 12824"/>
                  <a:gd name="T52" fmla="*/ 1389502656 w 19432"/>
                  <a:gd name="T53" fmla="*/ 150660343 h 12824"/>
                  <a:gd name="T54" fmla="*/ 1960011620 w 19432"/>
                  <a:gd name="T55" fmla="*/ 342309444 h 12824"/>
                  <a:gd name="T56" fmla="*/ 2093345411 w 19432"/>
                  <a:gd name="T57" fmla="*/ 1107003301 h 12824"/>
                  <a:gd name="T58" fmla="*/ 2130953587 w 19432"/>
                  <a:gd name="T59" fmla="*/ 324766414 h 12824"/>
                  <a:gd name="T60" fmla="*/ 2147483646 w 19432"/>
                  <a:gd name="T61" fmla="*/ 206853 h 12824"/>
                  <a:gd name="T62" fmla="*/ 1720821023 w 19432"/>
                  <a:gd name="T63" fmla="*/ 90650223 h 12824"/>
                  <a:gd name="T64" fmla="*/ 1026498570 w 19432"/>
                  <a:gd name="T65" fmla="*/ 181300897 h 12824"/>
                  <a:gd name="T66" fmla="*/ 772515212 w 19432"/>
                  <a:gd name="T67" fmla="*/ 651652391 h 12824"/>
                  <a:gd name="T68" fmla="*/ 349915827 w 19432"/>
                  <a:gd name="T69" fmla="*/ 2052998504 h 12824"/>
                  <a:gd name="T70" fmla="*/ 1454163540 w 19432"/>
                  <a:gd name="T71" fmla="*/ 2147483646 h 12824"/>
                  <a:gd name="T72" fmla="*/ 2147483646 w 19432"/>
                  <a:gd name="T73" fmla="*/ 2147483646 h 12824"/>
                  <a:gd name="T74" fmla="*/ 2147483646 w 19432"/>
                  <a:gd name="T75" fmla="*/ 2147483646 h 12824"/>
                  <a:gd name="T76" fmla="*/ 2147483646 w 19432"/>
                  <a:gd name="T77" fmla="*/ 1117144651 h 12824"/>
                  <a:gd name="T78" fmla="*/ 2147483646 w 19432"/>
                  <a:gd name="T79" fmla="*/ 118324505 h 12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39;p3"/>
              <p:cNvSpPr>
                <a:spLocks/>
              </p:cNvSpPr>
              <p:nvPr/>
            </p:nvSpPr>
            <p:spPr bwMode="auto">
              <a:xfrm>
                <a:off x="7712374" y="264552"/>
                <a:ext cx="416622" cy="274947"/>
              </a:xfrm>
              <a:custGeom>
                <a:avLst/>
                <a:gdLst>
                  <a:gd name="T0" fmla="*/ 2147483646 w 19432"/>
                  <a:gd name="T1" fmla="*/ 883235313 h 12824"/>
                  <a:gd name="T2" fmla="*/ 1995087003 w 19432"/>
                  <a:gd name="T3" fmla="*/ 941136441 h 12824"/>
                  <a:gd name="T4" fmla="*/ 2147483646 w 19432"/>
                  <a:gd name="T5" fmla="*/ 1023961610 h 12824"/>
                  <a:gd name="T6" fmla="*/ 2147483646 w 19432"/>
                  <a:gd name="T7" fmla="*/ 1434105778 h 12824"/>
                  <a:gd name="T8" fmla="*/ 2147483646 w 19432"/>
                  <a:gd name="T9" fmla="*/ 1023961610 h 12824"/>
                  <a:gd name="T10" fmla="*/ 1222788765 w 19432"/>
                  <a:gd name="T11" fmla="*/ 1640331186 h 12824"/>
                  <a:gd name="T12" fmla="*/ 948522784 w 19432"/>
                  <a:gd name="T13" fmla="*/ 2147483646 h 12824"/>
                  <a:gd name="T14" fmla="*/ 1142289834 w 19432"/>
                  <a:gd name="T15" fmla="*/ 1585179828 h 12824"/>
                  <a:gd name="T16" fmla="*/ 2147483646 w 19432"/>
                  <a:gd name="T17" fmla="*/ 1851838711 h 12824"/>
                  <a:gd name="T18" fmla="*/ 2147483646 w 19432"/>
                  <a:gd name="T19" fmla="*/ 1829023663 h 12824"/>
                  <a:gd name="T20" fmla="*/ 2147483646 w 19432"/>
                  <a:gd name="T21" fmla="*/ 124247872 h 12824"/>
                  <a:gd name="T22" fmla="*/ 2147483646 w 19432"/>
                  <a:gd name="T23" fmla="*/ 900778343 h 12824"/>
                  <a:gd name="T24" fmla="*/ 2147483646 w 19432"/>
                  <a:gd name="T25" fmla="*/ 1554963080 h 12824"/>
                  <a:gd name="T26" fmla="*/ 2147483646 w 19432"/>
                  <a:gd name="T27" fmla="*/ 1011494315 h 12824"/>
                  <a:gd name="T28" fmla="*/ 2147483646 w 19432"/>
                  <a:gd name="T29" fmla="*/ 1819089166 h 12824"/>
                  <a:gd name="T30" fmla="*/ 2147483646 w 19432"/>
                  <a:gd name="T31" fmla="*/ 2147483646 h 12824"/>
                  <a:gd name="T32" fmla="*/ 2147483646 w 19432"/>
                  <a:gd name="T33" fmla="*/ 1816556348 h 12824"/>
                  <a:gd name="T34" fmla="*/ 2147483646 w 19432"/>
                  <a:gd name="T35" fmla="*/ 1776198270 h 12824"/>
                  <a:gd name="T36" fmla="*/ 1509521545 w 19432"/>
                  <a:gd name="T37" fmla="*/ 2147483646 h 12824"/>
                  <a:gd name="T38" fmla="*/ 978739414 w 19432"/>
                  <a:gd name="T39" fmla="*/ 2147483646 h 12824"/>
                  <a:gd name="T40" fmla="*/ 1318297407 w 19432"/>
                  <a:gd name="T41" fmla="*/ 1564897577 h 12824"/>
                  <a:gd name="T42" fmla="*/ 966272142 w 19432"/>
                  <a:gd name="T43" fmla="*/ 1564897577 h 12824"/>
                  <a:gd name="T44" fmla="*/ 422806238 w 19432"/>
                  <a:gd name="T45" fmla="*/ 1954956700 h 12824"/>
                  <a:gd name="T46" fmla="*/ 772515212 w 19432"/>
                  <a:gd name="T47" fmla="*/ 772519362 h 12824"/>
                  <a:gd name="T48" fmla="*/ 948522784 w 19432"/>
                  <a:gd name="T49" fmla="*/ 822171158 h 12824"/>
                  <a:gd name="T50" fmla="*/ 1008956044 w 19432"/>
                  <a:gd name="T51" fmla="*/ 752443964 h 12824"/>
                  <a:gd name="T52" fmla="*/ 1389502656 w 19432"/>
                  <a:gd name="T53" fmla="*/ 150660343 h 12824"/>
                  <a:gd name="T54" fmla="*/ 1960011620 w 19432"/>
                  <a:gd name="T55" fmla="*/ 342309444 h 12824"/>
                  <a:gd name="T56" fmla="*/ 2093345411 w 19432"/>
                  <a:gd name="T57" fmla="*/ 1107003301 h 12824"/>
                  <a:gd name="T58" fmla="*/ 2130953587 w 19432"/>
                  <a:gd name="T59" fmla="*/ 324766414 h 12824"/>
                  <a:gd name="T60" fmla="*/ 2147483646 w 19432"/>
                  <a:gd name="T61" fmla="*/ 206853 h 12824"/>
                  <a:gd name="T62" fmla="*/ 1720821023 w 19432"/>
                  <a:gd name="T63" fmla="*/ 90650223 h 12824"/>
                  <a:gd name="T64" fmla="*/ 1026498570 w 19432"/>
                  <a:gd name="T65" fmla="*/ 181300897 h 12824"/>
                  <a:gd name="T66" fmla="*/ 772515212 w 19432"/>
                  <a:gd name="T67" fmla="*/ 651652391 h 12824"/>
                  <a:gd name="T68" fmla="*/ 349915827 w 19432"/>
                  <a:gd name="T69" fmla="*/ 2052998504 h 12824"/>
                  <a:gd name="T70" fmla="*/ 1454163540 w 19432"/>
                  <a:gd name="T71" fmla="*/ 2147483646 h 12824"/>
                  <a:gd name="T72" fmla="*/ 2147483646 w 19432"/>
                  <a:gd name="T73" fmla="*/ 2147483646 h 12824"/>
                  <a:gd name="T74" fmla="*/ 2147483646 w 19432"/>
                  <a:gd name="T75" fmla="*/ 2147483646 h 12824"/>
                  <a:gd name="T76" fmla="*/ 2147483646 w 19432"/>
                  <a:gd name="T77" fmla="*/ 1117144651 h 12824"/>
                  <a:gd name="T78" fmla="*/ 2147483646 w 19432"/>
                  <a:gd name="T79" fmla="*/ 118324505 h 12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32" h="12824" extrusionOk="0">
                    <a:moveTo>
                      <a:pt x="9704" y="1989"/>
                    </a:moveTo>
                    <a:cubicBezTo>
                      <a:pt x="10478" y="2727"/>
                      <a:pt x="10633" y="3608"/>
                      <a:pt x="10419" y="4180"/>
                    </a:cubicBezTo>
                    <a:cubicBezTo>
                      <a:pt x="10316" y="4487"/>
                      <a:pt x="10124" y="4651"/>
                      <a:pt x="9896" y="4651"/>
                    </a:cubicBezTo>
                    <a:cubicBezTo>
                      <a:pt x="9754" y="4651"/>
                      <a:pt x="9598" y="4586"/>
                      <a:pt x="9442" y="4454"/>
                    </a:cubicBezTo>
                    <a:cubicBezTo>
                      <a:pt x="8906" y="4001"/>
                      <a:pt x="9037" y="2930"/>
                      <a:pt x="9704" y="1989"/>
                    </a:cubicBezTo>
                    <a:close/>
                    <a:moveTo>
                      <a:pt x="15622" y="4846"/>
                    </a:moveTo>
                    <a:cubicBezTo>
                      <a:pt x="15479" y="5894"/>
                      <a:pt x="14836" y="6668"/>
                      <a:pt x="13967" y="6775"/>
                    </a:cubicBezTo>
                    <a:cubicBezTo>
                      <a:pt x="13919" y="6787"/>
                      <a:pt x="13871" y="6787"/>
                      <a:pt x="13824" y="6787"/>
                    </a:cubicBezTo>
                    <a:cubicBezTo>
                      <a:pt x="13598" y="6787"/>
                      <a:pt x="13598" y="6716"/>
                      <a:pt x="13598" y="6656"/>
                    </a:cubicBezTo>
                    <a:cubicBezTo>
                      <a:pt x="13574" y="6216"/>
                      <a:pt x="14419" y="5108"/>
                      <a:pt x="15622" y="4846"/>
                    </a:cubicBezTo>
                    <a:close/>
                    <a:moveTo>
                      <a:pt x="5406" y="7502"/>
                    </a:moveTo>
                    <a:cubicBezTo>
                      <a:pt x="5561" y="7502"/>
                      <a:pt x="5692" y="7644"/>
                      <a:pt x="5787" y="7763"/>
                    </a:cubicBezTo>
                    <a:cubicBezTo>
                      <a:pt x="6204" y="8287"/>
                      <a:pt x="6299" y="8871"/>
                      <a:pt x="6073" y="9359"/>
                    </a:cubicBezTo>
                    <a:cubicBezTo>
                      <a:pt x="5823" y="9871"/>
                      <a:pt x="5216" y="10192"/>
                      <a:pt x="4489" y="10204"/>
                    </a:cubicBezTo>
                    <a:cubicBezTo>
                      <a:pt x="4346" y="9252"/>
                      <a:pt x="4632" y="8240"/>
                      <a:pt x="5013" y="7763"/>
                    </a:cubicBezTo>
                    <a:cubicBezTo>
                      <a:pt x="5144" y="7597"/>
                      <a:pt x="5287" y="7502"/>
                      <a:pt x="5406" y="7502"/>
                    </a:cubicBezTo>
                    <a:close/>
                    <a:moveTo>
                      <a:pt x="11847" y="8347"/>
                    </a:moveTo>
                    <a:cubicBezTo>
                      <a:pt x="11907" y="8347"/>
                      <a:pt x="12014" y="8466"/>
                      <a:pt x="12109" y="8764"/>
                    </a:cubicBezTo>
                    <a:cubicBezTo>
                      <a:pt x="12335" y="9526"/>
                      <a:pt x="12193" y="10240"/>
                      <a:pt x="11704" y="10823"/>
                    </a:cubicBezTo>
                    <a:cubicBezTo>
                      <a:pt x="11252" y="10026"/>
                      <a:pt x="11300" y="9168"/>
                      <a:pt x="11550" y="8656"/>
                    </a:cubicBezTo>
                    <a:cubicBezTo>
                      <a:pt x="11669" y="8430"/>
                      <a:pt x="11800" y="8347"/>
                      <a:pt x="11847" y="8347"/>
                    </a:cubicBezTo>
                    <a:close/>
                    <a:moveTo>
                      <a:pt x="12157" y="588"/>
                    </a:moveTo>
                    <a:cubicBezTo>
                      <a:pt x="12658" y="588"/>
                      <a:pt x="13166" y="737"/>
                      <a:pt x="13645" y="1048"/>
                    </a:cubicBezTo>
                    <a:cubicBezTo>
                      <a:pt x="14860" y="1822"/>
                      <a:pt x="15598" y="3013"/>
                      <a:pt x="15645" y="4263"/>
                    </a:cubicBezTo>
                    <a:cubicBezTo>
                      <a:pt x="14157" y="4513"/>
                      <a:pt x="12990" y="5870"/>
                      <a:pt x="13026" y="6680"/>
                    </a:cubicBezTo>
                    <a:cubicBezTo>
                      <a:pt x="13038" y="7013"/>
                      <a:pt x="13252" y="7359"/>
                      <a:pt x="13824" y="7359"/>
                    </a:cubicBezTo>
                    <a:cubicBezTo>
                      <a:pt x="13895" y="7359"/>
                      <a:pt x="13967" y="7359"/>
                      <a:pt x="14050" y="7347"/>
                    </a:cubicBezTo>
                    <a:cubicBezTo>
                      <a:pt x="15205" y="7192"/>
                      <a:pt x="16062" y="6156"/>
                      <a:pt x="16205" y="4787"/>
                    </a:cubicBezTo>
                    <a:cubicBezTo>
                      <a:pt x="16848" y="4811"/>
                      <a:pt x="17443" y="5108"/>
                      <a:pt x="17979" y="5680"/>
                    </a:cubicBezTo>
                    <a:cubicBezTo>
                      <a:pt x="18896" y="6656"/>
                      <a:pt x="18670" y="7811"/>
                      <a:pt x="18324" y="8609"/>
                    </a:cubicBezTo>
                    <a:cubicBezTo>
                      <a:pt x="17538" y="10442"/>
                      <a:pt x="15312" y="12121"/>
                      <a:pt x="13657" y="12121"/>
                    </a:cubicBezTo>
                    <a:cubicBezTo>
                      <a:pt x="13205" y="12121"/>
                      <a:pt x="12812" y="11990"/>
                      <a:pt x="12502" y="11752"/>
                    </a:cubicBezTo>
                    <a:cubicBezTo>
                      <a:pt x="12335" y="11609"/>
                      <a:pt x="12181" y="11466"/>
                      <a:pt x="12038" y="11300"/>
                    </a:cubicBezTo>
                    <a:cubicBezTo>
                      <a:pt x="12740" y="10561"/>
                      <a:pt x="12966" y="9597"/>
                      <a:pt x="12657" y="8597"/>
                    </a:cubicBezTo>
                    <a:cubicBezTo>
                      <a:pt x="12443" y="7883"/>
                      <a:pt x="12062" y="7775"/>
                      <a:pt x="11847" y="7775"/>
                    </a:cubicBezTo>
                    <a:cubicBezTo>
                      <a:pt x="11538" y="7775"/>
                      <a:pt x="11252" y="8002"/>
                      <a:pt x="11050" y="8406"/>
                    </a:cubicBezTo>
                    <a:cubicBezTo>
                      <a:pt x="10692" y="9097"/>
                      <a:pt x="10645" y="10204"/>
                      <a:pt x="11276" y="11228"/>
                    </a:cubicBezTo>
                    <a:cubicBezTo>
                      <a:pt x="10621" y="11728"/>
                      <a:pt x="9383" y="12252"/>
                      <a:pt x="7144" y="12252"/>
                    </a:cubicBezTo>
                    <a:lnTo>
                      <a:pt x="6894" y="12252"/>
                    </a:lnTo>
                    <a:cubicBezTo>
                      <a:pt x="5489" y="12228"/>
                      <a:pt x="4882" y="11502"/>
                      <a:pt x="4632" y="10776"/>
                    </a:cubicBezTo>
                    <a:cubicBezTo>
                      <a:pt x="5513" y="10728"/>
                      <a:pt x="6251" y="10288"/>
                      <a:pt x="6585" y="9609"/>
                    </a:cubicBezTo>
                    <a:cubicBezTo>
                      <a:pt x="6930" y="8918"/>
                      <a:pt x="6799" y="8109"/>
                      <a:pt x="6239" y="7406"/>
                    </a:cubicBezTo>
                    <a:cubicBezTo>
                      <a:pt x="5942" y="7013"/>
                      <a:pt x="5620" y="6930"/>
                      <a:pt x="5418" y="6930"/>
                    </a:cubicBezTo>
                    <a:cubicBezTo>
                      <a:pt x="5108" y="6930"/>
                      <a:pt x="4823" y="7097"/>
                      <a:pt x="4573" y="7406"/>
                    </a:cubicBezTo>
                    <a:cubicBezTo>
                      <a:pt x="4120" y="7954"/>
                      <a:pt x="3787" y="9037"/>
                      <a:pt x="3906" y="10157"/>
                    </a:cubicBezTo>
                    <a:cubicBezTo>
                      <a:pt x="3287" y="10038"/>
                      <a:pt x="2644" y="9728"/>
                      <a:pt x="2001" y="9252"/>
                    </a:cubicBezTo>
                    <a:cubicBezTo>
                      <a:pt x="548" y="8168"/>
                      <a:pt x="858" y="6644"/>
                      <a:pt x="1060" y="6049"/>
                    </a:cubicBezTo>
                    <a:cubicBezTo>
                      <a:pt x="1489" y="4727"/>
                      <a:pt x="2656" y="3656"/>
                      <a:pt x="3656" y="3656"/>
                    </a:cubicBezTo>
                    <a:cubicBezTo>
                      <a:pt x="3906" y="3656"/>
                      <a:pt x="4132" y="3715"/>
                      <a:pt x="4334" y="3846"/>
                    </a:cubicBezTo>
                    <a:cubicBezTo>
                      <a:pt x="4382" y="3876"/>
                      <a:pt x="4436" y="3891"/>
                      <a:pt x="4489" y="3891"/>
                    </a:cubicBezTo>
                    <a:cubicBezTo>
                      <a:pt x="4543" y="3891"/>
                      <a:pt x="4596" y="3876"/>
                      <a:pt x="4644" y="3846"/>
                    </a:cubicBezTo>
                    <a:cubicBezTo>
                      <a:pt x="4739" y="3787"/>
                      <a:pt x="4787" y="3680"/>
                      <a:pt x="4775" y="3561"/>
                    </a:cubicBezTo>
                    <a:cubicBezTo>
                      <a:pt x="4763" y="3549"/>
                      <a:pt x="4584" y="2048"/>
                      <a:pt x="5299" y="1227"/>
                    </a:cubicBezTo>
                    <a:cubicBezTo>
                      <a:pt x="5596" y="882"/>
                      <a:pt x="6024" y="713"/>
                      <a:pt x="6576" y="713"/>
                    </a:cubicBezTo>
                    <a:cubicBezTo>
                      <a:pt x="6976" y="713"/>
                      <a:pt x="7440" y="802"/>
                      <a:pt x="7966" y="977"/>
                    </a:cubicBezTo>
                    <a:cubicBezTo>
                      <a:pt x="8466" y="1144"/>
                      <a:pt x="8906" y="1358"/>
                      <a:pt x="9276" y="1620"/>
                    </a:cubicBezTo>
                    <a:cubicBezTo>
                      <a:pt x="8490" y="2703"/>
                      <a:pt x="8204" y="4144"/>
                      <a:pt x="9073" y="4894"/>
                    </a:cubicBezTo>
                    <a:cubicBezTo>
                      <a:pt x="9335" y="5120"/>
                      <a:pt x="9621" y="5239"/>
                      <a:pt x="9907" y="5239"/>
                    </a:cubicBezTo>
                    <a:cubicBezTo>
                      <a:pt x="10371" y="5239"/>
                      <a:pt x="10776" y="4906"/>
                      <a:pt x="10966" y="4370"/>
                    </a:cubicBezTo>
                    <a:cubicBezTo>
                      <a:pt x="11240" y="3608"/>
                      <a:pt x="11061" y="2465"/>
                      <a:pt x="10085" y="1537"/>
                    </a:cubicBezTo>
                    <a:cubicBezTo>
                      <a:pt x="10683" y="917"/>
                      <a:pt x="11413" y="588"/>
                      <a:pt x="12157" y="588"/>
                    </a:cubicBezTo>
                    <a:close/>
                    <a:moveTo>
                      <a:pt x="12157" y="1"/>
                    </a:moveTo>
                    <a:cubicBezTo>
                      <a:pt x="11252" y="1"/>
                      <a:pt x="10347" y="429"/>
                      <a:pt x="9633" y="1179"/>
                    </a:cubicBezTo>
                    <a:cubicBezTo>
                      <a:pt x="9216" y="870"/>
                      <a:pt x="8716" y="620"/>
                      <a:pt x="8144" y="429"/>
                    </a:cubicBezTo>
                    <a:cubicBezTo>
                      <a:pt x="7570" y="236"/>
                      <a:pt x="7051" y="141"/>
                      <a:pt x="6591" y="141"/>
                    </a:cubicBezTo>
                    <a:cubicBezTo>
                      <a:pt x="5858" y="141"/>
                      <a:pt x="5275" y="383"/>
                      <a:pt x="4858" y="858"/>
                    </a:cubicBezTo>
                    <a:cubicBezTo>
                      <a:pt x="4251" y="1548"/>
                      <a:pt x="4168" y="2560"/>
                      <a:pt x="4168" y="3156"/>
                    </a:cubicBezTo>
                    <a:cubicBezTo>
                      <a:pt x="4001" y="3108"/>
                      <a:pt x="3834" y="3084"/>
                      <a:pt x="3656" y="3084"/>
                    </a:cubicBezTo>
                    <a:cubicBezTo>
                      <a:pt x="2406" y="3084"/>
                      <a:pt x="1025" y="4299"/>
                      <a:pt x="501" y="5858"/>
                    </a:cubicBezTo>
                    <a:cubicBezTo>
                      <a:pt x="1" y="7382"/>
                      <a:pt x="417" y="8787"/>
                      <a:pt x="1656" y="9716"/>
                    </a:cubicBezTo>
                    <a:cubicBezTo>
                      <a:pt x="2429" y="10299"/>
                      <a:pt x="3251" y="10657"/>
                      <a:pt x="4025" y="10752"/>
                    </a:cubicBezTo>
                    <a:cubicBezTo>
                      <a:pt x="4382" y="12050"/>
                      <a:pt x="5418" y="12800"/>
                      <a:pt x="6882" y="12824"/>
                    </a:cubicBezTo>
                    <a:lnTo>
                      <a:pt x="7144" y="12824"/>
                    </a:lnTo>
                    <a:cubicBezTo>
                      <a:pt x="9085" y="12824"/>
                      <a:pt x="10633" y="12431"/>
                      <a:pt x="11609" y="11681"/>
                    </a:cubicBezTo>
                    <a:cubicBezTo>
                      <a:pt x="11776" y="11871"/>
                      <a:pt x="11954" y="12038"/>
                      <a:pt x="12145" y="12193"/>
                    </a:cubicBezTo>
                    <a:cubicBezTo>
                      <a:pt x="12562" y="12526"/>
                      <a:pt x="13062" y="12693"/>
                      <a:pt x="13657" y="12693"/>
                    </a:cubicBezTo>
                    <a:cubicBezTo>
                      <a:pt x="15538" y="12693"/>
                      <a:pt x="17967" y="10895"/>
                      <a:pt x="18848" y="8835"/>
                    </a:cubicBezTo>
                    <a:cubicBezTo>
                      <a:pt x="19432" y="7490"/>
                      <a:pt x="19277" y="6228"/>
                      <a:pt x="18396" y="5287"/>
                    </a:cubicBezTo>
                    <a:cubicBezTo>
                      <a:pt x="17753" y="4596"/>
                      <a:pt x="17015" y="4239"/>
                      <a:pt x="16217" y="4215"/>
                    </a:cubicBezTo>
                    <a:cubicBezTo>
                      <a:pt x="16145" y="2787"/>
                      <a:pt x="15312" y="1441"/>
                      <a:pt x="13955" y="560"/>
                    </a:cubicBezTo>
                    <a:cubicBezTo>
                      <a:pt x="13371" y="191"/>
                      <a:pt x="12764" y="1"/>
                      <a:pt x="12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40;p3"/>
              <p:cNvSpPr>
                <a:spLocks/>
              </p:cNvSpPr>
              <p:nvPr/>
            </p:nvSpPr>
            <p:spPr bwMode="auto">
              <a:xfrm>
                <a:off x="301913" y="2481957"/>
                <a:ext cx="110490" cy="110317"/>
              </a:xfrm>
              <a:custGeom>
                <a:avLst/>
                <a:gdLst>
                  <a:gd name="T0" fmla="*/ 30928567 w 13413"/>
                  <a:gd name="T1" fmla="*/ 8385146 h 13392"/>
                  <a:gd name="T2" fmla="*/ 53279080 w 13413"/>
                  <a:gd name="T3" fmla="*/ 30928564 h 13392"/>
                  <a:gd name="T4" fmla="*/ 30832419 w 13413"/>
                  <a:gd name="T5" fmla="*/ 53375758 h 13392"/>
                  <a:gd name="T6" fmla="*/ 30832419 w 13413"/>
                  <a:gd name="T7" fmla="*/ 57520052 h 13392"/>
                  <a:gd name="T8" fmla="*/ 30735718 w 13413"/>
                  <a:gd name="T9" fmla="*/ 53375758 h 13392"/>
                  <a:gd name="T10" fmla="*/ 14840711 w 13413"/>
                  <a:gd name="T11" fmla="*/ 46731828 h 13392"/>
                  <a:gd name="T12" fmla="*/ 8385147 w 13413"/>
                  <a:gd name="T13" fmla="*/ 30735715 h 13392"/>
                  <a:gd name="T14" fmla="*/ 30928567 w 13413"/>
                  <a:gd name="T15" fmla="*/ 8385146 h 13392"/>
                  <a:gd name="T16" fmla="*/ 30832419 w 13413"/>
                  <a:gd name="T17" fmla="*/ 4481 h 13392"/>
                  <a:gd name="T18" fmla="*/ 0 w 13413"/>
                  <a:gd name="T19" fmla="*/ 30735715 h 13392"/>
                  <a:gd name="T20" fmla="*/ 8960366 w 13413"/>
                  <a:gd name="T21" fmla="*/ 52510521 h 13392"/>
                  <a:gd name="T22" fmla="*/ 30735718 w 13413"/>
                  <a:gd name="T23" fmla="*/ 61664279 h 13392"/>
                  <a:gd name="T24" fmla="*/ 30832419 w 13413"/>
                  <a:gd name="T25" fmla="*/ 61664279 h 13392"/>
                  <a:gd name="T26" fmla="*/ 61659812 w 13413"/>
                  <a:gd name="T27" fmla="*/ 31025256 h 13392"/>
                  <a:gd name="T28" fmla="*/ 30832419 w 13413"/>
                  <a:gd name="T29" fmla="*/ 4481 h 133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413" h="13392" extrusionOk="0">
                    <a:moveTo>
                      <a:pt x="6717" y="1821"/>
                    </a:moveTo>
                    <a:cubicBezTo>
                      <a:pt x="9416" y="1842"/>
                      <a:pt x="11592" y="4039"/>
                      <a:pt x="11571" y="6717"/>
                    </a:cubicBezTo>
                    <a:cubicBezTo>
                      <a:pt x="11571" y="9395"/>
                      <a:pt x="9374" y="11592"/>
                      <a:pt x="6696" y="11592"/>
                    </a:cubicBezTo>
                    <a:lnTo>
                      <a:pt x="6696" y="12492"/>
                    </a:lnTo>
                    <a:lnTo>
                      <a:pt x="6675" y="11592"/>
                    </a:lnTo>
                    <a:cubicBezTo>
                      <a:pt x="5378" y="11571"/>
                      <a:pt x="4143" y="11069"/>
                      <a:pt x="3223" y="10149"/>
                    </a:cubicBezTo>
                    <a:cubicBezTo>
                      <a:pt x="2302" y="9207"/>
                      <a:pt x="1800" y="7994"/>
                      <a:pt x="1821" y="6675"/>
                    </a:cubicBezTo>
                    <a:cubicBezTo>
                      <a:pt x="1821" y="3997"/>
                      <a:pt x="4018" y="1821"/>
                      <a:pt x="6717" y="1821"/>
                    </a:cubicBezTo>
                    <a:close/>
                    <a:moveTo>
                      <a:pt x="6696" y="1"/>
                    </a:moveTo>
                    <a:cubicBezTo>
                      <a:pt x="3034" y="1"/>
                      <a:pt x="21" y="2993"/>
                      <a:pt x="0" y="6675"/>
                    </a:cubicBezTo>
                    <a:cubicBezTo>
                      <a:pt x="0" y="8454"/>
                      <a:pt x="691" y="10149"/>
                      <a:pt x="1946" y="11404"/>
                    </a:cubicBezTo>
                    <a:cubicBezTo>
                      <a:pt x="3202" y="12680"/>
                      <a:pt x="4876" y="13392"/>
                      <a:pt x="6675" y="13392"/>
                    </a:cubicBezTo>
                    <a:lnTo>
                      <a:pt x="6696" y="13392"/>
                    </a:lnTo>
                    <a:cubicBezTo>
                      <a:pt x="10378" y="13392"/>
                      <a:pt x="13371" y="10400"/>
                      <a:pt x="13391" y="6738"/>
                    </a:cubicBezTo>
                    <a:cubicBezTo>
                      <a:pt x="13412" y="3035"/>
                      <a:pt x="10420" y="22"/>
                      <a:pt x="6696" y="1"/>
                    </a:cubicBezTo>
                    <a:close/>
                  </a:path>
                </a:pathLst>
              </a:custGeom>
              <a:solidFill>
                <a:srgbClr val="2417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
        <p:nvSpPr>
          <p:cNvPr id="25" name="Google Shape;25;p3"/>
          <p:cNvSpPr txBox="1">
            <a:spLocks noGrp="1"/>
          </p:cNvSpPr>
          <p:nvPr>
            <p:ph type="title"/>
          </p:nvPr>
        </p:nvSpPr>
        <p:spPr>
          <a:xfrm>
            <a:off x="7201967" y="2784067"/>
            <a:ext cx="4039200" cy="1048800"/>
          </a:xfrm>
          <a:prstGeom prst="rect">
            <a:avLst/>
          </a:prstGeom>
          <a:solidFill>
            <a:schemeClr val="lt1"/>
          </a:solidFill>
          <a:ln>
            <a:noFill/>
          </a:ln>
        </p:spPr>
        <p:txBody>
          <a:bodyPr spcFirstLastPara="1" anchor="ctr">
            <a:noAutofit/>
          </a:bodyPr>
          <a:lstStyle>
            <a:lvl1pPr lvl="0" algn="r">
              <a:spcBef>
                <a:spcPts val="0"/>
              </a:spcBef>
              <a:spcAft>
                <a:spcPts val="0"/>
              </a:spcAft>
              <a:buSzPts val="3600"/>
              <a:buNone/>
              <a:defRPr sz="5000" b="1">
                <a:solidFill>
                  <a:schemeClr val="accent2"/>
                </a:solidFill>
                <a:latin typeface="Amatic SC"/>
                <a:ea typeface="Amatic SC"/>
                <a:cs typeface="Amatic SC"/>
                <a:sym typeface="Amatic SC"/>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6" name="Google Shape;26;p3"/>
          <p:cNvSpPr txBox="1">
            <a:spLocks noGrp="1"/>
          </p:cNvSpPr>
          <p:nvPr>
            <p:ph type="title" idx="2"/>
          </p:nvPr>
        </p:nvSpPr>
        <p:spPr>
          <a:xfrm>
            <a:off x="9607433" y="1298787"/>
            <a:ext cx="1633600" cy="1122400"/>
          </a:xfrm>
          <a:prstGeom prst="rect">
            <a:avLst/>
          </a:prstGeom>
          <a:solidFill>
            <a:schemeClr val="lt1"/>
          </a:solidFill>
        </p:spPr>
        <p:txBody>
          <a:bodyPr spcFirstLastPara="1" anchor="ctr">
            <a:noAutofit/>
          </a:bodyPr>
          <a:lstStyle>
            <a:lvl1pPr lvl="0" algn="r" rtl="0">
              <a:spcBef>
                <a:spcPts val="0"/>
              </a:spcBef>
              <a:spcAft>
                <a:spcPts val="0"/>
              </a:spcAft>
              <a:buSzPts val="6000"/>
              <a:buNone/>
              <a:defRPr sz="6000" b="1">
                <a:solidFill>
                  <a:schemeClr val="accent2"/>
                </a:solidFill>
                <a:latin typeface="Amatic SC"/>
                <a:ea typeface="Amatic SC"/>
                <a:cs typeface="Amatic SC"/>
                <a:sym typeface="Amatic SC"/>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lang="en-US"/>
              <a:t>Click to edit Master title style</a:t>
            </a:r>
            <a:endParaRPr/>
          </a:p>
        </p:txBody>
      </p:sp>
      <p:sp>
        <p:nvSpPr>
          <p:cNvPr id="27" name="Google Shape;27;p3"/>
          <p:cNvSpPr txBox="1">
            <a:spLocks noGrp="1"/>
          </p:cNvSpPr>
          <p:nvPr>
            <p:ph type="subTitle" idx="1"/>
          </p:nvPr>
        </p:nvSpPr>
        <p:spPr>
          <a:xfrm>
            <a:off x="6739767" y="4109467"/>
            <a:ext cx="4501200" cy="680800"/>
          </a:xfrm>
          <a:prstGeom prst="rect">
            <a:avLst/>
          </a:prstGeom>
        </p:spPr>
        <p:txBody>
          <a:bodyPr spcFirstLastPara="1" anchor="ctr">
            <a:noAutofit/>
          </a:bodyPr>
          <a:lstStyle>
            <a:lvl1pPr lvl="0" algn="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4347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414338" y="593725"/>
            <a:ext cx="11363325"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
        <p:nvSpPr>
          <p:cNvPr id="1027" name="Google Shape;7;p1"/>
          <p:cNvSpPr txBox="1">
            <a:spLocks noGrp="1"/>
          </p:cNvSpPr>
          <p:nvPr>
            <p:ph type="body" idx="1"/>
          </p:nvPr>
        </p:nvSpPr>
        <p:spPr bwMode="auto">
          <a:xfrm>
            <a:off x="414338" y="1536700"/>
            <a:ext cx="113633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4153" r:id="rId1"/>
    <p:sldLayoutId id="2147484154" r:id="rId2"/>
    <p:sldLayoutId id="2147484140" r:id="rId3"/>
    <p:sldLayoutId id="2147484155" r:id="rId4"/>
    <p:sldLayoutId id="2147484156" r:id="rId5"/>
    <p:sldLayoutId id="2147484157" r:id="rId6"/>
    <p:sldLayoutId id="2147484158" r:id="rId7"/>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6;p1"/>
          <p:cNvSpPr txBox="1">
            <a:spLocks noGrp="1"/>
          </p:cNvSpPr>
          <p:nvPr>
            <p:ph type="title"/>
          </p:nvPr>
        </p:nvSpPr>
        <p:spPr bwMode="auto">
          <a:xfrm>
            <a:off x="414338" y="593725"/>
            <a:ext cx="11363325"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
        <p:nvSpPr>
          <p:cNvPr id="2051" name="Google Shape;7;p1"/>
          <p:cNvSpPr txBox="1">
            <a:spLocks noGrp="1"/>
          </p:cNvSpPr>
          <p:nvPr>
            <p:ph type="body" idx="1"/>
          </p:nvPr>
        </p:nvSpPr>
        <p:spPr bwMode="auto">
          <a:xfrm>
            <a:off x="414338" y="1536700"/>
            <a:ext cx="113633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4159" r:id="rId1"/>
    <p:sldLayoutId id="2147484160" r:id="rId2"/>
    <p:sldLayoutId id="2147484161" r:id="rId3"/>
    <p:sldLayoutId id="2147484141" r:id="rId4"/>
    <p:sldLayoutId id="2147484162" r:id="rId5"/>
    <p:sldLayoutId id="2147484163" r:id="rId6"/>
    <p:sldLayoutId id="2147484164" r:id="rId7"/>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45A09396-970E-47F5-8177-AE0098583B0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ransition spd="med">
    <p:wheel spokes="8"/>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wav"/><Relationship Id="rId7"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180784" y="2088416"/>
            <a:ext cx="9836715" cy="2345267"/>
          </a:xfrm>
          <a:prstGeom prst="rect">
            <a:avLst/>
          </a:prstGeom>
          <a:noFill/>
        </p:spPr>
        <p:txBody>
          <a:bodyPr wrap="none">
            <a:prstTxWarp prst="textStop">
              <a:avLst/>
            </a:prstTxWarp>
            <a:spAutoFit/>
          </a:bodyPr>
          <a:lstStyle/>
          <a:p>
            <a:pPr algn="ctr" eaLnBrk="1" hangingPunct="1">
              <a:defRPr/>
            </a:pPr>
            <a:r>
              <a:rPr lang="en-US" sz="5387" b="1" dirty="0">
                <a:ln w="10160">
                  <a:solidFill>
                    <a:schemeClr val="accent5"/>
                  </a:solidFill>
                  <a:prstDash val="solid"/>
                </a:ln>
                <a:solidFill>
                  <a:srgbClr val="FF0000"/>
                </a:solidFill>
                <a:latin typeface="UTM Wedding K&amp;T" panose="02040603050506020204" pitchFamily="18" charset="0"/>
              </a:rPr>
              <a:t>Dùng câu hỏi vào mục đích khác</a:t>
            </a:r>
          </a:p>
        </p:txBody>
      </p:sp>
      <p:sp>
        <p:nvSpPr>
          <p:cNvPr id="2" name="Rectangle 1"/>
          <p:cNvSpPr/>
          <p:nvPr/>
        </p:nvSpPr>
        <p:spPr>
          <a:xfrm>
            <a:off x="3175" y="228600"/>
            <a:ext cx="12192000" cy="1631950"/>
          </a:xfrm>
          <a:prstGeom prst="rect">
            <a:avLst/>
          </a:prstGeom>
        </p:spPr>
        <p:txBody>
          <a:bodyPr>
            <a:spAutoFit/>
          </a:bodyPr>
          <a:lstStyle/>
          <a:p>
            <a:pPr algn="ctr" eaLnBrk="1" hangingPunct="1">
              <a:defRPr/>
            </a:pPr>
            <a:r>
              <a:rPr lang="en-US" sz="5000" b="1" kern="10" dirty="0" err="1">
                <a:ln w="9525">
                  <a:round/>
                  <a:headEnd/>
                  <a:tailEnd/>
                </a:ln>
                <a:latin typeface="UTM Wedding K&amp;T" panose="02040603050506020204" pitchFamily="18" charset="0"/>
              </a:rPr>
              <a:t>Thứ</a:t>
            </a:r>
            <a:r>
              <a:rPr lang="en-US" sz="5000" b="1" kern="10" dirty="0">
                <a:ln w="9525">
                  <a:round/>
                  <a:headEnd/>
                  <a:tailEnd/>
                </a:ln>
                <a:latin typeface="UTM Wedding K&amp;T" panose="02040603050506020204" pitchFamily="18" charset="0"/>
              </a:rPr>
              <a:t> </a:t>
            </a:r>
            <a:r>
              <a:rPr lang="en-US" sz="5000" b="1" kern="10" dirty="0" err="1">
                <a:ln w="9525">
                  <a:round/>
                  <a:headEnd/>
                  <a:tailEnd/>
                </a:ln>
                <a:latin typeface="UTM Wedding K&amp;T" panose="02040603050506020204" pitchFamily="18" charset="0"/>
              </a:rPr>
              <a:t>Năm</a:t>
            </a:r>
            <a:r>
              <a:rPr lang="en-US" sz="5000" b="1" kern="10" dirty="0">
                <a:ln w="9525">
                  <a:round/>
                  <a:headEnd/>
                  <a:tailEnd/>
                </a:ln>
                <a:latin typeface="UTM Wedding K&amp;T" panose="02040603050506020204" pitchFamily="18" charset="0"/>
              </a:rPr>
              <a:t>, </a:t>
            </a:r>
            <a:r>
              <a:rPr lang="en-US" sz="5000" b="1" kern="10" dirty="0" err="1">
                <a:ln w="9525">
                  <a:round/>
                  <a:headEnd/>
                  <a:tailEnd/>
                </a:ln>
                <a:latin typeface="UTM Wedding K&amp;T" panose="02040603050506020204" pitchFamily="18" charset="0"/>
              </a:rPr>
              <a:t>ngày</a:t>
            </a:r>
            <a:r>
              <a:rPr lang="en-US" sz="5000" b="1" kern="10" dirty="0">
                <a:ln w="9525">
                  <a:round/>
                  <a:headEnd/>
                  <a:tailEnd/>
                </a:ln>
                <a:latin typeface="UTM Wedding K&amp;T" panose="02040603050506020204" pitchFamily="18" charset="0"/>
              </a:rPr>
              <a:t> 8 </a:t>
            </a:r>
            <a:r>
              <a:rPr lang="en-US" sz="5000" b="1" kern="10" dirty="0" err="1">
                <a:ln w="9525">
                  <a:round/>
                  <a:headEnd/>
                  <a:tailEnd/>
                </a:ln>
                <a:latin typeface="UTM Wedding K&amp;T" panose="02040603050506020204" pitchFamily="18" charset="0"/>
              </a:rPr>
              <a:t>tháng</a:t>
            </a:r>
            <a:r>
              <a:rPr lang="en-US" sz="5000" b="1" kern="10" dirty="0">
                <a:ln w="9525">
                  <a:round/>
                  <a:headEnd/>
                  <a:tailEnd/>
                </a:ln>
                <a:latin typeface="UTM Wedding K&amp;T" panose="02040603050506020204" pitchFamily="18" charset="0"/>
              </a:rPr>
              <a:t> 12 </a:t>
            </a:r>
            <a:r>
              <a:rPr lang="en-US" sz="5000" b="1" kern="10" dirty="0" err="1">
                <a:ln w="9525">
                  <a:round/>
                  <a:headEnd/>
                  <a:tailEnd/>
                </a:ln>
                <a:latin typeface="UTM Wedding K&amp;T" panose="02040603050506020204" pitchFamily="18" charset="0"/>
              </a:rPr>
              <a:t>năm</a:t>
            </a:r>
            <a:r>
              <a:rPr lang="en-US" sz="5000" b="1" kern="10" dirty="0">
                <a:ln w="9525">
                  <a:round/>
                  <a:headEnd/>
                  <a:tailEnd/>
                </a:ln>
                <a:latin typeface="UTM Wedding K&amp;T" panose="02040603050506020204" pitchFamily="18" charset="0"/>
              </a:rPr>
              <a:t> 2022</a:t>
            </a:r>
          </a:p>
          <a:p>
            <a:pPr algn="ctr" eaLnBrk="1" hangingPunct="1">
              <a:defRPr/>
            </a:pPr>
            <a:r>
              <a:rPr lang="en-US" sz="5000" b="1" kern="10" dirty="0" err="1">
                <a:ln w="9525">
                  <a:round/>
                  <a:headEnd/>
                  <a:tailEnd/>
                </a:ln>
                <a:latin typeface="UTM Wedding K&amp;T" panose="02040603050506020204" pitchFamily="18" charset="0"/>
              </a:rPr>
              <a:t>Luyện</a:t>
            </a:r>
            <a:r>
              <a:rPr lang="en-US" sz="5000" b="1" kern="10" dirty="0">
                <a:ln w="9525">
                  <a:round/>
                  <a:headEnd/>
                  <a:tailEnd/>
                </a:ln>
                <a:latin typeface="UTM Wedding K&amp;T" panose="02040603050506020204" pitchFamily="18" charset="0"/>
              </a:rPr>
              <a:t> </a:t>
            </a:r>
            <a:r>
              <a:rPr lang="en-US" sz="5000" b="1" kern="10" dirty="0">
                <a:ln w="9525">
                  <a:round/>
                  <a:headEnd/>
                  <a:tailEnd/>
                </a:ln>
                <a:latin typeface="UTM Wedding K&amp;T" panose="02040603050506020204" pitchFamily="18" charset="0"/>
              </a:rPr>
              <a:t>từ và </a:t>
            </a:r>
            <a:r>
              <a:rPr lang="en-US" sz="5000" b="1" kern="10" dirty="0" err="1">
                <a:ln w="9525">
                  <a:round/>
                  <a:headEnd/>
                  <a:tailEnd/>
                </a:ln>
                <a:latin typeface="UTM Wedding K&amp;T" panose="02040603050506020204" pitchFamily="18" charset="0"/>
              </a:rPr>
              <a:t>câu</a:t>
            </a:r>
            <a:r>
              <a:rPr lang="en-US" sz="5000" b="1" kern="10" dirty="0">
                <a:ln w="9525">
                  <a:round/>
                  <a:headEnd/>
                  <a:tailEnd/>
                </a:ln>
                <a:latin typeface="UTM Wedding K&amp;T" panose="02040603050506020204" pitchFamily="18" charset="0"/>
              </a:rPr>
              <a:t> </a:t>
            </a:r>
            <a:endParaRPr lang="en-US" sz="5000" b="1" kern="10" dirty="0">
              <a:ln w="9525">
                <a:round/>
                <a:headEnd/>
                <a:tailEnd/>
              </a:ln>
              <a:latin typeface=".VnAristote" panose="020B7200000000000000" pitchFamily="34"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Text Box 11"/>
          <p:cNvSpPr txBox="1">
            <a:spLocks noChangeArrowheads="1"/>
          </p:cNvSpPr>
          <p:nvPr/>
        </p:nvSpPr>
        <p:spPr bwMode="auto">
          <a:xfrm>
            <a:off x="635000" y="657225"/>
            <a:ext cx="2971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600" b="1" u="sng">
                <a:latin typeface="Times New Roman" panose="02020603050405020304" pitchFamily="18" charset="0"/>
                <a:cs typeface="Times New Roman" panose="02020603050405020304" pitchFamily="18" charset="0"/>
              </a:rPr>
              <a:t>II. Ghi nhớ:</a:t>
            </a:r>
          </a:p>
        </p:txBody>
      </p:sp>
      <p:sp>
        <p:nvSpPr>
          <p:cNvPr id="2" name="Rounded Rectangle 1"/>
          <p:cNvSpPr/>
          <p:nvPr/>
        </p:nvSpPr>
        <p:spPr>
          <a:xfrm>
            <a:off x="1638300" y="1552575"/>
            <a:ext cx="8915400" cy="399891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 name="Text Box 9"/>
          <p:cNvSpPr txBox="1">
            <a:spLocks noChangeArrowheads="1"/>
          </p:cNvSpPr>
          <p:nvPr/>
        </p:nvSpPr>
        <p:spPr bwMode="auto">
          <a:xfrm>
            <a:off x="1828800" y="1673225"/>
            <a:ext cx="8915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600">
                <a:latin typeface="Times New Roman" panose="02020603050405020304" pitchFamily="18" charset="0"/>
                <a:cs typeface="Times New Roman" panose="02020603050405020304" pitchFamily="18" charset="0"/>
              </a:rPr>
              <a:t>Nhiều khi, ta có thể dùng câu hỏi để thể hiện:</a:t>
            </a:r>
          </a:p>
        </p:txBody>
      </p:sp>
      <p:sp>
        <p:nvSpPr>
          <p:cNvPr id="9" name="TextBox 8"/>
          <p:cNvSpPr txBox="1">
            <a:spLocks noChangeArrowheads="1"/>
          </p:cNvSpPr>
          <p:nvPr/>
        </p:nvSpPr>
        <p:spPr bwMode="auto">
          <a:xfrm>
            <a:off x="2209800" y="2609850"/>
            <a:ext cx="441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a:latin typeface="Times New Roman" panose="02020603050405020304" pitchFamily="18" charset="0"/>
                <a:cs typeface="Times New Roman" panose="02020603050405020304" pitchFamily="18" charset="0"/>
              </a:rPr>
              <a:t>1. Thái độ khen, chê.</a:t>
            </a:r>
          </a:p>
          <a:p>
            <a:pPr eaLnBrk="1" hangingPunct="1">
              <a:lnSpc>
                <a:spcPct val="100000"/>
              </a:lnSpc>
              <a:spcBef>
                <a:spcPct val="0"/>
              </a:spcBef>
              <a:buFontTx/>
              <a:buNone/>
            </a:pPr>
            <a:endParaRPr lang="en-US" altLang="en-US" sz="3600">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2209800" y="3452813"/>
            <a:ext cx="53086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600">
                <a:latin typeface="Times New Roman" panose="02020603050405020304" pitchFamily="18" charset="0"/>
                <a:cs typeface="Times New Roman" panose="02020603050405020304" pitchFamily="18" charset="0"/>
              </a:rPr>
              <a:t>2. Sự khẳng định, phủ định.</a:t>
            </a:r>
          </a:p>
          <a:p>
            <a:pPr eaLnBrk="1" hangingPunct="1">
              <a:lnSpc>
                <a:spcPct val="100000"/>
              </a:lnSpc>
              <a:spcBef>
                <a:spcPct val="50000"/>
              </a:spcBef>
              <a:buFontTx/>
              <a:buNone/>
            </a:pPr>
            <a:endParaRPr lang="en-US" altLang="en-US" sz="3600">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209800" y="4330700"/>
            <a:ext cx="518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600">
                <a:latin typeface="Times New Roman" panose="02020603050405020304" pitchFamily="18" charset="0"/>
                <a:cs typeface="Times New Roman" panose="02020603050405020304" pitchFamily="18" charset="0"/>
              </a:rPr>
              <a:t>3. Yêu cầu, mong muốn …</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315"/>
                                        </p:tgtEl>
                                        <p:attrNameLst>
                                          <p:attrName>style.visibility</p:attrName>
                                        </p:attrNameLst>
                                      </p:cBhvr>
                                      <p:to>
                                        <p:strVal val="visible"/>
                                      </p:to>
                                    </p:set>
                                    <p:anim calcmode="lin" valueType="num">
                                      <p:cBhvr>
                                        <p:cTn id="32" dur="500" fill="hold"/>
                                        <p:tgtEl>
                                          <p:spTgt spid="13315"/>
                                        </p:tgtEl>
                                        <p:attrNameLst>
                                          <p:attrName>ppt_w</p:attrName>
                                        </p:attrNameLst>
                                      </p:cBhvr>
                                      <p:tavLst>
                                        <p:tav tm="0">
                                          <p:val>
                                            <p:fltVal val="0"/>
                                          </p:val>
                                        </p:tav>
                                        <p:tav tm="100000">
                                          <p:val>
                                            <p:strVal val="#ppt_w"/>
                                          </p:val>
                                        </p:tav>
                                      </p:tavLst>
                                    </p:anim>
                                    <p:anim calcmode="lin" valueType="num">
                                      <p:cBhvr>
                                        <p:cTn id="33" dur="500" fill="hold"/>
                                        <p:tgtEl>
                                          <p:spTgt spid="13315"/>
                                        </p:tgtEl>
                                        <p:attrNameLst>
                                          <p:attrName>ppt_h</p:attrName>
                                        </p:attrNameLst>
                                      </p:cBhvr>
                                      <p:tavLst>
                                        <p:tav tm="0">
                                          <p:val>
                                            <p:fltVal val="0"/>
                                          </p:val>
                                        </p:tav>
                                        <p:tav tm="100000">
                                          <p:val>
                                            <p:strVal val="#ppt_h"/>
                                          </p:val>
                                        </p:tav>
                                      </p:tavLst>
                                    </p:anim>
                                    <p:animEffect transition="in" filter="fade">
                                      <p:cBhvr>
                                        <p:cTn id="34"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2" grpId="0" animBg="1"/>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4"/>
          <p:cNvSpPr txBox="1">
            <a:spLocks noChangeArrowheads="1"/>
          </p:cNvSpPr>
          <p:nvPr/>
        </p:nvSpPr>
        <p:spPr bwMode="auto">
          <a:xfrm>
            <a:off x="2743200" y="274320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7652" name="Text Box 12"/>
          <p:cNvSpPr txBox="1">
            <a:spLocks noChangeArrowheads="1"/>
          </p:cNvSpPr>
          <p:nvPr/>
        </p:nvSpPr>
        <p:spPr bwMode="auto">
          <a:xfrm>
            <a:off x="647700" y="609600"/>
            <a:ext cx="251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u="sng">
                <a:solidFill>
                  <a:srgbClr val="00B0F0"/>
                </a:solidFill>
                <a:latin typeface="Times New Roman" panose="02020603050405020304" pitchFamily="18" charset="0"/>
                <a:cs typeface="Times New Roman" panose="02020603050405020304" pitchFamily="18" charset="0"/>
              </a:rPr>
              <a:t>III. Luyện tập:</a:t>
            </a:r>
          </a:p>
        </p:txBody>
      </p:sp>
      <p:sp>
        <p:nvSpPr>
          <p:cNvPr id="8205" name="Text Box 13"/>
          <p:cNvSpPr txBox="1">
            <a:spLocks noChangeArrowheads="1"/>
          </p:cNvSpPr>
          <p:nvPr/>
        </p:nvSpPr>
        <p:spPr bwMode="auto">
          <a:xfrm>
            <a:off x="647700" y="1371600"/>
            <a:ext cx="108585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u="sng">
                <a:solidFill>
                  <a:srgbClr val="FFFF00"/>
                </a:solidFill>
                <a:latin typeface="Times New Roman" panose="02020603050405020304" pitchFamily="18" charset="0"/>
                <a:cs typeface="Times New Roman" panose="02020603050405020304" pitchFamily="18" charset="0"/>
              </a:rPr>
              <a:t>Bài 1</a:t>
            </a:r>
            <a:r>
              <a:rPr lang="en-US" altLang="en-US">
                <a:solidFill>
                  <a:srgbClr val="FFFF00"/>
                </a:solidFill>
                <a:latin typeface="Times New Roman" panose="02020603050405020304" pitchFamily="18" charset="0"/>
                <a:cs typeface="Times New Roman" panose="02020603050405020304" pitchFamily="18" charset="0"/>
              </a:rPr>
              <a:t>: Các câu hỏi sau được dùng làm gì?</a:t>
            </a:r>
          </a:p>
          <a:p>
            <a:pPr eaLnBrk="1" hangingPunct="1">
              <a:lnSpc>
                <a:spcPct val="100000"/>
              </a:lnSpc>
              <a:spcBef>
                <a:spcPct val="50000"/>
              </a:spcBef>
              <a:buFontTx/>
              <a:buNone/>
            </a:pPr>
            <a:r>
              <a:rPr lang="en-US" altLang="en-US">
                <a:latin typeface="Times New Roman" panose="02020603050405020304" pitchFamily="18" charset="0"/>
                <a:cs typeface="Times New Roman" panose="02020603050405020304" pitchFamily="18" charset="0"/>
              </a:rPr>
              <a:t>   </a:t>
            </a:r>
            <a:r>
              <a:rPr lang="en-US" altLang="en-US">
                <a:solidFill>
                  <a:schemeClr val="bg1"/>
                </a:solidFill>
                <a:latin typeface="Times New Roman" panose="02020603050405020304" pitchFamily="18" charset="0"/>
                <a:cs typeface="Times New Roman" panose="02020603050405020304" pitchFamily="18" charset="0"/>
              </a:rPr>
              <a:t>a) Dỗ mãi mà em  bé vẫn khóc, mẹ bảo: “Có nín đi không? Các chị ấy cười cho đây này.”</a:t>
            </a:r>
          </a:p>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   b) Ánh mắt các bạn nhìn tôi như trách móc: “Vì sao cậu lại làm phiền lòng cô như vậy ?”</a:t>
            </a:r>
          </a:p>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  c) Chị tôi cười: “Em vẽ thế này mà bảo là con ngựa à ?”</a:t>
            </a:r>
          </a:p>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  d) Bà cụ hỏi một người đang đứng vơ vẩn trước bến xe: “Chú có thể xem giúp tôi mấy giờ có xe đi miền Đông không?”</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6363"/>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4"/>
          <p:cNvSpPr txBox="1">
            <a:spLocks noChangeArrowheads="1"/>
          </p:cNvSpPr>
          <p:nvPr/>
        </p:nvSpPr>
        <p:spPr bwMode="auto">
          <a:xfrm>
            <a:off x="2743200" y="2133600"/>
            <a:ext cx="6400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a:latin typeface="Times New Roman" panose="02020603050405020304" pitchFamily="18" charset="0"/>
              <a:cs typeface="Times New Roman" panose="02020603050405020304" pitchFamily="18" charset="0"/>
            </a:endParaRPr>
          </a:p>
        </p:txBody>
      </p:sp>
      <p:graphicFrame>
        <p:nvGraphicFramePr>
          <p:cNvPr id="9290" name="Group 74"/>
          <p:cNvGraphicFramePr>
            <a:graphicFrameLocks noGrp="1"/>
          </p:cNvGraphicFramePr>
          <p:nvPr/>
        </p:nvGraphicFramePr>
        <p:xfrm>
          <a:off x="1600200" y="1084263"/>
          <a:ext cx="8915400" cy="5013324"/>
        </p:xfrm>
        <a:graphic>
          <a:graphicData uri="http://schemas.openxmlformats.org/drawingml/2006/table">
            <a:tbl>
              <a:tblPr/>
              <a:tblGrid>
                <a:gridCol w="49530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592137">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3200" b="0" i="0" u="none" strike="noStrike" cap="none" normalizeH="0" baseline="0" dirty="0" err="1">
                          <a:ln>
                            <a:noFill/>
                          </a:ln>
                          <a:solidFill>
                            <a:srgbClr val="002060"/>
                          </a:solidFill>
                          <a:effectLst/>
                          <a:latin typeface="Times New Roman" pitchFamily="18" charset="0"/>
                          <a:cs typeface="Times New Roman" pitchFamily="18" charset="0"/>
                        </a:rPr>
                        <a:t>Câu</a:t>
                      </a:r>
                      <a:r>
                        <a:rPr kumimoji="0" lang="en-US" sz="3200" b="0" i="0" u="none" strike="noStrike" cap="none" normalizeH="0" baseline="0" dirty="0">
                          <a:ln>
                            <a:noFill/>
                          </a:ln>
                          <a:solidFill>
                            <a:srgbClr val="002060"/>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002060"/>
                          </a:solidFill>
                          <a:effectLst/>
                          <a:latin typeface="Times New Roman" pitchFamily="18" charset="0"/>
                          <a:cs typeface="Times New Roman" pitchFamily="18" charset="0"/>
                        </a:rPr>
                        <a:t>hỏi</a:t>
                      </a:r>
                      <a:endParaRPr kumimoji="0" lang="en-US" sz="3200" b="0" i="0" u="none" strike="noStrike" cap="none" normalizeH="0" baseline="0" dirty="0">
                        <a:ln>
                          <a:noFill/>
                        </a:ln>
                        <a:solidFill>
                          <a:srgbClr val="002060"/>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rgbClr val="002060"/>
                          </a:solidFill>
                          <a:effectLst/>
                          <a:latin typeface="Times New Roman" pitchFamily="18" charset="0"/>
                          <a:cs typeface="Times New Roman" pitchFamily="18" charset="0"/>
                        </a:rPr>
                        <a:t>Dùng</a:t>
                      </a:r>
                      <a:r>
                        <a:rPr kumimoji="0" lang="en-US" sz="3200" b="0" i="0" u="none" strike="noStrike" cap="none" normalizeH="0" baseline="0" dirty="0">
                          <a:ln>
                            <a:noFill/>
                          </a:ln>
                          <a:solidFill>
                            <a:srgbClr val="002060"/>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002060"/>
                          </a:solidFill>
                          <a:effectLst/>
                          <a:latin typeface="Times New Roman" pitchFamily="18" charset="0"/>
                          <a:cs typeface="Times New Roman" pitchFamily="18" charset="0"/>
                        </a:rPr>
                        <a:t>làm</a:t>
                      </a:r>
                      <a:r>
                        <a:rPr kumimoji="0" lang="en-US" sz="3200" b="0" i="0" u="none" strike="noStrike" cap="none" normalizeH="0" baseline="0" dirty="0">
                          <a:ln>
                            <a:noFill/>
                          </a:ln>
                          <a:solidFill>
                            <a:srgbClr val="002060"/>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002060"/>
                          </a:solidFill>
                          <a:effectLst/>
                          <a:latin typeface="Times New Roman" pitchFamily="18" charset="0"/>
                          <a:cs typeface="Times New Roman" pitchFamily="18" charset="0"/>
                        </a:rPr>
                        <a:t>gì</a:t>
                      </a:r>
                      <a:r>
                        <a:rPr kumimoji="0" lang="en-US" sz="3200" b="0" i="0" u="none" strike="noStrike" cap="none" normalizeH="0" baseline="0" dirty="0">
                          <a:ln>
                            <a:noFill/>
                          </a:ln>
                          <a:solidFill>
                            <a:srgbClr val="002060"/>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616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87437">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3187">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8696" name="Text Box 28"/>
          <p:cNvSpPr txBox="1">
            <a:spLocks noChangeArrowheads="1"/>
          </p:cNvSpPr>
          <p:nvPr/>
        </p:nvSpPr>
        <p:spPr bwMode="auto">
          <a:xfrm>
            <a:off x="919163" y="331788"/>
            <a:ext cx="716280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000">
                <a:solidFill>
                  <a:srgbClr val="FFFF00"/>
                </a:solidFill>
                <a:latin typeface="Times New Roman" panose="02020603050405020304" pitchFamily="18" charset="0"/>
                <a:cs typeface="Times New Roman" panose="02020603050405020304" pitchFamily="18" charset="0"/>
              </a:rPr>
              <a:t>Bài 1: Các câu hỏi sau được dùng làm gì?</a:t>
            </a:r>
          </a:p>
        </p:txBody>
      </p:sp>
      <p:sp>
        <p:nvSpPr>
          <p:cNvPr id="9281" name="Rectangle 65"/>
          <p:cNvSpPr>
            <a:spLocks noChangeArrowheads="1"/>
          </p:cNvSpPr>
          <p:nvPr/>
        </p:nvSpPr>
        <p:spPr bwMode="auto">
          <a:xfrm>
            <a:off x="2057400" y="2057400"/>
            <a:ext cx="5257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50000"/>
              </a:spcBef>
              <a:buFontTx/>
              <a:buNone/>
            </a:pPr>
            <a:endParaRPr lang="en-US" altLang="en-US">
              <a:solidFill>
                <a:schemeClr val="bg1"/>
              </a:solidFill>
              <a:latin typeface="Times New Roman" panose="02020603050405020304" pitchFamily="18" charset="0"/>
              <a:cs typeface="Times New Roman" panose="02020603050405020304" pitchFamily="18" charset="0"/>
            </a:endParaRPr>
          </a:p>
          <a:p>
            <a:pPr algn="ctr" eaLnBrk="1" hangingPunct="1">
              <a:lnSpc>
                <a:spcPct val="80000"/>
              </a:lnSpc>
              <a:spcBef>
                <a:spcPct val="20000"/>
              </a:spcBef>
              <a:buFontTx/>
              <a:buNone/>
            </a:pPr>
            <a:endParaRPr lang="en-US" altLang="en-US">
              <a:solidFill>
                <a:schemeClr val="bg1"/>
              </a:solidFill>
              <a:latin typeface="Times New Roman" panose="02020603050405020304" pitchFamily="18" charset="0"/>
              <a:cs typeface="Times New Roman" panose="02020603050405020304" pitchFamily="18" charset="0"/>
            </a:endParaRPr>
          </a:p>
        </p:txBody>
      </p:sp>
      <p:sp>
        <p:nvSpPr>
          <p:cNvPr id="9305" name="Text Box 89"/>
          <p:cNvSpPr txBox="1">
            <a:spLocks noChangeArrowheads="1"/>
          </p:cNvSpPr>
          <p:nvPr/>
        </p:nvSpPr>
        <p:spPr bwMode="auto">
          <a:xfrm>
            <a:off x="1747838" y="1804988"/>
            <a:ext cx="3429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a) Có nín đi không?</a:t>
            </a:r>
          </a:p>
        </p:txBody>
      </p:sp>
      <p:sp>
        <p:nvSpPr>
          <p:cNvPr id="9307" name="Text Box 91"/>
          <p:cNvSpPr txBox="1">
            <a:spLocks noChangeArrowheads="1"/>
          </p:cNvSpPr>
          <p:nvPr/>
        </p:nvSpPr>
        <p:spPr bwMode="auto">
          <a:xfrm>
            <a:off x="1757363" y="2605088"/>
            <a:ext cx="54864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b) Vì sao cậu lại làm phiền </a:t>
            </a:r>
            <a:br>
              <a:rPr lang="en-US" altLang="en-US">
                <a:solidFill>
                  <a:schemeClr val="bg1"/>
                </a:solidFill>
                <a:latin typeface="Times New Roman" panose="02020603050405020304" pitchFamily="18" charset="0"/>
                <a:cs typeface="Times New Roman" panose="02020603050405020304" pitchFamily="18" charset="0"/>
              </a:rPr>
            </a:br>
            <a:r>
              <a:rPr lang="en-US" altLang="en-US">
                <a:solidFill>
                  <a:schemeClr val="bg1"/>
                </a:solidFill>
                <a:latin typeface="Times New Roman" panose="02020603050405020304" pitchFamily="18" charset="0"/>
                <a:cs typeface="Times New Roman" panose="02020603050405020304" pitchFamily="18" charset="0"/>
              </a:rPr>
              <a:t>lòng cô như vậy?</a:t>
            </a:r>
          </a:p>
        </p:txBody>
      </p:sp>
      <p:sp>
        <p:nvSpPr>
          <p:cNvPr id="9310" name="Text Box 94"/>
          <p:cNvSpPr txBox="1">
            <a:spLocks noChangeArrowheads="1"/>
          </p:cNvSpPr>
          <p:nvPr/>
        </p:nvSpPr>
        <p:spPr bwMode="auto">
          <a:xfrm>
            <a:off x="1654175" y="3670300"/>
            <a:ext cx="55626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 c) Em vẽ thế này mà bảo là</a:t>
            </a:r>
            <a:br>
              <a:rPr lang="en-US" altLang="en-US">
                <a:solidFill>
                  <a:schemeClr val="bg1"/>
                </a:solidFill>
                <a:latin typeface="Times New Roman" panose="02020603050405020304" pitchFamily="18" charset="0"/>
                <a:cs typeface="Times New Roman" panose="02020603050405020304" pitchFamily="18" charset="0"/>
              </a:rPr>
            </a:br>
            <a:r>
              <a:rPr lang="en-US" altLang="en-US">
                <a:solidFill>
                  <a:schemeClr val="bg1"/>
                </a:solidFill>
                <a:latin typeface="Times New Roman" panose="02020603050405020304" pitchFamily="18" charset="0"/>
                <a:cs typeface="Times New Roman" panose="02020603050405020304" pitchFamily="18" charset="0"/>
              </a:rPr>
              <a:t> con ngựa à? </a:t>
            </a:r>
          </a:p>
        </p:txBody>
      </p:sp>
      <p:sp>
        <p:nvSpPr>
          <p:cNvPr id="9318" name="Text Box 102"/>
          <p:cNvSpPr txBox="1">
            <a:spLocks noChangeArrowheads="1"/>
          </p:cNvSpPr>
          <p:nvPr/>
        </p:nvSpPr>
        <p:spPr bwMode="auto">
          <a:xfrm>
            <a:off x="1747838" y="4840288"/>
            <a:ext cx="51816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d) Chú có thể xem giúp tôi mấy giờ có xe đi Miền Đông không?</a:t>
            </a:r>
          </a:p>
        </p:txBody>
      </p:sp>
      <p:sp>
        <p:nvSpPr>
          <p:cNvPr id="12" name="Text Box 68"/>
          <p:cNvSpPr txBox="1">
            <a:spLocks noChangeArrowheads="1"/>
          </p:cNvSpPr>
          <p:nvPr/>
        </p:nvSpPr>
        <p:spPr bwMode="auto">
          <a:xfrm>
            <a:off x="6548438" y="1812925"/>
            <a:ext cx="41195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sz="2700">
                <a:solidFill>
                  <a:schemeClr val="bg1"/>
                </a:solidFill>
                <a:latin typeface="Times New Roman" panose="02020603050405020304" pitchFamily="18" charset="0"/>
                <a:cs typeface="Times New Roman" panose="02020603050405020304" pitchFamily="18" charset="0"/>
              </a:rPr>
              <a:t>Mẹ              em bé nín khóc.</a:t>
            </a:r>
          </a:p>
        </p:txBody>
      </p:sp>
      <p:sp>
        <p:nvSpPr>
          <p:cNvPr id="13" name="Text Box 72"/>
          <p:cNvSpPr txBox="1">
            <a:spLocks noChangeArrowheads="1"/>
          </p:cNvSpPr>
          <p:nvPr/>
        </p:nvSpPr>
        <p:spPr bwMode="auto">
          <a:xfrm>
            <a:off x="6553200" y="2798763"/>
            <a:ext cx="36115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a:solidFill>
                  <a:schemeClr val="bg1"/>
                </a:solidFill>
                <a:latin typeface="Times New Roman" panose="02020603050405020304" pitchFamily="18" charset="0"/>
                <a:cs typeface="Times New Roman" panose="02020603050405020304" pitchFamily="18" charset="0"/>
              </a:rPr>
              <a:t> Thể hiện ý</a:t>
            </a:r>
          </a:p>
        </p:txBody>
      </p:sp>
      <p:sp>
        <p:nvSpPr>
          <p:cNvPr id="14" name="Text Box 73"/>
          <p:cNvSpPr txBox="1">
            <a:spLocks noChangeArrowheads="1"/>
          </p:cNvSpPr>
          <p:nvPr/>
        </p:nvSpPr>
        <p:spPr bwMode="auto">
          <a:xfrm>
            <a:off x="6629400" y="3654425"/>
            <a:ext cx="36576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a:solidFill>
                  <a:schemeClr val="bg1"/>
                </a:solidFill>
                <a:latin typeface="Times New Roman" panose="02020603050405020304" pitchFamily="18" charset="0"/>
                <a:cs typeface="Times New Roman" panose="02020603050405020304" pitchFamily="18" charset="0"/>
              </a:rPr>
              <a:t>Chị         em vẽ không giống con ngựa.</a:t>
            </a:r>
          </a:p>
        </p:txBody>
      </p:sp>
      <p:sp>
        <p:nvSpPr>
          <p:cNvPr id="15" name="Text Box 75"/>
          <p:cNvSpPr txBox="1">
            <a:spLocks noChangeArrowheads="1"/>
          </p:cNvSpPr>
          <p:nvPr/>
        </p:nvSpPr>
        <p:spPr bwMode="auto">
          <a:xfrm>
            <a:off x="6732588" y="5084763"/>
            <a:ext cx="31369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a:solidFill>
                  <a:schemeClr val="bg1"/>
                </a:solidFill>
                <a:latin typeface="Times New Roman" panose="02020603050405020304" pitchFamily="18" charset="0"/>
                <a:cs typeface="Times New Roman" panose="02020603050405020304" pitchFamily="18" charset="0"/>
              </a:rPr>
              <a:t>Bà cụ</a:t>
            </a:r>
          </a:p>
        </p:txBody>
      </p:sp>
      <p:sp>
        <p:nvSpPr>
          <p:cNvPr id="16" name="Text Box 96"/>
          <p:cNvSpPr txBox="1">
            <a:spLocks noChangeArrowheads="1"/>
          </p:cNvSpPr>
          <p:nvPr/>
        </p:nvSpPr>
        <p:spPr bwMode="auto">
          <a:xfrm>
            <a:off x="8359775" y="2798763"/>
            <a:ext cx="1600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chê trách</a:t>
            </a:r>
          </a:p>
        </p:txBody>
      </p:sp>
      <p:sp>
        <p:nvSpPr>
          <p:cNvPr id="18" name="Text Box 99"/>
          <p:cNvSpPr txBox="1">
            <a:spLocks noChangeArrowheads="1"/>
          </p:cNvSpPr>
          <p:nvPr/>
        </p:nvSpPr>
        <p:spPr bwMode="auto">
          <a:xfrm>
            <a:off x="7080250" y="1819275"/>
            <a:ext cx="131921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700">
                <a:solidFill>
                  <a:schemeClr val="bg1"/>
                </a:solidFill>
                <a:latin typeface="Times New Roman" panose="02020603050405020304" pitchFamily="18" charset="0"/>
                <a:cs typeface="Times New Roman" panose="02020603050405020304" pitchFamily="18" charset="0"/>
              </a:rPr>
              <a:t>yêu cầu</a:t>
            </a:r>
          </a:p>
        </p:txBody>
      </p:sp>
      <p:sp>
        <p:nvSpPr>
          <p:cNvPr id="19" name="Text Box 100"/>
          <p:cNvSpPr txBox="1">
            <a:spLocks noChangeArrowheads="1"/>
          </p:cNvSpPr>
          <p:nvPr/>
        </p:nvSpPr>
        <p:spPr bwMode="auto">
          <a:xfrm>
            <a:off x="7327900" y="3654425"/>
            <a:ext cx="7493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chê</a:t>
            </a:r>
          </a:p>
        </p:txBody>
      </p:sp>
      <p:sp>
        <p:nvSpPr>
          <p:cNvPr id="21" name="Text Box 104"/>
          <p:cNvSpPr txBox="1">
            <a:spLocks noChangeArrowheads="1"/>
          </p:cNvSpPr>
          <p:nvPr/>
        </p:nvSpPr>
        <p:spPr bwMode="auto">
          <a:xfrm>
            <a:off x="7661275" y="5068888"/>
            <a:ext cx="2854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nhờ cậy giúp đỡ.</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92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305"/>
                                        </p:tgtEl>
                                        <p:attrNameLst>
                                          <p:attrName>style.visibility</p:attrName>
                                        </p:attrNameLst>
                                      </p:cBhvr>
                                      <p:to>
                                        <p:strVal val="visible"/>
                                      </p:to>
                                    </p:set>
                                    <p:animEffect transition="in" filter="blinds(horizontal)">
                                      <p:cBhvr>
                                        <p:cTn id="11" dur="500"/>
                                        <p:tgtEl>
                                          <p:spTgt spid="930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9307"/>
                                        </p:tgtEl>
                                        <p:attrNameLst>
                                          <p:attrName>style.visibility</p:attrName>
                                        </p:attrNameLst>
                                      </p:cBhvr>
                                      <p:to>
                                        <p:strVal val="visible"/>
                                      </p:to>
                                    </p:set>
                                    <p:animEffect transition="in" filter="blinds(horizontal)">
                                      <p:cBhvr>
                                        <p:cTn id="16" dur="500"/>
                                        <p:tgtEl>
                                          <p:spTgt spid="93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310"/>
                                        </p:tgtEl>
                                        <p:attrNameLst>
                                          <p:attrName>style.visibility</p:attrName>
                                        </p:attrNameLst>
                                      </p:cBhvr>
                                      <p:to>
                                        <p:strVal val="visible"/>
                                      </p:to>
                                    </p:set>
                                    <p:animEffect transition="in" filter="blinds(horizontal)">
                                      <p:cBhvr>
                                        <p:cTn id="21" dur="500"/>
                                        <p:tgtEl>
                                          <p:spTgt spid="93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318"/>
                                        </p:tgtEl>
                                        <p:attrNameLst>
                                          <p:attrName>style.visibility</p:attrName>
                                        </p:attrNameLst>
                                      </p:cBhvr>
                                      <p:to>
                                        <p:strVal val="visible"/>
                                      </p:to>
                                    </p:set>
                                    <p:animEffect transition="in" filter="blinds(horizontal)">
                                      <p:cBhvr>
                                        <p:cTn id="26" dur="500"/>
                                        <p:tgtEl>
                                          <p:spTgt spid="931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mph" presetSubtype="2" fill="hold" nodeType="clickEffect">
                                  <p:stCondLst>
                                    <p:cond delay="0"/>
                                  </p:stCondLst>
                                  <p:childTnLst>
                                    <p:animClr clrSpc="rgb" dir="cw">
                                      <p:cBhvr>
                                        <p:cTn id="56" dur="2000" fill="hold"/>
                                        <p:tgtEl>
                                          <p:spTgt spid="18"/>
                                        </p:tgtEl>
                                        <p:attrNameLst>
                                          <p:attrName>fillcolor</p:attrName>
                                        </p:attrNameLst>
                                      </p:cBhvr>
                                      <p:to>
                                        <a:srgbClr val="00B0F0"/>
                                      </p:to>
                                    </p:animClr>
                                    <p:set>
                                      <p:cBhvr>
                                        <p:cTn id="57" dur="2000" fill="hold"/>
                                        <p:tgtEl>
                                          <p:spTgt spid="18"/>
                                        </p:tgtEl>
                                        <p:attrNameLst>
                                          <p:attrName>fill.type</p:attrName>
                                        </p:attrNameLst>
                                      </p:cBhvr>
                                      <p:to>
                                        <p:strVal val="solid"/>
                                      </p:to>
                                    </p:set>
                                    <p:set>
                                      <p:cBhvr>
                                        <p:cTn id="58" dur="2000" fill="hold"/>
                                        <p:tgtEl>
                                          <p:spTgt spid="18"/>
                                        </p:tgtEl>
                                        <p:attrNameLst>
                                          <p:attrName>fill.on</p:attrName>
                                        </p:attrNameLst>
                                      </p:cBhvr>
                                      <p:to>
                                        <p:strVal val="true"/>
                                      </p:to>
                                    </p:set>
                                  </p:childTnLst>
                                </p:cTn>
                              </p:par>
                              <p:par>
                                <p:cTn id="59" presetID="1" presetClass="emph" presetSubtype="2" fill="hold" nodeType="withEffect">
                                  <p:stCondLst>
                                    <p:cond delay="0"/>
                                  </p:stCondLst>
                                  <p:childTnLst>
                                    <p:animClr clrSpc="rgb" dir="cw">
                                      <p:cBhvr>
                                        <p:cTn id="60" dur="2000" fill="hold"/>
                                        <p:tgtEl>
                                          <p:spTgt spid="16"/>
                                        </p:tgtEl>
                                        <p:attrNameLst>
                                          <p:attrName>fillcolor</p:attrName>
                                        </p:attrNameLst>
                                      </p:cBhvr>
                                      <p:to>
                                        <a:srgbClr val="00B0F0"/>
                                      </p:to>
                                    </p:animClr>
                                    <p:set>
                                      <p:cBhvr>
                                        <p:cTn id="61" dur="2000" fill="hold"/>
                                        <p:tgtEl>
                                          <p:spTgt spid="16"/>
                                        </p:tgtEl>
                                        <p:attrNameLst>
                                          <p:attrName>fill.type</p:attrName>
                                        </p:attrNameLst>
                                      </p:cBhvr>
                                      <p:to>
                                        <p:strVal val="solid"/>
                                      </p:to>
                                    </p:set>
                                    <p:set>
                                      <p:cBhvr>
                                        <p:cTn id="62" dur="2000" fill="hold"/>
                                        <p:tgtEl>
                                          <p:spTgt spid="16"/>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2000" fill="hold"/>
                                        <p:tgtEl>
                                          <p:spTgt spid="19"/>
                                        </p:tgtEl>
                                        <p:attrNameLst>
                                          <p:attrName>fillcolor</p:attrName>
                                        </p:attrNameLst>
                                      </p:cBhvr>
                                      <p:to>
                                        <a:srgbClr val="00B0F0"/>
                                      </p:to>
                                    </p:animClr>
                                    <p:set>
                                      <p:cBhvr>
                                        <p:cTn id="65" dur="2000" fill="hold"/>
                                        <p:tgtEl>
                                          <p:spTgt spid="19"/>
                                        </p:tgtEl>
                                        <p:attrNameLst>
                                          <p:attrName>fill.type</p:attrName>
                                        </p:attrNameLst>
                                      </p:cBhvr>
                                      <p:to>
                                        <p:strVal val="solid"/>
                                      </p:to>
                                    </p:set>
                                    <p:set>
                                      <p:cBhvr>
                                        <p:cTn id="66" dur="2000" fill="hold"/>
                                        <p:tgtEl>
                                          <p:spTgt spid="19"/>
                                        </p:tgtEl>
                                        <p:attrNameLst>
                                          <p:attrName>fill.on</p:attrName>
                                        </p:attrNameLst>
                                      </p:cBhvr>
                                      <p:to>
                                        <p:strVal val="true"/>
                                      </p:to>
                                    </p:set>
                                  </p:childTnLst>
                                </p:cTn>
                              </p:par>
                              <p:par>
                                <p:cTn id="67" presetID="1" presetClass="emph" presetSubtype="2" fill="hold" nodeType="withEffect">
                                  <p:stCondLst>
                                    <p:cond delay="0"/>
                                  </p:stCondLst>
                                  <p:childTnLst>
                                    <p:animClr clrSpc="rgb" dir="cw">
                                      <p:cBhvr>
                                        <p:cTn id="68" dur="2000" fill="hold"/>
                                        <p:tgtEl>
                                          <p:spTgt spid="21"/>
                                        </p:tgtEl>
                                        <p:attrNameLst>
                                          <p:attrName>fillcolor</p:attrName>
                                        </p:attrNameLst>
                                      </p:cBhvr>
                                      <p:to>
                                        <a:srgbClr val="00B0F0"/>
                                      </p:to>
                                    </p:animClr>
                                    <p:set>
                                      <p:cBhvr>
                                        <p:cTn id="69" dur="2000" fill="hold"/>
                                        <p:tgtEl>
                                          <p:spTgt spid="21"/>
                                        </p:tgtEl>
                                        <p:attrNameLst>
                                          <p:attrName>fill.type</p:attrName>
                                        </p:attrNameLst>
                                      </p:cBhvr>
                                      <p:to>
                                        <p:strVal val="solid"/>
                                      </p:to>
                                    </p:set>
                                    <p:set>
                                      <p:cBhvr>
                                        <p:cTn id="70" dur="2000" fill="hold"/>
                                        <p:tgtEl>
                                          <p:spTgt spid="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1" grpId="0"/>
      <p:bldP spid="9305" grpId="0"/>
      <p:bldP spid="9307" grpId="0"/>
      <p:bldP spid="9310" grpId="0"/>
      <p:bldP spid="9318" grpId="0"/>
      <p:bldP spid="12" grpId="0"/>
      <p:bldP spid="13" grpId="0"/>
      <p:bldP spid="14" grpId="0"/>
      <p:bldP spid="15" grpId="0"/>
      <p:bldP spid="16" grpId="0"/>
      <p:bldP spid="18" grpId="0"/>
      <p:bldP spid="19"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2743200" y="274320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solidFill>
                <a:schemeClr val="bg1"/>
              </a:solidFill>
              <a:latin typeface="Times New Roman" panose="02020603050405020304" pitchFamily="18" charset="0"/>
              <a:cs typeface="Times New Roman" panose="02020603050405020304" pitchFamily="18" charset="0"/>
            </a:endParaRPr>
          </a:p>
        </p:txBody>
      </p:sp>
      <p:sp>
        <p:nvSpPr>
          <p:cNvPr id="23558" name="Text Box 6"/>
          <p:cNvSpPr txBox="1">
            <a:spLocks noChangeArrowheads="1"/>
          </p:cNvSpPr>
          <p:nvPr/>
        </p:nvSpPr>
        <p:spPr bwMode="auto">
          <a:xfrm>
            <a:off x="457200" y="609600"/>
            <a:ext cx="11277600" cy="5294313"/>
          </a:xfrm>
          <a:prstGeom prst="rect">
            <a:avLst/>
          </a:prstGeom>
          <a:noFill/>
          <a:ln>
            <a:noFill/>
          </a:ln>
          <a:effec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sz="2600" u="sng" dirty="0">
                <a:solidFill>
                  <a:srgbClr val="FFFF00"/>
                </a:solidFill>
                <a:latin typeface="Times New Roman" panose="02020603050405020304" pitchFamily="18" charset="0"/>
                <a:cs typeface="Times New Roman" panose="02020603050405020304" pitchFamily="18" charset="0"/>
              </a:rPr>
              <a:t>Bài 2</a:t>
            </a:r>
            <a:r>
              <a:rPr lang="en-US" sz="2600" dirty="0">
                <a:solidFill>
                  <a:srgbClr val="FFFF00"/>
                </a:solidFill>
                <a:latin typeface="Times New Roman" panose="02020603050405020304" pitchFamily="18" charset="0"/>
                <a:cs typeface="Times New Roman" panose="02020603050405020304" pitchFamily="18" charset="0"/>
              </a:rPr>
              <a:t>: Đặt câu phù hợp với các tình huống cho sau đây:</a:t>
            </a:r>
          </a:p>
          <a:p>
            <a:pPr eaLnBrk="1" hangingPunct="1">
              <a:spcBef>
                <a:spcPct val="50000"/>
              </a:spcBef>
              <a:defRPr/>
            </a:pPr>
            <a:r>
              <a:rPr lang="en-US" sz="2600" b="1" dirty="0">
                <a:solidFill>
                  <a:srgbClr val="FFFF00"/>
                </a:solidFill>
                <a:latin typeface="Times New Roman" panose="02020603050405020304" pitchFamily="18" charset="0"/>
                <a:cs typeface="Times New Roman" panose="02020603050405020304" pitchFamily="18" charset="0"/>
              </a:rPr>
              <a:t>a)</a:t>
            </a:r>
            <a:r>
              <a:rPr lang="en-US" sz="2600" b="1" dirty="0">
                <a:solidFill>
                  <a:schemeClr val="bg1"/>
                </a:solidFill>
                <a:latin typeface="Times New Roman" panose="02020603050405020304" pitchFamily="18" charset="0"/>
                <a:cs typeface="Times New Roman" panose="02020603050405020304" pitchFamily="18" charset="0"/>
              </a:rPr>
              <a:t> </a:t>
            </a:r>
            <a:r>
              <a:rPr lang="en-US" sz="2600" dirty="0">
                <a:solidFill>
                  <a:schemeClr val="bg1"/>
                </a:solidFill>
                <a:latin typeface="Times New Roman" panose="02020603050405020304" pitchFamily="18" charset="0"/>
                <a:cs typeface="Times New Roman" panose="02020603050405020304" pitchFamily="18" charset="0"/>
              </a:rPr>
              <a:t>Trong giờ sinh hoạt đầu tuần của toàn trường, em đang chăm chú nghe cô hiệu trưởng nói thì một bạn ngồi cạnh hỏi chuyện em. Em hãy dùng hình thức câu hỏi để nói với bạn: chờ xong giờ sinh hoạt sẽ nói chuyện.</a:t>
            </a:r>
          </a:p>
          <a:p>
            <a:pPr marL="0" indent="0" eaLnBrk="1" hangingPunct="1">
              <a:spcBef>
                <a:spcPct val="50000"/>
              </a:spcBef>
              <a:defRPr/>
            </a:pPr>
            <a:r>
              <a:rPr lang="en-US" sz="2600" b="1" dirty="0">
                <a:solidFill>
                  <a:srgbClr val="FFFF00"/>
                </a:solidFill>
                <a:latin typeface="Times New Roman" panose="02020603050405020304" pitchFamily="18" charset="0"/>
                <a:cs typeface="Times New Roman" panose="02020603050405020304" pitchFamily="18" charset="0"/>
              </a:rPr>
              <a:t>b)</a:t>
            </a:r>
            <a:r>
              <a:rPr lang="en-US" sz="2600" dirty="0">
                <a:solidFill>
                  <a:schemeClr val="bg1"/>
                </a:solidFill>
                <a:latin typeface="Times New Roman" panose="02020603050405020304" pitchFamily="18" charset="0"/>
                <a:cs typeface="Times New Roman" panose="02020603050405020304" pitchFamily="18" charset="0"/>
              </a:rPr>
              <a:t> Đến nhà một bạn cùng lớp, em thấy nhà rất sạch sẽ, đồ đạc sắp xếp gọn gàng,ngăn nắp. Hãy dùng hình thức câu hỏi để khen bạn.</a:t>
            </a:r>
          </a:p>
          <a:p>
            <a:pPr marL="0" indent="0" eaLnBrk="1" hangingPunct="1">
              <a:spcBef>
                <a:spcPct val="50000"/>
              </a:spcBef>
              <a:defRPr/>
            </a:pPr>
            <a:r>
              <a:rPr lang="en-US" sz="2600" b="1" dirty="0">
                <a:solidFill>
                  <a:srgbClr val="FFFF00"/>
                </a:solidFill>
                <a:latin typeface="Times New Roman" panose="02020603050405020304" pitchFamily="18" charset="0"/>
                <a:cs typeface="Times New Roman" panose="02020603050405020304" pitchFamily="18" charset="0"/>
              </a:rPr>
              <a:t>c</a:t>
            </a:r>
            <a:r>
              <a:rPr lang="en-US" sz="2600" dirty="0">
                <a:solidFill>
                  <a:srgbClr val="FFFF00"/>
                </a:solidFill>
                <a:latin typeface="Times New Roman" panose="02020603050405020304" pitchFamily="18" charset="0"/>
                <a:cs typeface="Times New Roman" panose="02020603050405020304" pitchFamily="18" charset="0"/>
              </a:rPr>
              <a:t>)</a:t>
            </a:r>
            <a:r>
              <a:rPr lang="en-US" sz="2600" dirty="0">
                <a:solidFill>
                  <a:schemeClr val="bg1"/>
                </a:solidFill>
                <a:latin typeface="Times New Roman" panose="02020603050405020304" pitchFamily="18" charset="0"/>
                <a:cs typeface="Times New Roman" panose="02020603050405020304" pitchFamily="18" charset="0"/>
              </a:rPr>
              <a:t> Trong giờ kiểm tra em làm sai một bài tập, mãi đến khi về nhà em mới nghĩ ra. Em có thể tự trách mình bằng câu hỏi như thế nào?</a:t>
            </a:r>
          </a:p>
          <a:p>
            <a:pPr marL="0" indent="0" eaLnBrk="1" hangingPunct="1">
              <a:spcBef>
                <a:spcPct val="50000"/>
              </a:spcBef>
              <a:defRPr/>
            </a:pPr>
            <a:r>
              <a:rPr lang="en-US" sz="2600" b="1" dirty="0">
                <a:solidFill>
                  <a:srgbClr val="FFFF00"/>
                </a:solidFill>
                <a:latin typeface="Times New Roman" panose="02020603050405020304" pitchFamily="18" charset="0"/>
                <a:cs typeface="Times New Roman" panose="02020603050405020304" pitchFamily="18" charset="0"/>
              </a:rPr>
              <a:t>d)</a:t>
            </a:r>
            <a:r>
              <a:rPr lang="en-US" sz="2600" dirty="0">
                <a:solidFill>
                  <a:schemeClr val="bg1"/>
                </a:solidFill>
                <a:latin typeface="Times New Roman" panose="02020603050405020304" pitchFamily="18" charset="0"/>
                <a:cs typeface="Times New Roman" panose="02020603050405020304" pitchFamily="18" charset="0"/>
              </a:rPr>
              <a:t> Em và các bạn trao đổi về các trò chơi. Bạn Linh bảo: “Đá cầu là thích nhất.” Bạn Nam lại nói: “Chơi bi thích hơn.” Em hãy dùng hình thức câu hỏi để nêu ý kiến của mình: chơi diều cũng thú vị.</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blinds(horizontal)">
                                      <p:cBhvr>
                                        <p:cTn id="7"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2667000" y="274320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sp>
        <p:nvSpPr>
          <p:cNvPr id="30724" name="Text Box 6"/>
          <p:cNvSpPr txBox="1">
            <a:spLocks noChangeArrowheads="1"/>
          </p:cNvSpPr>
          <p:nvPr/>
        </p:nvSpPr>
        <p:spPr bwMode="auto">
          <a:xfrm>
            <a:off x="609600" y="681038"/>
            <a:ext cx="10820400"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u="sng">
                <a:solidFill>
                  <a:srgbClr val="FFFF00"/>
                </a:solidFill>
                <a:latin typeface="Times New Roman" panose="02020603050405020304" pitchFamily="18" charset="0"/>
                <a:cs typeface="Times New Roman" panose="02020603050405020304" pitchFamily="18" charset="0"/>
              </a:rPr>
              <a:t>Bài 2</a:t>
            </a:r>
            <a:r>
              <a:rPr lang="en-US" altLang="en-US" sz="2600">
                <a:solidFill>
                  <a:srgbClr val="FFFF00"/>
                </a:solidFill>
                <a:latin typeface="Times New Roman" panose="02020603050405020304" pitchFamily="18" charset="0"/>
                <a:cs typeface="Times New Roman" panose="02020603050405020304" pitchFamily="18" charset="0"/>
              </a:rPr>
              <a:t>: Đặt câu phù hợp với các tình huống cho sau đây:</a:t>
            </a:r>
          </a:p>
          <a:p>
            <a:pPr eaLnBrk="1" hangingPunct="1">
              <a:spcBef>
                <a:spcPct val="50000"/>
              </a:spcBef>
            </a:pPr>
            <a:r>
              <a:rPr lang="en-US" altLang="en-US" sz="2600">
                <a:solidFill>
                  <a:srgbClr val="FFFF00"/>
                </a:solidFill>
                <a:latin typeface="Times New Roman" panose="02020603050405020304" pitchFamily="18" charset="0"/>
                <a:cs typeface="Times New Roman" panose="02020603050405020304" pitchFamily="18" charset="0"/>
              </a:rPr>
              <a:t>a) </a:t>
            </a:r>
            <a:r>
              <a:rPr lang="en-US" altLang="en-US" sz="2600">
                <a:solidFill>
                  <a:schemeClr val="bg1"/>
                </a:solidFill>
                <a:latin typeface="Times New Roman" panose="02020603050405020304" pitchFamily="18" charset="0"/>
                <a:cs typeface="Times New Roman" panose="02020603050405020304" pitchFamily="18" charset="0"/>
              </a:rPr>
              <a:t>Trong giờ sinh hoạt đầu tuần của toàn trường, em đang chăm chú nghe cô hiệu trưởng nói thì một bạn ngồi cạnh hỏi chuyện em. Em hãy dùng hình thức câu hỏi để nói với bạn: chờ xong giờ sinh hoạt sẽ nói chuyện.</a:t>
            </a:r>
          </a:p>
        </p:txBody>
      </p:sp>
      <p:sp>
        <p:nvSpPr>
          <p:cNvPr id="4" name="Text Box 29"/>
          <p:cNvSpPr txBox="1">
            <a:spLocks noChangeArrowheads="1"/>
          </p:cNvSpPr>
          <p:nvPr/>
        </p:nvSpPr>
        <p:spPr bwMode="auto">
          <a:xfrm>
            <a:off x="714375" y="2589213"/>
            <a:ext cx="105918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B0F0"/>
                </a:solidFill>
                <a:latin typeface="Times New Roman" panose="02020603050405020304" pitchFamily="18" charset="0"/>
                <a:cs typeface="Times New Roman" panose="02020603050405020304" pitchFamily="18" charset="0"/>
              </a:rPr>
              <a:t>- Bạn có thể chờ hết giờ sinh hoạt, chúng mình cùng nói chuyện được không?</a:t>
            </a:r>
          </a:p>
        </p:txBody>
      </p:sp>
      <p:sp>
        <p:nvSpPr>
          <p:cNvPr id="30726" name="Text Box 5"/>
          <p:cNvSpPr txBox="1">
            <a:spLocks noChangeArrowheads="1"/>
          </p:cNvSpPr>
          <p:nvPr/>
        </p:nvSpPr>
        <p:spPr bwMode="auto">
          <a:xfrm>
            <a:off x="679450" y="3992563"/>
            <a:ext cx="107061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b="1">
                <a:solidFill>
                  <a:srgbClr val="FFFF00"/>
                </a:solidFill>
                <a:latin typeface="Times New Roman" panose="02020603050405020304" pitchFamily="18" charset="0"/>
                <a:cs typeface="Times New Roman" panose="02020603050405020304" pitchFamily="18" charset="0"/>
              </a:rPr>
              <a:t>b, </a:t>
            </a:r>
            <a:r>
              <a:rPr lang="en-US" altLang="en-US" sz="2600">
                <a:solidFill>
                  <a:schemeClr val="bg1"/>
                </a:solidFill>
                <a:latin typeface="Times New Roman" panose="02020603050405020304" pitchFamily="18" charset="0"/>
                <a:cs typeface="Times New Roman" panose="02020603050405020304" pitchFamily="18" charset="0"/>
              </a:rPr>
              <a:t>Đến nhà một bạn cùng lớp, em thấy nhà rất sạch sẽ, đồ đạc sắp xếp gọn gàng,ngăn nắp. Hãy dùng hình thức câu hỏi để khen bạn.</a:t>
            </a:r>
          </a:p>
        </p:txBody>
      </p:sp>
      <p:sp>
        <p:nvSpPr>
          <p:cNvPr id="7" name="Text Box 34"/>
          <p:cNvSpPr txBox="1">
            <a:spLocks noChangeArrowheads="1"/>
          </p:cNvSpPr>
          <p:nvPr/>
        </p:nvSpPr>
        <p:spPr bwMode="auto">
          <a:xfrm>
            <a:off x="758825" y="4906963"/>
            <a:ext cx="78803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B0F0"/>
                </a:solidFill>
                <a:latin typeface="Times New Roman" panose="02020603050405020304" pitchFamily="18" charset="0"/>
                <a:cs typeface="Times New Roman" panose="02020603050405020304" pitchFamily="18" charset="0"/>
              </a:rPr>
              <a:t>- Sao nhà bạn sạch sẽ, ngăn nắp thế?</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2743200" y="274320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sp>
        <p:nvSpPr>
          <p:cNvPr id="31748" name="Text Box 6"/>
          <p:cNvSpPr txBox="1">
            <a:spLocks noChangeArrowheads="1"/>
          </p:cNvSpPr>
          <p:nvPr/>
        </p:nvSpPr>
        <p:spPr bwMode="auto">
          <a:xfrm>
            <a:off x="463550" y="889000"/>
            <a:ext cx="10896600"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b="1">
                <a:solidFill>
                  <a:srgbClr val="FFFF00"/>
                </a:solidFill>
                <a:latin typeface="Times New Roman" panose="02020603050405020304" pitchFamily="18" charset="0"/>
                <a:cs typeface="Times New Roman" panose="02020603050405020304" pitchFamily="18" charset="0"/>
              </a:rPr>
              <a:t>c) </a:t>
            </a:r>
            <a:r>
              <a:rPr lang="en-US" altLang="en-US" sz="2600">
                <a:solidFill>
                  <a:schemeClr val="bg1"/>
                </a:solidFill>
                <a:latin typeface="Times New Roman" panose="02020603050405020304" pitchFamily="18" charset="0"/>
                <a:cs typeface="Times New Roman" panose="02020603050405020304" pitchFamily="18" charset="0"/>
              </a:rPr>
              <a:t>Trong giờ kiểm tra em làm sai một bài tập, mãi đến khi về nhà em mới nghĩ ra. Em có thể tự trách mình bằng câu hỏi như thế nào?</a:t>
            </a:r>
          </a:p>
        </p:txBody>
      </p:sp>
      <p:sp>
        <p:nvSpPr>
          <p:cNvPr id="4" name="Text Box 31"/>
          <p:cNvSpPr txBox="1">
            <a:spLocks noChangeArrowheads="1"/>
          </p:cNvSpPr>
          <p:nvPr/>
        </p:nvSpPr>
        <p:spPr bwMode="auto">
          <a:xfrm>
            <a:off x="762000" y="1836738"/>
            <a:ext cx="86010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B0F0"/>
                </a:solidFill>
                <a:latin typeface="Times New Roman" panose="02020603050405020304" pitchFamily="18" charset="0"/>
                <a:cs typeface="Times New Roman" panose="02020603050405020304" pitchFamily="18" charset="0"/>
              </a:rPr>
              <a:t>- Bài toán không khó sao mình làm sai vậy nhỉ?</a:t>
            </a:r>
          </a:p>
        </p:txBody>
      </p:sp>
      <p:sp>
        <p:nvSpPr>
          <p:cNvPr id="31750" name="Text Box 6"/>
          <p:cNvSpPr txBox="1">
            <a:spLocks noChangeArrowheads="1"/>
          </p:cNvSpPr>
          <p:nvPr/>
        </p:nvSpPr>
        <p:spPr bwMode="auto">
          <a:xfrm>
            <a:off x="485775" y="2778125"/>
            <a:ext cx="11006138"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b="1">
                <a:solidFill>
                  <a:srgbClr val="FFFF00"/>
                </a:solidFill>
                <a:latin typeface="Times New Roman" panose="02020603050405020304" pitchFamily="18" charset="0"/>
                <a:cs typeface="Times New Roman" panose="02020603050405020304" pitchFamily="18" charset="0"/>
              </a:rPr>
              <a:t>d)</a:t>
            </a:r>
            <a:r>
              <a:rPr lang="en-US" altLang="en-US" sz="2600">
                <a:solidFill>
                  <a:schemeClr val="bg1"/>
                </a:solidFill>
                <a:latin typeface="Times New Roman" panose="02020603050405020304" pitchFamily="18" charset="0"/>
                <a:cs typeface="Times New Roman" panose="02020603050405020304" pitchFamily="18" charset="0"/>
              </a:rPr>
              <a:t> Em và các bạn trao đổi về các trò chơi. Bạn Linh bảo: “Đá cầu là thích nhất.” Bạn Nam lại nói: “Chơi bi thích hơn.” Em hãy dùng hình thức câu hỏi để nêu ý kiến của mình: chơi diều cũng thú vị.</a:t>
            </a:r>
          </a:p>
        </p:txBody>
      </p:sp>
      <p:sp>
        <p:nvSpPr>
          <p:cNvPr id="11" name="Text Box 35"/>
          <p:cNvSpPr txBox="1">
            <a:spLocks noChangeArrowheads="1"/>
          </p:cNvSpPr>
          <p:nvPr/>
        </p:nvSpPr>
        <p:spPr bwMode="auto">
          <a:xfrm>
            <a:off x="769938" y="4108450"/>
            <a:ext cx="6248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B0F0"/>
                </a:solidFill>
                <a:latin typeface="Times New Roman" panose="02020603050405020304" pitchFamily="18" charset="0"/>
                <a:cs typeface="Times New Roman" panose="02020603050405020304" pitchFamily="18" charset="0"/>
              </a:rPr>
              <a:t>- Chơi diều cũng thú vị chứ?</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2738438" y="1676400"/>
            <a:ext cx="64008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3400">
              <a:solidFill>
                <a:srgbClr val="FFFF00"/>
              </a:solidFill>
              <a:latin typeface="Times New Roman" panose="02020603050405020304" pitchFamily="18" charset="0"/>
              <a:cs typeface="Times New Roman" panose="02020603050405020304" pitchFamily="18" charset="0"/>
            </a:endParaRPr>
          </a:p>
        </p:txBody>
      </p:sp>
      <p:sp>
        <p:nvSpPr>
          <p:cNvPr id="32772" name="Text Box 6"/>
          <p:cNvSpPr txBox="1">
            <a:spLocks noChangeArrowheads="1"/>
          </p:cNvSpPr>
          <p:nvPr/>
        </p:nvSpPr>
        <p:spPr bwMode="auto">
          <a:xfrm>
            <a:off x="600075" y="695325"/>
            <a:ext cx="9458325"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400" u="sng">
                <a:solidFill>
                  <a:srgbClr val="FFFF00"/>
                </a:solidFill>
                <a:latin typeface="Times New Roman" panose="02020603050405020304" pitchFamily="18" charset="0"/>
                <a:cs typeface="Times New Roman" panose="02020603050405020304" pitchFamily="18" charset="0"/>
              </a:rPr>
              <a:t>Bài 2</a:t>
            </a:r>
            <a:r>
              <a:rPr lang="en-US" altLang="en-US" sz="3400">
                <a:solidFill>
                  <a:srgbClr val="FFFF00"/>
                </a:solidFill>
                <a:latin typeface="Times New Roman" panose="02020603050405020304" pitchFamily="18" charset="0"/>
                <a:cs typeface="Times New Roman" panose="02020603050405020304" pitchFamily="18" charset="0"/>
              </a:rPr>
              <a:t>: Đặt câu phù hợp với các tình huống đã cho:</a:t>
            </a:r>
          </a:p>
        </p:txBody>
      </p:sp>
      <p:sp>
        <p:nvSpPr>
          <p:cNvPr id="32773" name="Text Box 29"/>
          <p:cNvSpPr txBox="1">
            <a:spLocks noChangeArrowheads="1"/>
          </p:cNvSpPr>
          <p:nvPr/>
        </p:nvSpPr>
        <p:spPr bwMode="auto">
          <a:xfrm>
            <a:off x="752475" y="1474788"/>
            <a:ext cx="10982325" cy="11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400">
                <a:solidFill>
                  <a:schemeClr val="bg1"/>
                </a:solidFill>
                <a:latin typeface="Times New Roman" panose="02020603050405020304" pitchFamily="18" charset="0"/>
                <a:cs typeface="Times New Roman" panose="02020603050405020304" pitchFamily="18" charset="0"/>
              </a:rPr>
              <a:t>a. Bạn có thể chờ hết giờ sinh hoạt, chúng mình cùng nói chuyện được không?</a:t>
            </a:r>
          </a:p>
        </p:txBody>
      </p:sp>
      <p:sp>
        <p:nvSpPr>
          <p:cNvPr id="32774" name="Text Box 31"/>
          <p:cNvSpPr txBox="1">
            <a:spLocks noChangeArrowheads="1"/>
          </p:cNvSpPr>
          <p:nvPr/>
        </p:nvSpPr>
        <p:spPr bwMode="auto">
          <a:xfrm>
            <a:off x="752475" y="3776663"/>
            <a:ext cx="106299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400">
                <a:solidFill>
                  <a:schemeClr val="bg1"/>
                </a:solidFill>
                <a:latin typeface="Times New Roman" panose="02020603050405020304" pitchFamily="18" charset="0"/>
                <a:cs typeface="Times New Roman" panose="02020603050405020304" pitchFamily="18" charset="0"/>
              </a:rPr>
              <a:t>c. Bài toán không khó sao mình làm sai vậy nhỉ?</a:t>
            </a:r>
          </a:p>
        </p:txBody>
      </p:sp>
      <p:sp>
        <p:nvSpPr>
          <p:cNvPr id="32775" name="Text Box 34"/>
          <p:cNvSpPr txBox="1">
            <a:spLocks noChangeArrowheads="1"/>
          </p:cNvSpPr>
          <p:nvPr/>
        </p:nvSpPr>
        <p:spPr bwMode="auto">
          <a:xfrm>
            <a:off x="752475" y="2876550"/>
            <a:ext cx="86645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400">
                <a:solidFill>
                  <a:schemeClr val="bg1"/>
                </a:solidFill>
                <a:latin typeface="Times New Roman" panose="02020603050405020304" pitchFamily="18" charset="0"/>
                <a:cs typeface="Times New Roman" panose="02020603050405020304" pitchFamily="18" charset="0"/>
              </a:rPr>
              <a:t>b.Sao nhà bạn sạch sẽ, ngăn nắp thế?</a:t>
            </a:r>
          </a:p>
        </p:txBody>
      </p:sp>
      <p:sp>
        <p:nvSpPr>
          <p:cNvPr id="32776" name="Text Box 35"/>
          <p:cNvSpPr txBox="1">
            <a:spLocks noChangeArrowheads="1"/>
          </p:cNvSpPr>
          <p:nvPr/>
        </p:nvSpPr>
        <p:spPr bwMode="auto">
          <a:xfrm>
            <a:off x="762000" y="4614863"/>
            <a:ext cx="66865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400">
                <a:solidFill>
                  <a:schemeClr val="bg1"/>
                </a:solidFill>
                <a:latin typeface="Times New Roman" panose="02020603050405020304" pitchFamily="18" charset="0"/>
                <a:cs typeface="Times New Roman" panose="02020603050405020304" pitchFamily="18" charset="0"/>
              </a:rPr>
              <a:t>d. Chơi diều cũng thú vị chứ?</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p:cNvSpPr txBox="1">
            <a:spLocks noChangeArrowheads="1"/>
          </p:cNvSpPr>
          <p:nvPr/>
        </p:nvSpPr>
        <p:spPr bwMode="auto">
          <a:xfrm>
            <a:off x="2743200" y="274320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sp>
        <p:nvSpPr>
          <p:cNvPr id="33796" name="Text Box 6"/>
          <p:cNvSpPr txBox="1">
            <a:spLocks noChangeArrowheads="1"/>
          </p:cNvSpPr>
          <p:nvPr/>
        </p:nvSpPr>
        <p:spPr bwMode="auto">
          <a:xfrm>
            <a:off x="609600" y="609600"/>
            <a:ext cx="99822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50000"/>
              </a:spcBef>
            </a:pPr>
            <a:r>
              <a:rPr lang="en-US" altLang="en-US" sz="3200" u="sng">
                <a:solidFill>
                  <a:srgbClr val="FFFF00"/>
                </a:solidFill>
                <a:latin typeface="Times New Roman" panose="02020603050405020304" pitchFamily="18" charset="0"/>
                <a:cs typeface="Times New Roman" panose="02020603050405020304" pitchFamily="18" charset="0"/>
              </a:rPr>
              <a:t>Bài 3</a:t>
            </a:r>
            <a:r>
              <a:rPr lang="en-US" altLang="en-US" sz="3200">
                <a:solidFill>
                  <a:srgbClr val="FFFF00"/>
                </a:solidFill>
                <a:latin typeface="Times New Roman" panose="02020603050405020304" pitchFamily="18" charset="0"/>
                <a:cs typeface="Times New Roman" panose="02020603050405020304" pitchFamily="18" charset="0"/>
              </a:rPr>
              <a:t>: Hãy nêu một vài tình huống có thể dùng câu hỏi để:</a:t>
            </a:r>
          </a:p>
          <a:p>
            <a:pPr eaLnBrk="1" hangingPunct="1">
              <a:spcBef>
                <a:spcPct val="50000"/>
              </a:spcBef>
            </a:pPr>
            <a:r>
              <a:rPr lang="en-US" altLang="en-US" sz="2800">
                <a:latin typeface="Times New Roman" panose="02020603050405020304" pitchFamily="18" charset="0"/>
                <a:cs typeface="Times New Roman" panose="02020603050405020304" pitchFamily="18" charset="0"/>
              </a:rPr>
              <a:t>	</a:t>
            </a:r>
            <a:r>
              <a:rPr lang="en-US" altLang="en-US" sz="2800">
                <a:solidFill>
                  <a:schemeClr val="bg1"/>
                </a:solidFill>
                <a:latin typeface="Times New Roman" panose="02020603050405020304" pitchFamily="18" charset="0"/>
                <a:cs typeface="Times New Roman" panose="02020603050405020304" pitchFamily="18" charset="0"/>
              </a:rPr>
              <a:t>a) Tỏ thái độ khen, chê.</a:t>
            </a:r>
          </a:p>
          <a:p>
            <a:pPr eaLnBrk="1" hangingPunct="1">
              <a:spcBef>
                <a:spcPct val="50000"/>
              </a:spcBef>
            </a:pPr>
            <a:r>
              <a:rPr lang="en-US" altLang="en-US" sz="2800">
                <a:solidFill>
                  <a:schemeClr val="bg1"/>
                </a:solidFill>
                <a:latin typeface="Times New Roman" panose="02020603050405020304" pitchFamily="18" charset="0"/>
                <a:cs typeface="Times New Roman" panose="02020603050405020304" pitchFamily="18" charset="0"/>
              </a:rPr>
              <a:t>	b) Khẳng định, phủ định.</a:t>
            </a:r>
          </a:p>
          <a:p>
            <a:pPr eaLnBrk="1" hangingPunct="1">
              <a:spcBef>
                <a:spcPct val="50000"/>
              </a:spcBef>
            </a:pPr>
            <a:r>
              <a:rPr lang="en-US" altLang="en-US" sz="2800">
                <a:solidFill>
                  <a:schemeClr val="bg1"/>
                </a:solidFill>
                <a:latin typeface="Times New Roman" panose="02020603050405020304" pitchFamily="18" charset="0"/>
                <a:cs typeface="Times New Roman" panose="02020603050405020304" pitchFamily="18" charset="0"/>
              </a:rPr>
              <a:t>	c) Thể hiện yêu cầu, mong muốn.</a:t>
            </a:r>
          </a:p>
          <a:p>
            <a:pPr eaLnBrk="1" hangingPunct="1">
              <a:spcBef>
                <a:spcPct val="50000"/>
              </a:spcBef>
            </a:pPr>
            <a:r>
              <a:rPr lang="en-US" altLang="en-US" sz="2800">
                <a:solidFill>
                  <a:schemeClr val="bg1"/>
                </a:solidFill>
                <a:latin typeface="Times New Roman" panose="02020603050405020304" pitchFamily="18" charset="0"/>
                <a:cs typeface="Times New Roman" panose="02020603050405020304" pitchFamily="18" charset="0"/>
              </a:rPr>
              <a:t>  </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3"/>
          <p:cNvSpPr txBox="1">
            <a:spLocks noChangeArrowheads="1"/>
          </p:cNvSpPr>
          <p:nvPr/>
        </p:nvSpPr>
        <p:spPr bwMode="auto">
          <a:xfrm>
            <a:off x="2743200" y="274320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35849" name="Text Box 9"/>
          <p:cNvSpPr txBox="1">
            <a:spLocks noChangeArrowheads="1"/>
          </p:cNvSpPr>
          <p:nvPr/>
        </p:nvSpPr>
        <p:spPr bwMode="auto">
          <a:xfrm>
            <a:off x="457200" y="533400"/>
            <a:ext cx="11277600" cy="5494338"/>
          </a:xfrm>
          <a:prstGeom prst="rect">
            <a:avLst/>
          </a:prstGeom>
          <a:noFill/>
          <a:ln>
            <a:noFill/>
          </a:ln>
          <a:effec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AutoNum type="alphaLcParenR"/>
              <a:defRPr/>
            </a:pPr>
            <a:r>
              <a:rPr lang="en-US" altLang="en-US" sz="2600" i="1" dirty="0">
                <a:solidFill>
                  <a:srgbClr val="FFFF00"/>
                </a:solidFill>
                <a:latin typeface="Times New Roman" panose="02020603050405020304" pitchFamily="18" charset="0"/>
                <a:cs typeface="Times New Roman" panose="02020603050405020304" pitchFamily="18" charset="0"/>
              </a:rPr>
              <a:t>Tỏ thái độ khen, chê.</a:t>
            </a:r>
            <a:endParaRPr lang="en-US" altLang="en-US" sz="2600" dirty="0">
              <a:solidFill>
                <a:schemeClr val="bg1"/>
              </a:solidFill>
              <a:latin typeface="Times New Roman" panose="02020603050405020304" pitchFamily="18" charset="0"/>
              <a:cs typeface="Times New Roman" panose="02020603050405020304" pitchFamily="18" charset="0"/>
            </a:endParaRPr>
          </a:p>
          <a:p>
            <a:pPr marL="0" indent="0" eaLnBrk="1" hangingPunct="1">
              <a:lnSpc>
                <a:spcPct val="100000"/>
              </a:lnSpc>
              <a:spcBef>
                <a:spcPct val="50000"/>
              </a:spcBef>
              <a:buFont typeface="Arial" panose="020B0604020202020204" pitchFamily="34" charset="0"/>
              <a:buNone/>
              <a:defRPr/>
            </a:pPr>
            <a:r>
              <a:rPr lang="en-US" altLang="en-US" sz="2600" dirty="0">
                <a:solidFill>
                  <a:schemeClr val="bg1"/>
                </a:solidFill>
                <a:latin typeface="Times New Roman" panose="02020603050405020304" pitchFamily="18" charset="0"/>
                <a:cs typeface="Times New Roman" panose="02020603050405020304" pitchFamily="18" charset="0"/>
              </a:rPr>
              <a:t>-  Tối qua, Gấu rất nghịch, bôi mực hết sách của em. Em tức quá, kêu lên: “ Sao em hư thế nhỉ? Chị không chơi với em nữa”.</a:t>
            </a:r>
          </a:p>
          <a:p>
            <a:pPr eaLnBrk="1" hangingPunct="1">
              <a:lnSpc>
                <a:spcPct val="100000"/>
              </a:lnSpc>
              <a:spcBef>
                <a:spcPct val="0"/>
              </a:spcBef>
              <a:buFontTx/>
              <a:buChar char="-"/>
              <a:defRPr/>
            </a:pPr>
            <a:r>
              <a:rPr lang="en-US" altLang="en-US" sz="2600" dirty="0">
                <a:solidFill>
                  <a:schemeClr val="bg1"/>
                </a:solidFill>
                <a:latin typeface="Times New Roman" panose="02020603050405020304" pitchFamily="18" charset="0"/>
                <a:cs typeface="Times New Roman" panose="02020603050405020304" pitchFamily="18" charset="0"/>
              </a:rPr>
              <a:t>Em Xoài học l</a:t>
            </a:r>
            <a:r>
              <a:rPr lang="vi-VN" altLang="en-US" sz="2600" dirty="0">
                <a:solidFill>
                  <a:schemeClr val="bg1"/>
                </a:solidFill>
                <a:latin typeface="Times New Roman" panose="02020603050405020304" pitchFamily="18" charset="0"/>
                <a:cs typeface="Times New Roman" panose="02020603050405020304" pitchFamily="18" charset="0"/>
              </a:rPr>
              <a:t>ớ</a:t>
            </a:r>
            <a:r>
              <a:rPr lang="en-US" altLang="en-US" sz="2600" dirty="0">
                <a:solidFill>
                  <a:schemeClr val="bg1"/>
                </a:solidFill>
                <a:latin typeface="Times New Roman" panose="02020603050405020304" pitchFamily="18" charset="0"/>
                <a:cs typeface="Times New Roman" panose="02020603050405020304" pitchFamily="18" charset="0"/>
              </a:rPr>
              <a:t>p 1, tối qua đ</a:t>
            </a:r>
            <a:r>
              <a:rPr lang="vi-VN" altLang="en-US" sz="2600" dirty="0">
                <a:solidFill>
                  <a:schemeClr val="bg1"/>
                </a:solidFill>
                <a:latin typeface="Times New Roman" panose="02020603050405020304" pitchFamily="18" charset="0"/>
                <a:cs typeface="Times New Roman" panose="02020603050405020304" pitchFamily="18" charset="0"/>
              </a:rPr>
              <a:t>ượ</a:t>
            </a:r>
            <a:r>
              <a:rPr lang="en-US" altLang="en-US" sz="2600" dirty="0">
                <a:solidFill>
                  <a:schemeClr val="bg1"/>
                </a:solidFill>
                <a:latin typeface="Times New Roman" panose="02020603050405020304" pitchFamily="18" charset="0"/>
                <a:cs typeface="Times New Roman" panose="02020603050405020304" pitchFamily="18" charset="0"/>
              </a:rPr>
              <a:t>c cô giáo tuyên d</a:t>
            </a:r>
            <a:r>
              <a:rPr lang="vi-VN" altLang="en-US" sz="2600" dirty="0">
                <a:solidFill>
                  <a:schemeClr val="bg1"/>
                </a:solidFill>
                <a:latin typeface="Times New Roman" panose="02020603050405020304" pitchFamily="18" charset="0"/>
                <a:cs typeface="Times New Roman" panose="02020603050405020304" pitchFamily="18" charset="0"/>
              </a:rPr>
              <a:t>ươ</a:t>
            </a:r>
            <a:r>
              <a:rPr lang="en-US" altLang="en-US" sz="2600" dirty="0">
                <a:solidFill>
                  <a:schemeClr val="bg1"/>
                </a:solidFill>
                <a:latin typeface="Times New Roman" panose="02020603050405020304" pitchFamily="18" charset="0"/>
                <a:cs typeface="Times New Roman" panose="02020603050405020304" pitchFamily="18" charset="0"/>
              </a:rPr>
              <a:t>ng vì đọc bài tiến bộ. Em khen bé: “Sao Xoài giỏi thế nhỉ?”</a:t>
            </a:r>
          </a:p>
          <a:p>
            <a:pPr eaLnBrk="1" hangingPunct="1">
              <a:lnSpc>
                <a:spcPct val="100000"/>
              </a:lnSpc>
              <a:spcBef>
                <a:spcPct val="0"/>
              </a:spcBef>
              <a:buFontTx/>
              <a:buNone/>
              <a:defRPr/>
            </a:pPr>
            <a:endParaRPr lang="en-US" altLang="en-US" sz="2600" dirty="0">
              <a:solidFill>
                <a:srgbClr val="FFFF00"/>
              </a:solidFill>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defRPr/>
            </a:pPr>
            <a:r>
              <a:rPr lang="en-US" altLang="en-US" sz="2600" i="1" dirty="0">
                <a:solidFill>
                  <a:srgbClr val="FFFF00"/>
                </a:solidFill>
                <a:latin typeface="Times New Roman" panose="02020603050405020304" pitchFamily="18" charset="0"/>
                <a:cs typeface="Times New Roman" panose="02020603050405020304" pitchFamily="18" charset="0"/>
              </a:rPr>
              <a:t>b) Khẳng định, phủ định:</a:t>
            </a:r>
          </a:p>
          <a:p>
            <a:pPr eaLnBrk="1" hangingPunct="1">
              <a:lnSpc>
                <a:spcPct val="100000"/>
              </a:lnSpc>
              <a:spcBef>
                <a:spcPct val="0"/>
              </a:spcBef>
              <a:buFontTx/>
              <a:buNone/>
              <a:defRPr/>
            </a:pPr>
            <a:r>
              <a:rPr lang="en-US" altLang="en-US" sz="2600" dirty="0">
                <a:solidFill>
                  <a:schemeClr val="bg1"/>
                </a:solidFill>
                <a:latin typeface="Times New Roman" panose="02020603050405020304" pitchFamily="18" charset="0"/>
                <a:cs typeface="Times New Roman" panose="02020603050405020304" pitchFamily="18" charset="0"/>
              </a:rPr>
              <a:t>    Bạn Hải chỉ uống n</a:t>
            </a:r>
            <a:r>
              <a:rPr lang="vi-VN" altLang="en-US" sz="2600" dirty="0">
                <a:solidFill>
                  <a:schemeClr val="bg1"/>
                </a:solidFill>
                <a:latin typeface="Times New Roman" panose="02020603050405020304" pitchFamily="18" charset="0"/>
                <a:cs typeface="Times New Roman" panose="02020603050405020304" pitchFamily="18" charset="0"/>
              </a:rPr>
              <a:t>ướ</a:t>
            </a:r>
            <a:r>
              <a:rPr lang="en-US" altLang="en-US" sz="2600" dirty="0">
                <a:solidFill>
                  <a:schemeClr val="bg1"/>
                </a:solidFill>
                <a:latin typeface="Times New Roman" panose="02020603050405020304" pitchFamily="18" charset="0"/>
                <a:cs typeface="Times New Roman" panose="02020603050405020304" pitchFamily="18" charset="0"/>
              </a:rPr>
              <a:t>c lọc. Em nói với bạn:  “Uống cocacola cũng ngon chứ?”</a:t>
            </a:r>
          </a:p>
          <a:p>
            <a:pPr eaLnBrk="1" hangingPunct="1">
              <a:lnSpc>
                <a:spcPct val="100000"/>
              </a:lnSpc>
              <a:spcBef>
                <a:spcPct val="0"/>
              </a:spcBef>
              <a:buFontTx/>
              <a:buNone/>
              <a:defRPr/>
            </a:pPr>
            <a:r>
              <a:rPr lang="en-US" altLang="en-US" sz="2600" dirty="0">
                <a:solidFill>
                  <a:schemeClr val="bg1"/>
                </a:solidFill>
                <a:latin typeface="Times New Roman" panose="02020603050405020304" pitchFamily="18" charset="0"/>
                <a:cs typeface="Times New Roman" panose="02020603050405020304" pitchFamily="18" charset="0"/>
              </a:rPr>
              <a:t>Hải thấy em nói vậy thì bĩu môi:  “Uống cocacola cho hỏng răng à?”</a:t>
            </a:r>
          </a:p>
          <a:p>
            <a:pPr eaLnBrk="1" hangingPunct="1">
              <a:lnSpc>
                <a:spcPct val="100000"/>
              </a:lnSpc>
              <a:spcBef>
                <a:spcPct val="0"/>
              </a:spcBef>
              <a:buFontTx/>
              <a:buNone/>
              <a:defRPr/>
            </a:pPr>
            <a:endParaRPr lang="en-US" altLang="en-US" sz="2600" dirty="0">
              <a:solidFill>
                <a:srgbClr val="FFFF00"/>
              </a:solidFill>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defRPr/>
            </a:pPr>
            <a:r>
              <a:rPr lang="en-US" altLang="en-US" sz="2600" i="1" dirty="0">
                <a:solidFill>
                  <a:srgbClr val="FFFF00"/>
                </a:solidFill>
                <a:latin typeface="Times New Roman" panose="02020603050405020304" pitchFamily="18" charset="0"/>
                <a:cs typeface="Times New Roman" panose="02020603050405020304" pitchFamily="18" charset="0"/>
              </a:rPr>
              <a:t>c) Thể hiện yêu cầu, mong muốn</a:t>
            </a:r>
          </a:p>
          <a:p>
            <a:pPr eaLnBrk="1" hangingPunct="1">
              <a:lnSpc>
                <a:spcPct val="100000"/>
              </a:lnSpc>
              <a:spcBef>
                <a:spcPct val="0"/>
              </a:spcBef>
              <a:buFontTx/>
              <a:buNone/>
              <a:defRPr/>
            </a:pPr>
            <a:r>
              <a:rPr lang="en-US" altLang="en-US" sz="2600" dirty="0">
                <a:solidFill>
                  <a:schemeClr val="bg1"/>
                </a:solidFill>
                <a:latin typeface="Times New Roman" panose="02020603050405020304" pitchFamily="18" charset="0"/>
                <a:cs typeface="Times New Roman" panose="02020603050405020304" pitchFamily="18" charset="0"/>
              </a:rPr>
              <a:t> Em Bon nhảy nhót trên giường huỳnh huỵch lúc em đang chăm chú học bài. Em bảo: “ Bon ra ngoài cho anh học bài được không?”</a:t>
            </a:r>
          </a:p>
        </p:txBody>
      </p:sp>
      <p:cxnSp>
        <p:nvCxnSpPr>
          <p:cNvPr id="6" name="Straight Connector 5"/>
          <p:cNvCxnSpPr/>
          <p:nvPr/>
        </p:nvCxnSpPr>
        <p:spPr>
          <a:xfrm>
            <a:off x="2286000" y="2743200"/>
            <a:ext cx="27432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9600" y="1930400"/>
            <a:ext cx="12192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591800" y="1524000"/>
            <a:ext cx="9906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57800" y="4343400"/>
            <a:ext cx="41148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86600" y="3886200"/>
            <a:ext cx="41148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17688" y="5943600"/>
            <a:ext cx="542131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5849">
                                            <p:txEl>
                                              <p:pRg st="1" end="1"/>
                                            </p:txEl>
                                          </p:spTgt>
                                        </p:tgtEl>
                                        <p:attrNameLst>
                                          <p:attrName>style.visibility</p:attrName>
                                        </p:attrNameLst>
                                      </p:cBhvr>
                                      <p:to>
                                        <p:strVal val="visible"/>
                                      </p:to>
                                    </p:set>
                                    <p:animEffect transition="in" filter="barn(inVertical)">
                                      <p:cBhvr>
                                        <p:cTn id="7" dur="500"/>
                                        <p:tgtEl>
                                          <p:spTgt spid="3584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35849">
                                            <p:txEl>
                                              <p:pRg st="2" end="2"/>
                                            </p:txEl>
                                          </p:spTgt>
                                        </p:tgtEl>
                                        <p:attrNameLst>
                                          <p:attrName>style.visibility</p:attrName>
                                        </p:attrNameLst>
                                      </p:cBhvr>
                                      <p:to>
                                        <p:strVal val="visible"/>
                                      </p:to>
                                    </p:set>
                                    <p:animEffect transition="in" filter="barn(inVertical)">
                                      <p:cBhvr>
                                        <p:cTn id="20" dur="500"/>
                                        <p:tgtEl>
                                          <p:spTgt spid="3584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35849">
                                            <p:txEl>
                                              <p:pRg st="5" end="5"/>
                                            </p:txEl>
                                          </p:spTgt>
                                        </p:tgtEl>
                                        <p:attrNameLst>
                                          <p:attrName>style.visibility</p:attrName>
                                        </p:attrNameLst>
                                      </p:cBhvr>
                                      <p:to>
                                        <p:strVal val="visible"/>
                                      </p:to>
                                    </p:set>
                                    <p:animEffect transition="in" filter="barn(inVertical)">
                                      <p:cBhvr>
                                        <p:cTn id="25" dur="500"/>
                                        <p:tgtEl>
                                          <p:spTgt spid="35849">
                                            <p:txEl>
                                              <p:pRg st="5" end="5"/>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5849">
                                            <p:txEl>
                                              <p:pRg st="6" end="6"/>
                                            </p:txEl>
                                          </p:spTgt>
                                        </p:tgtEl>
                                        <p:attrNameLst>
                                          <p:attrName>style.visibility</p:attrName>
                                        </p:attrNameLst>
                                      </p:cBhvr>
                                      <p:to>
                                        <p:strVal val="visible"/>
                                      </p:to>
                                    </p:set>
                                    <p:animEffect transition="in" filter="barn(inVertical)">
                                      <p:cBhvr>
                                        <p:cTn id="28" dur="500"/>
                                        <p:tgtEl>
                                          <p:spTgt spid="35849">
                                            <p:txEl>
                                              <p:pRg st="6" end="6"/>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35849">
                                            <p:txEl>
                                              <p:pRg st="9" end="9"/>
                                            </p:txEl>
                                          </p:spTgt>
                                        </p:tgtEl>
                                        <p:attrNameLst>
                                          <p:attrName>style.visibility</p:attrName>
                                        </p:attrNameLst>
                                      </p:cBhvr>
                                      <p:to>
                                        <p:strVal val="visible"/>
                                      </p:to>
                                    </p:set>
                                    <p:animEffect transition="in" filter="barn(inVertical)">
                                      <p:cBhvr>
                                        <p:cTn id="33" dur="500"/>
                                        <p:tgtEl>
                                          <p:spTgt spid="35849">
                                            <p:txEl>
                                              <p:pRg st="9" end="9"/>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par>
                                <p:cTn id="44" presetID="22" presetClass="entr" presetSubtype="4"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ntr" presetSubtype="21"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WordArt 3"/>
          <p:cNvSpPr>
            <a:spLocks noChangeArrowheads="1" noChangeShapeType="1" noTextEdit="1"/>
          </p:cNvSpPr>
          <p:nvPr/>
        </p:nvSpPr>
        <p:spPr bwMode="auto">
          <a:xfrm>
            <a:off x="3295650" y="1085850"/>
            <a:ext cx="5657850" cy="1943100"/>
          </a:xfrm>
          <a:prstGeom prst="rect">
            <a:avLst/>
          </a:prstGeom>
        </p:spPr>
        <p:txBody>
          <a:bodyPr wrap="none" fromWordArt="1">
            <a:prstTxWarp prst="textDeflateBottom">
              <a:avLst>
                <a:gd name="adj" fmla="val 54884"/>
              </a:avLst>
            </a:prstTxWarp>
          </a:bodyPr>
          <a:lstStyle/>
          <a:p>
            <a:pPr algn="ctr"/>
            <a:r>
              <a:rPr lang="en-US" sz="27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sy="50000" rotWithShape="0">
                    <a:srgbClr val="C0C0C0">
                      <a:alpha val="50000"/>
                    </a:srgbClr>
                  </a:outerShdw>
                </a:effectLst>
                <a:latin typeface="Times New Roman" panose="02020603050405020304" pitchFamily="18" charset="0"/>
                <a:cs typeface="Times New Roman" panose="02020603050405020304" pitchFamily="18" charset="0"/>
              </a:rPr>
              <a:t>Chiếc nón kỳ diệu</a:t>
            </a:r>
          </a:p>
        </p:txBody>
      </p:sp>
      <p:sp>
        <p:nvSpPr>
          <p:cNvPr id="36867" name="AutoShape 4">
            <a:hlinkClick r:id="" action="ppaction://hlinkshowjump?jump=nextslide" highlightClick="1"/>
          </p:cNvPr>
          <p:cNvSpPr>
            <a:spLocks noChangeArrowheads="1"/>
          </p:cNvSpPr>
          <p:nvPr/>
        </p:nvSpPr>
        <p:spPr bwMode="auto">
          <a:xfrm>
            <a:off x="4894263" y="5299075"/>
            <a:ext cx="1828800" cy="400050"/>
          </a:xfrm>
          <a:prstGeom prst="actionButtonBlank">
            <a:avLst/>
          </a:prstGeom>
          <a:gradFill rotWithShape="1">
            <a:gsLst>
              <a:gs pos="0">
                <a:srgbClr val="004776"/>
              </a:gs>
              <a:gs pos="50000">
                <a:srgbClr val="0099FF"/>
              </a:gs>
              <a:gs pos="100000">
                <a:srgbClr val="004776"/>
              </a:gs>
            </a:gsLst>
            <a:lin ang="5400000" scaled="1"/>
          </a:gradFill>
          <a:ln w="9525">
            <a:solidFill>
              <a:srgbClr val="000099"/>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100" b="1">
                <a:latin typeface="Tahoma" panose="020B0604030504040204" pitchFamily="34" charset="0"/>
              </a:rPr>
              <a:t>Play</a:t>
            </a:r>
            <a:endParaRPr lang="vi-VN" altLang="en-US" sz="2100">
              <a:latin typeface="Tahoma" panose="020B0604030504040204" pitchFamily="34" charset="0"/>
            </a:endParaRPr>
          </a:p>
        </p:txBody>
      </p:sp>
      <p:pic>
        <p:nvPicPr>
          <p:cNvPr id="8" name="Picture 7" descr="Picture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2584450"/>
            <a:ext cx="2398713"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4000000">
                                      <p:cBhvr>
                                        <p:cTn id="6" dur="2000" fill="hold"/>
                                        <p:tgtEl>
                                          <p:spTgt spid="8"/>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spin-w-end4.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fill="hold" nodeType="clickEffect">
                                  <p:stCondLst>
                                    <p:cond delay="0"/>
                                  </p:stCondLst>
                                  <p:childTnLst>
                                    <p:animRot by="26400000">
                                      <p:cBhvr>
                                        <p:cTn id="10" dur="2000" fill="hold"/>
                                        <p:tgtEl>
                                          <p:spTgt spid="8"/>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2" name="spin-w-end4.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mph" presetSubtype="0" fill="hold" nodeType="clickEffect">
                                  <p:stCondLst>
                                    <p:cond delay="0"/>
                                  </p:stCondLst>
                                  <p:childTnLst>
                                    <p:animRot by="28800000">
                                      <p:cBhvr>
                                        <p:cTn id="14" dur="2000" fill="hold"/>
                                        <p:tgtEl>
                                          <p:spTgt spid="8"/>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2" name="spin-w-end4.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fill="hold" nodeType="clickEffect">
                                  <p:stCondLst>
                                    <p:cond delay="0"/>
                                  </p:stCondLst>
                                  <p:childTnLst>
                                    <p:animRot by="28800000">
                                      <p:cBhvr>
                                        <p:cTn id="18" dur="2000" fill="hold"/>
                                        <p:tgtEl>
                                          <p:spTgt spid="8"/>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2" name="spin-w-end4.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fill="hold" nodeType="clickEffect">
                                  <p:stCondLst>
                                    <p:cond delay="0"/>
                                  </p:stCondLst>
                                  <p:childTnLst>
                                    <p:animRot by="38400000">
                                      <p:cBhvr>
                                        <p:cTn id="22" dur="2000" fill="hold"/>
                                        <p:tgtEl>
                                          <p:spTgt spid="8"/>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2" name="spin-w-end4.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mph" presetSubtype="0" fill="hold" nodeType="clickEffect">
                                  <p:stCondLst>
                                    <p:cond delay="0"/>
                                  </p:stCondLst>
                                  <p:childTnLst>
                                    <p:animRot by="31200000">
                                      <p:cBhvr>
                                        <p:cTn id="26" dur="2000" fill="hold"/>
                                        <p:tgtEl>
                                          <p:spTgt spid="8"/>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2" name="spin-w-end4.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mph" presetSubtype="0" fill="hold" nodeType="clickEffect">
                                  <p:stCondLst>
                                    <p:cond delay="0"/>
                                  </p:stCondLst>
                                  <p:childTnLst>
                                    <p:animRot by="26400000">
                                      <p:cBhvr>
                                        <p:cTn id="30" dur="2000" fill="hold"/>
                                        <p:tgtEl>
                                          <p:spTgt spid="8"/>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2" name="spin-w-end4.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mph" presetSubtype="0" fill="hold" nodeType="clickEffect">
                                  <p:stCondLst>
                                    <p:cond delay="0"/>
                                  </p:stCondLst>
                                  <p:childTnLst>
                                    <p:animRot by="31200000">
                                      <p:cBhvr>
                                        <p:cTn id="34" dur="2000" fill="hold"/>
                                        <p:tgtEl>
                                          <p:spTgt spid="8"/>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2" name="spin-w-end4.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mph" presetSubtype="0" fill="hold" nodeType="clickEffect">
                                  <p:stCondLst>
                                    <p:cond delay="0"/>
                                  </p:stCondLst>
                                  <p:childTnLst>
                                    <p:animRot by="36000000">
                                      <p:cBhvr>
                                        <p:cTn id="38" dur="2000" fill="hold"/>
                                        <p:tgtEl>
                                          <p:spTgt spid="8"/>
                                        </p:tgtEl>
                                        <p:attrNameLst>
                                          <p:attrName>r</p:attrName>
                                        </p:attrNameLst>
                                      </p:cBhvr>
                                    </p:animRot>
                                  </p:childTnLst>
                                  <p:subTnLst>
                                    <p:audio>
                                      <p:cMediaNode>
                                        <p:cTn display="0" masterRel="sameClick">
                                          <p:stCondLst>
                                            <p:cond evt="begin" delay="0">
                                              <p:tn val="37"/>
                                            </p:cond>
                                          </p:stCondLst>
                                          <p:endCondLst>
                                            <p:cond evt="onStopAudio" delay="0">
                                              <p:tgtEl>
                                                <p:sldTgt/>
                                              </p:tgtEl>
                                            </p:cond>
                                          </p:endCondLst>
                                        </p:cTn>
                                        <p:tgtEl>
                                          <p:sndTgt r:embed="rId2" name="spin-w-end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339725" y="358775"/>
            <a:ext cx="11887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300" b="1" u="sng">
                <a:solidFill>
                  <a:schemeClr val="tx1"/>
                </a:solidFill>
                <a:latin typeface="Times New Roman" panose="02020603050405020304" pitchFamily="18" charset="0"/>
                <a:cs typeface="Times New Roman" panose="02020603050405020304" pitchFamily="18" charset="0"/>
              </a:rPr>
              <a:t>I. Nhận xét</a:t>
            </a:r>
          </a:p>
          <a:p>
            <a:pPr eaLnBrk="1" hangingPunct="1"/>
            <a:r>
              <a:rPr lang="vi-VN" altLang="en-US" sz="3300">
                <a:solidFill>
                  <a:schemeClr val="tx1"/>
                </a:solidFill>
                <a:latin typeface="Times New Roman" panose="02020603050405020304" pitchFamily="18" charset="0"/>
                <a:cs typeface="Times New Roman" panose="02020603050405020304" pitchFamily="18" charset="0"/>
              </a:rPr>
              <a:t>1. Đọc lại đoạn đối thoại giữa ông Hòn Rấm với chú bé Đất trong truyện </a:t>
            </a:r>
            <a:r>
              <a:rPr lang="vi-VN" altLang="en-US" sz="3300" i="1">
                <a:solidFill>
                  <a:schemeClr val="tx1"/>
                </a:solidFill>
                <a:latin typeface="Times New Roman" panose="02020603050405020304" pitchFamily="18" charset="0"/>
                <a:cs typeface="Times New Roman" panose="02020603050405020304" pitchFamily="18" charset="0"/>
              </a:rPr>
              <a:t>Chú Đất Nung</a:t>
            </a:r>
            <a:r>
              <a:rPr lang="vi-VN" altLang="en-US" sz="3300">
                <a:solidFill>
                  <a:schemeClr val="tx1"/>
                </a:solidFill>
                <a:latin typeface="Times New Roman" panose="02020603050405020304" pitchFamily="18" charset="0"/>
                <a:cs typeface="Times New Roman" panose="02020603050405020304" pitchFamily="18" charset="0"/>
              </a:rPr>
              <a:t>:</a:t>
            </a:r>
            <a:endParaRPr lang="en-US" altLang="en-US" sz="330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a:spLocks noChangeArrowheads="1"/>
          </p:cNvSpPr>
          <p:nvPr/>
        </p:nvSpPr>
        <p:spPr bwMode="auto">
          <a:xfrm>
            <a:off x="685800" y="2111375"/>
            <a:ext cx="10820400" cy="2935288"/>
          </a:xfrm>
          <a:prstGeom prst="roundRect">
            <a:avLst>
              <a:gd name="adj" fmla="val 16667"/>
            </a:avLst>
          </a:prstGeom>
          <a:noFill/>
          <a:ln w="9525" algn="ctr">
            <a:no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600"/>
              </a:spcBef>
              <a:defRPr/>
            </a:pPr>
            <a:r>
              <a:rPr lang="vi-VN" altLang="en-US" sz="3300" b="1" dirty="0">
                <a:latin typeface="+mj-lt"/>
              </a:rPr>
              <a:t>Ông Hòn Rấm cười bảo :</a:t>
            </a:r>
          </a:p>
          <a:p>
            <a:pPr eaLnBrk="1" hangingPunct="1">
              <a:spcBef>
                <a:spcPts val="600"/>
              </a:spcBef>
              <a:defRPr/>
            </a:pPr>
            <a:r>
              <a:rPr lang="en-US" altLang="en-US" sz="3300" b="1" dirty="0">
                <a:latin typeface="Times New Roman" panose="02020603050405020304" pitchFamily="18" charset="0"/>
                <a:cs typeface="Times New Roman" panose="02020603050405020304" pitchFamily="18" charset="0"/>
              </a:rPr>
              <a:t>- Sao </a:t>
            </a:r>
            <a:r>
              <a:rPr lang="en-US" altLang="en-US" sz="3300" b="1" dirty="0" err="1">
                <a:latin typeface="Times New Roman" panose="02020603050405020304" pitchFamily="18" charset="0"/>
                <a:cs typeface="Times New Roman" panose="02020603050405020304" pitchFamily="18" charset="0"/>
              </a:rPr>
              <a:t>chú</a:t>
            </a:r>
            <a:r>
              <a:rPr lang="en-US" altLang="en-US" sz="3300" b="1" dirty="0">
                <a:latin typeface="Times New Roman" panose="02020603050405020304" pitchFamily="18" charset="0"/>
                <a:cs typeface="Times New Roman" panose="02020603050405020304" pitchFamily="18" charset="0"/>
              </a:rPr>
              <a:t> </a:t>
            </a:r>
            <a:r>
              <a:rPr lang="en-US" altLang="en-US" sz="3300" b="1" dirty="0" err="1">
                <a:latin typeface="Times New Roman" panose="02020603050405020304" pitchFamily="18" charset="0"/>
                <a:cs typeface="Times New Roman" panose="02020603050405020304" pitchFamily="18" charset="0"/>
              </a:rPr>
              <a:t>mày</a:t>
            </a:r>
            <a:r>
              <a:rPr lang="en-US" altLang="en-US" sz="3300" b="1" dirty="0">
                <a:latin typeface="Times New Roman" panose="02020603050405020304" pitchFamily="18" charset="0"/>
                <a:cs typeface="Times New Roman" panose="02020603050405020304" pitchFamily="18" charset="0"/>
              </a:rPr>
              <a:t> </a:t>
            </a:r>
            <a:r>
              <a:rPr lang="en-US" altLang="en-US" sz="3300" b="1" dirty="0" err="1">
                <a:latin typeface="Times New Roman" panose="02020603050405020304" pitchFamily="18" charset="0"/>
                <a:cs typeface="Times New Roman" panose="02020603050405020304" pitchFamily="18" charset="0"/>
              </a:rPr>
              <a:t>nhát</a:t>
            </a:r>
            <a:r>
              <a:rPr lang="en-US" altLang="en-US" sz="3300" b="1" dirty="0">
                <a:latin typeface="Times New Roman" panose="02020603050405020304" pitchFamily="18" charset="0"/>
                <a:cs typeface="Times New Roman" panose="02020603050405020304" pitchFamily="18" charset="0"/>
              </a:rPr>
              <a:t> </a:t>
            </a:r>
            <a:r>
              <a:rPr lang="en-US" altLang="en-US" sz="3300" b="1" dirty="0" err="1">
                <a:latin typeface="Times New Roman" panose="02020603050405020304" pitchFamily="18" charset="0"/>
                <a:cs typeface="Times New Roman" panose="02020603050405020304" pitchFamily="18" charset="0"/>
              </a:rPr>
              <a:t>thế</a:t>
            </a:r>
            <a:r>
              <a:rPr lang="en-US" altLang="en-US" sz="3300" b="1" dirty="0">
                <a:latin typeface="Times New Roman" panose="02020603050405020304" pitchFamily="18" charset="0"/>
                <a:cs typeface="Times New Roman" panose="02020603050405020304" pitchFamily="18" charset="0"/>
              </a:rPr>
              <a:t>? </a:t>
            </a:r>
            <a:r>
              <a:rPr lang="en-US" altLang="en-US" sz="3300" b="1" dirty="0" err="1">
                <a:latin typeface="Times New Roman" panose="02020603050405020304" pitchFamily="18" charset="0"/>
                <a:cs typeface="Times New Roman" panose="02020603050405020304" pitchFamily="18" charset="0"/>
              </a:rPr>
              <a:t>Đất</a:t>
            </a:r>
            <a:r>
              <a:rPr lang="en-US" altLang="en-US" sz="3300" b="1" dirty="0">
                <a:latin typeface="Times New Roman" panose="02020603050405020304" pitchFamily="18" charset="0"/>
                <a:cs typeface="Times New Roman" panose="02020603050405020304" pitchFamily="18" charset="0"/>
              </a:rPr>
              <a:t> </a:t>
            </a:r>
            <a:r>
              <a:rPr lang="en-US" altLang="en-US" sz="3300" b="1" dirty="0" err="1">
                <a:latin typeface="Times New Roman" panose="02020603050405020304" pitchFamily="18" charset="0"/>
                <a:cs typeface="Times New Roman" panose="02020603050405020304" pitchFamily="18" charset="0"/>
              </a:rPr>
              <a:t>có</a:t>
            </a:r>
            <a:r>
              <a:rPr lang="en-US" altLang="en-US" sz="3300" b="1" dirty="0">
                <a:latin typeface="Times New Roman" panose="02020603050405020304" pitchFamily="18" charset="0"/>
                <a:cs typeface="Times New Roman" panose="02020603050405020304" pitchFamily="18" charset="0"/>
              </a:rPr>
              <a:t> </a:t>
            </a:r>
            <a:r>
              <a:rPr lang="en-US" altLang="en-US" sz="3300" b="1" dirty="0" err="1">
                <a:latin typeface="Times New Roman" panose="02020603050405020304" pitchFamily="18" charset="0"/>
                <a:cs typeface="Times New Roman" panose="02020603050405020304" pitchFamily="18" charset="0"/>
              </a:rPr>
              <a:t>thể</a:t>
            </a:r>
            <a:r>
              <a:rPr lang="en-US" altLang="en-US" sz="3300" b="1" dirty="0">
                <a:latin typeface="Times New Roman" panose="02020603050405020304" pitchFamily="18" charset="0"/>
                <a:cs typeface="Times New Roman" panose="02020603050405020304" pitchFamily="18" charset="0"/>
              </a:rPr>
              <a:t> </a:t>
            </a:r>
            <a:r>
              <a:rPr lang="en-US" altLang="en-US" sz="3300" b="1" dirty="0" err="1">
                <a:latin typeface="Times New Roman" panose="02020603050405020304" pitchFamily="18" charset="0"/>
                <a:cs typeface="Times New Roman" panose="02020603050405020304" pitchFamily="18" charset="0"/>
              </a:rPr>
              <a:t>nung</a:t>
            </a:r>
            <a:r>
              <a:rPr lang="en-US" altLang="en-US" sz="3300" b="1" dirty="0">
                <a:latin typeface="Times New Roman" panose="02020603050405020304" pitchFamily="18" charset="0"/>
                <a:cs typeface="Times New Roman" panose="02020603050405020304" pitchFamily="18" charset="0"/>
              </a:rPr>
              <a:t> </a:t>
            </a:r>
            <a:r>
              <a:rPr lang="en-US" altLang="en-US" sz="3300" b="1" dirty="0" err="1">
                <a:latin typeface="Times New Roman" panose="02020603050405020304" pitchFamily="18" charset="0"/>
                <a:cs typeface="Times New Roman" panose="02020603050405020304" pitchFamily="18" charset="0"/>
              </a:rPr>
              <a:t>trong</a:t>
            </a:r>
            <a:r>
              <a:rPr lang="en-US" altLang="en-US" sz="3300" b="1" dirty="0">
                <a:latin typeface="Times New Roman" panose="02020603050405020304" pitchFamily="18" charset="0"/>
                <a:cs typeface="Times New Roman" panose="02020603050405020304" pitchFamily="18" charset="0"/>
              </a:rPr>
              <a:t> </a:t>
            </a:r>
            <a:r>
              <a:rPr lang="en-US" altLang="en-US" sz="3300" b="1" dirty="0" err="1">
                <a:latin typeface="Times New Roman" panose="02020603050405020304" pitchFamily="18" charset="0"/>
                <a:cs typeface="Times New Roman" panose="02020603050405020304" pitchFamily="18" charset="0"/>
              </a:rPr>
              <a:t>lửa</a:t>
            </a:r>
            <a:r>
              <a:rPr lang="en-US" altLang="en-US" sz="3300" b="1" dirty="0">
                <a:latin typeface="Times New Roman" panose="02020603050405020304" pitchFamily="18" charset="0"/>
                <a:cs typeface="Times New Roman" panose="02020603050405020304" pitchFamily="18" charset="0"/>
              </a:rPr>
              <a:t> </a:t>
            </a:r>
            <a:r>
              <a:rPr lang="en-US" altLang="en-US" sz="3300" b="1" dirty="0" err="1">
                <a:latin typeface="Times New Roman" panose="02020603050405020304" pitchFamily="18" charset="0"/>
                <a:cs typeface="Times New Roman" panose="02020603050405020304" pitchFamily="18" charset="0"/>
              </a:rPr>
              <a:t>kia</a:t>
            </a:r>
            <a:r>
              <a:rPr lang="en-US" altLang="en-US" sz="3300" b="1" dirty="0">
                <a:latin typeface="Times New Roman" panose="02020603050405020304" pitchFamily="18" charset="0"/>
                <a:cs typeface="Times New Roman" panose="02020603050405020304" pitchFamily="18" charset="0"/>
              </a:rPr>
              <a:t> </a:t>
            </a:r>
            <a:r>
              <a:rPr lang="en-US" altLang="en-US" sz="3300" b="1" dirty="0" err="1">
                <a:latin typeface="Times New Roman" panose="02020603050405020304" pitchFamily="18" charset="0"/>
                <a:cs typeface="Times New Roman" panose="02020603050405020304" pitchFamily="18" charset="0"/>
              </a:rPr>
              <a:t>mà</a:t>
            </a:r>
            <a:r>
              <a:rPr lang="en-US" altLang="en-US" sz="3300" b="1" dirty="0">
                <a:latin typeface="Times New Roman" panose="02020603050405020304" pitchFamily="18" charset="0"/>
                <a:cs typeface="Times New Roman" panose="02020603050405020304" pitchFamily="18" charset="0"/>
              </a:rPr>
              <a:t>!</a:t>
            </a:r>
          </a:p>
          <a:p>
            <a:pPr eaLnBrk="1" hangingPunct="1">
              <a:spcBef>
                <a:spcPts val="600"/>
              </a:spcBef>
              <a:defRPr/>
            </a:pPr>
            <a:r>
              <a:rPr lang="en-US" altLang="en-US" sz="3300" b="1" dirty="0" err="1">
                <a:latin typeface="Times New Roman" panose="02020603050405020304" pitchFamily="18" charset="0"/>
                <a:cs typeface="Times New Roman" panose="02020603050405020304" pitchFamily="18" charset="0"/>
              </a:rPr>
              <a:t>Chú</a:t>
            </a:r>
            <a:r>
              <a:rPr lang="en-US" altLang="en-US" sz="3300" b="1" dirty="0">
                <a:latin typeface="Times New Roman" panose="02020603050405020304" pitchFamily="18" charset="0"/>
                <a:cs typeface="Times New Roman" panose="02020603050405020304" pitchFamily="18" charset="0"/>
              </a:rPr>
              <a:t> </a:t>
            </a:r>
            <a:r>
              <a:rPr lang="en-US" altLang="en-US" sz="3300" b="1" dirty="0" err="1">
                <a:latin typeface="Times New Roman" panose="02020603050405020304" pitchFamily="18" charset="0"/>
                <a:cs typeface="Times New Roman" panose="02020603050405020304" pitchFamily="18" charset="0"/>
              </a:rPr>
              <a:t>bé</a:t>
            </a:r>
            <a:r>
              <a:rPr lang="en-US" altLang="en-US" sz="3300" b="1" dirty="0">
                <a:latin typeface="Times New Roman" panose="02020603050405020304" pitchFamily="18" charset="0"/>
                <a:cs typeface="Times New Roman" panose="02020603050405020304" pitchFamily="18" charset="0"/>
              </a:rPr>
              <a:t> </a:t>
            </a:r>
            <a:r>
              <a:rPr lang="en-US" altLang="en-US" sz="3300" b="1" dirty="0" err="1">
                <a:latin typeface="Times New Roman" panose="02020603050405020304" pitchFamily="18" charset="0"/>
                <a:cs typeface="Times New Roman" panose="02020603050405020304" pitchFamily="18" charset="0"/>
              </a:rPr>
              <a:t>Đất</a:t>
            </a:r>
            <a:r>
              <a:rPr lang="en-US" altLang="en-US" sz="3300" b="1" dirty="0">
                <a:latin typeface="Times New Roman" panose="02020603050405020304" pitchFamily="18" charset="0"/>
                <a:cs typeface="Times New Roman" panose="02020603050405020304" pitchFamily="18" charset="0"/>
              </a:rPr>
              <a:t> </a:t>
            </a:r>
            <a:r>
              <a:rPr lang="en-US" altLang="en-US" sz="3300" b="1" dirty="0" err="1">
                <a:latin typeface="Times New Roman" panose="02020603050405020304" pitchFamily="18" charset="0"/>
                <a:cs typeface="Times New Roman" panose="02020603050405020304" pitchFamily="18" charset="0"/>
              </a:rPr>
              <a:t>ngạc</a:t>
            </a:r>
            <a:r>
              <a:rPr lang="en-US" altLang="en-US" sz="3300" b="1" dirty="0">
                <a:latin typeface="Times New Roman" panose="02020603050405020304" pitchFamily="18" charset="0"/>
                <a:cs typeface="Times New Roman" panose="02020603050405020304" pitchFamily="18" charset="0"/>
              </a:rPr>
              <a:t> </a:t>
            </a:r>
            <a:r>
              <a:rPr lang="en-US" altLang="en-US" sz="3300" b="1" dirty="0" err="1">
                <a:latin typeface="Times New Roman" panose="02020603050405020304" pitchFamily="18" charset="0"/>
                <a:cs typeface="Times New Roman" panose="02020603050405020304" pitchFamily="18" charset="0"/>
              </a:rPr>
              <a:t>nhiên</a:t>
            </a:r>
            <a:r>
              <a:rPr lang="en-US" altLang="en-US" sz="3300" b="1" dirty="0">
                <a:latin typeface="Times New Roman" panose="02020603050405020304" pitchFamily="18" charset="0"/>
                <a:cs typeface="Times New Roman" panose="02020603050405020304" pitchFamily="18" charset="0"/>
              </a:rPr>
              <a:t> </a:t>
            </a:r>
            <a:r>
              <a:rPr lang="en-US" altLang="en-US" sz="3300" b="1" dirty="0" err="1">
                <a:latin typeface="Times New Roman" panose="02020603050405020304" pitchFamily="18" charset="0"/>
                <a:cs typeface="Times New Roman" panose="02020603050405020304" pitchFamily="18" charset="0"/>
              </a:rPr>
              <a:t>hỏi</a:t>
            </a:r>
            <a:r>
              <a:rPr lang="en-US" altLang="en-US" sz="3300" b="1" dirty="0">
                <a:latin typeface="Times New Roman" panose="02020603050405020304" pitchFamily="18" charset="0"/>
                <a:cs typeface="Times New Roman" panose="02020603050405020304" pitchFamily="18" charset="0"/>
              </a:rPr>
              <a:t> </a:t>
            </a:r>
            <a:r>
              <a:rPr lang="en-US" altLang="en-US" sz="3300" b="1" dirty="0" err="1">
                <a:latin typeface="Times New Roman" panose="02020603050405020304" pitchFamily="18" charset="0"/>
                <a:cs typeface="Times New Roman" panose="02020603050405020304" pitchFamily="18" charset="0"/>
              </a:rPr>
              <a:t>lại</a:t>
            </a:r>
            <a:r>
              <a:rPr lang="en-US" altLang="en-US" sz="3300" b="1" dirty="0">
                <a:latin typeface="Times New Roman" panose="02020603050405020304" pitchFamily="18" charset="0"/>
                <a:cs typeface="Times New Roman" panose="02020603050405020304" pitchFamily="18" charset="0"/>
              </a:rPr>
              <a:t> :</a:t>
            </a:r>
          </a:p>
          <a:p>
            <a:pPr eaLnBrk="1" hangingPunct="1">
              <a:spcBef>
                <a:spcPts val="600"/>
              </a:spcBef>
              <a:defRPr/>
            </a:pPr>
            <a:r>
              <a:rPr lang="en-US" altLang="en-US" sz="3300" b="1" dirty="0">
                <a:latin typeface="Times New Roman" panose="02020603050405020304" pitchFamily="18" charset="0"/>
                <a:cs typeface="Times New Roman" panose="02020603050405020304" pitchFamily="18" charset="0"/>
              </a:rPr>
              <a:t>- </a:t>
            </a:r>
            <a:r>
              <a:rPr lang="en-US" altLang="en-US" sz="3300" b="1" dirty="0" err="1">
                <a:latin typeface="Times New Roman" panose="02020603050405020304" pitchFamily="18" charset="0"/>
                <a:cs typeface="Times New Roman" panose="02020603050405020304" pitchFamily="18" charset="0"/>
              </a:rPr>
              <a:t>Nung</a:t>
            </a:r>
            <a:r>
              <a:rPr lang="en-US" altLang="en-US" sz="3300" b="1" dirty="0">
                <a:latin typeface="Times New Roman" panose="02020603050405020304" pitchFamily="18" charset="0"/>
                <a:cs typeface="Times New Roman" panose="02020603050405020304" pitchFamily="18" charset="0"/>
              </a:rPr>
              <a:t> </a:t>
            </a:r>
            <a:r>
              <a:rPr lang="en-US" altLang="en-US" sz="3300" b="1" dirty="0" err="1">
                <a:latin typeface="Times New Roman" panose="02020603050405020304" pitchFamily="18" charset="0"/>
                <a:cs typeface="Times New Roman" panose="02020603050405020304" pitchFamily="18" charset="0"/>
              </a:rPr>
              <a:t>ấy</a:t>
            </a:r>
            <a:r>
              <a:rPr lang="en-US" altLang="en-US" sz="3300" b="1" dirty="0">
                <a:latin typeface="Times New Roman" panose="02020603050405020304" pitchFamily="18" charset="0"/>
                <a:cs typeface="Times New Roman" panose="02020603050405020304" pitchFamily="18" charset="0"/>
              </a:rPr>
              <a:t> ạ?</a:t>
            </a:r>
          </a:p>
          <a:p>
            <a:pPr eaLnBrk="1" hangingPunct="1">
              <a:spcBef>
                <a:spcPts val="600"/>
              </a:spcBef>
              <a:defRPr/>
            </a:pPr>
            <a:r>
              <a:rPr lang="vi-VN" altLang="en-US" sz="3300" b="1" dirty="0">
                <a:latin typeface="+mj-lt"/>
              </a:rPr>
              <a:t>- Chứ sao? Đã là người thì phải dám xông pha, làm được nhiều việc có ích.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11"/>
          <p:cNvSpPr txBox="1">
            <a:spLocks noChangeArrowheads="1"/>
          </p:cNvSpPr>
          <p:nvPr/>
        </p:nvSpPr>
        <p:spPr bwMode="auto">
          <a:xfrm>
            <a:off x="635000" y="657225"/>
            <a:ext cx="2971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50000"/>
              </a:spcBef>
              <a:buClrTx/>
              <a:buFontTx/>
              <a:buNone/>
            </a:pPr>
            <a:r>
              <a:rPr lang="en-US" altLang="en-US" sz="3600" b="1" u="sng">
                <a:solidFill>
                  <a:srgbClr val="00B0F0"/>
                </a:solidFill>
                <a:latin typeface="Times New Roman" panose="02020603050405020304" pitchFamily="18" charset="0"/>
                <a:cs typeface="Times New Roman" panose="02020603050405020304" pitchFamily="18" charset="0"/>
              </a:rPr>
              <a:t>II. Ghi nhớ:</a:t>
            </a:r>
          </a:p>
        </p:txBody>
      </p:sp>
      <p:sp>
        <p:nvSpPr>
          <p:cNvPr id="2" name="Rounded Rectangle 1"/>
          <p:cNvSpPr/>
          <p:nvPr/>
        </p:nvSpPr>
        <p:spPr>
          <a:xfrm>
            <a:off x="1638300" y="1552575"/>
            <a:ext cx="8915400" cy="399891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 Box 9"/>
          <p:cNvSpPr txBox="1">
            <a:spLocks noChangeArrowheads="1"/>
          </p:cNvSpPr>
          <p:nvPr/>
        </p:nvSpPr>
        <p:spPr bwMode="auto">
          <a:xfrm>
            <a:off x="1828800" y="1673225"/>
            <a:ext cx="8915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50000"/>
              </a:spcBef>
              <a:buClrTx/>
              <a:buFontTx/>
              <a:buNone/>
            </a:pPr>
            <a:r>
              <a:rPr lang="en-US" altLang="en-US" sz="3600">
                <a:solidFill>
                  <a:srgbClr val="002060"/>
                </a:solidFill>
                <a:latin typeface="Times New Roman" panose="02020603050405020304" pitchFamily="18" charset="0"/>
                <a:cs typeface="Times New Roman" panose="02020603050405020304" pitchFamily="18" charset="0"/>
              </a:rPr>
              <a:t>Nhiều khi, ta có thể dùng câu hỏi để thể hiện:</a:t>
            </a:r>
          </a:p>
        </p:txBody>
      </p:sp>
      <p:sp>
        <p:nvSpPr>
          <p:cNvPr id="9" name="TextBox 8"/>
          <p:cNvSpPr txBox="1">
            <a:spLocks noChangeArrowheads="1"/>
          </p:cNvSpPr>
          <p:nvPr/>
        </p:nvSpPr>
        <p:spPr bwMode="auto">
          <a:xfrm>
            <a:off x="2209800" y="2609850"/>
            <a:ext cx="441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en-US" altLang="en-US" sz="3600">
                <a:solidFill>
                  <a:srgbClr val="002060"/>
                </a:solidFill>
                <a:latin typeface="Times New Roman" panose="02020603050405020304" pitchFamily="18" charset="0"/>
                <a:cs typeface="Times New Roman" panose="02020603050405020304" pitchFamily="18" charset="0"/>
              </a:rPr>
              <a:t>1. Thái độ khen, chê.</a:t>
            </a:r>
          </a:p>
          <a:p>
            <a:pPr eaLnBrk="1" hangingPunct="1">
              <a:buClrTx/>
              <a:buFontTx/>
              <a:buNone/>
            </a:pPr>
            <a:endParaRPr lang="en-US" altLang="en-US" sz="3600">
              <a:solidFill>
                <a:srgbClr val="002060"/>
              </a:solidFill>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2209800" y="3452813"/>
            <a:ext cx="53086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50000"/>
              </a:spcBef>
              <a:buClrTx/>
              <a:buFontTx/>
              <a:buNone/>
            </a:pPr>
            <a:r>
              <a:rPr lang="en-US" altLang="en-US" sz="3600">
                <a:solidFill>
                  <a:srgbClr val="002060"/>
                </a:solidFill>
                <a:latin typeface="Times New Roman" panose="02020603050405020304" pitchFamily="18" charset="0"/>
                <a:cs typeface="Times New Roman" panose="02020603050405020304" pitchFamily="18" charset="0"/>
              </a:rPr>
              <a:t>2. Sự khẳng định, phủ định.</a:t>
            </a:r>
          </a:p>
          <a:p>
            <a:pPr eaLnBrk="1" hangingPunct="1">
              <a:spcBef>
                <a:spcPct val="50000"/>
              </a:spcBef>
              <a:buClrTx/>
              <a:buFontTx/>
              <a:buNone/>
            </a:pPr>
            <a:endParaRPr lang="en-US" altLang="en-US" sz="3600">
              <a:solidFill>
                <a:srgbClr val="00206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209800" y="4330700"/>
            <a:ext cx="518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50000"/>
              </a:spcBef>
              <a:buClrTx/>
              <a:buFontTx/>
              <a:buNone/>
            </a:pPr>
            <a:r>
              <a:rPr lang="en-US" altLang="en-US" sz="3600">
                <a:solidFill>
                  <a:srgbClr val="002060"/>
                </a:solidFill>
                <a:latin typeface="Times New Roman" panose="02020603050405020304" pitchFamily="18" charset="0"/>
                <a:cs typeface="Times New Roman" panose="02020603050405020304" pitchFamily="18" charset="0"/>
              </a:rPr>
              <a:t>3. Yêu cầu, mong muốn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315"/>
                                        </p:tgtEl>
                                        <p:attrNameLst>
                                          <p:attrName>style.visibility</p:attrName>
                                        </p:attrNameLst>
                                      </p:cBhvr>
                                      <p:to>
                                        <p:strVal val="visible"/>
                                      </p:to>
                                    </p:set>
                                    <p:anim calcmode="lin" valueType="num">
                                      <p:cBhvr>
                                        <p:cTn id="32" dur="500" fill="hold"/>
                                        <p:tgtEl>
                                          <p:spTgt spid="13315"/>
                                        </p:tgtEl>
                                        <p:attrNameLst>
                                          <p:attrName>ppt_w</p:attrName>
                                        </p:attrNameLst>
                                      </p:cBhvr>
                                      <p:tavLst>
                                        <p:tav tm="0">
                                          <p:val>
                                            <p:fltVal val="0"/>
                                          </p:val>
                                        </p:tav>
                                        <p:tav tm="100000">
                                          <p:val>
                                            <p:strVal val="#ppt_w"/>
                                          </p:val>
                                        </p:tav>
                                      </p:tavLst>
                                    </p:anim>
                                    <p:anim calcmode="lin" valueType="num">
                                      <p:cBhvr>
                                        <p:cTn id="33" dur="500" fill="hold"/>
                                        <p:tgtEl>
                                          <p:spTgt spid="13315"/>
                                        </p:tgtEl>
                                        <p:attrNameLst>
                                          <p:attrName>ppt_h</p:attrName>
                                        </p:attrNameLst>
                                      </p:cBhvr>
                                      <p:tavLst>
                                        <p:tav tm="0">
                                          <p:val>
                                            <p:fltVal val="0"/>
                                          </p:val>
                                        </p:tav>
                                        <p:tav tm="100000">
                                          <p:val>
                                            <p:strVal val="#ppt_h"/>
                                          </p:val>
                                        </p:tav>
                                      </p:tavLst>
                                    </p:anim>
                                    <p:animEffect transition="in" filter="fade">
                                      <p:cBhvr>
                                        <p:cTn id="34"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2" grpId="0" animBg="1"/>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33"/>
          <p:cNvSpPr>
            <a:spLocks noChangeArrowheads="1"/>
          </p:cNvSpPr>
          <p:nvPr/>
        </p:nvSpPr>
        <p:spPr bwMode="auto">
          <a:xfrm>
            <a:off x="1905000" y="1295400"/>
            <a:ext cx="2457450" cy="2457450"/>
          </a:xfrm>
          <a:prstGeom prst="rect">
            <a:avLst/>
          </a:prstGeom>
          <a:solidFill>
            <a:schemeClr val="tx1"/>
          </a:solidFill>
          <a:ln w="47625" cmpd="dbl" algn="ctr">
            <a:solidFill>
              <a:schemeClr val="tx1"/>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sz="1350">
              <a:solidFill>
                <a:srgbClr val="FFFFFF"/>
              </a:solidFill>
            </a:endParaRPr>
          </a:p>
        </p:txBody>
      </p:sp>
      <p:pic>
        <p:nvPicPr>
          <p:cNvPr id="40" name="Picture 39" descr="Picture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9300" y="1409700"/>
            <a:ext cx="2201863"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G_submit"/>
          <p:cNvSpPr>
            <a:spLocks noChangeArrowheads="1"/>
          </p:cNvSpPr>
          <p:nvPr/>
        </p:nvSpPr>
        <p:spPr bwMode="auto">
          <a:xfrm>
            <a:off x="3751263" y="5486400"/>
            <a:ext cx="560387" cy="4572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SG" altLang="en-US" sz="2100" b="1">
                <a:solidFill>
                  <a:srgbClr val="FFFFFF"/>
                </a:solidFill>
              </a:rPr>
              <a:t>1</a:t>
            </a:r>
          </a:p>
        </p:txBody>
      </p:sp>
      <p:sp>
        <p:nvSpPr>
          <p:cNvPr id="38917" name="SG_submit"/>
          <p:cNvSpPr>
            <a:spLocks noChangeArrowheads="1"/>
          </p:cNvSpPr>
          <p:nvPr/>
        </p:nvSpPr>
        <p:spPr bwMode="auto">
          <a:xfrm>
            <a:off x="4340225" y="5486400"/>
            <a:ext cx="558800" cy="4572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SG" altLang="en-US" sz="2100" b="1">
                <a:solidFill>
                  <a:srgbClr val="FFFFFF"/>
                </a:solidFill>
              </a:rPr>
              <a:t>2</a:t>
            </a:r>
          </a:p>
        </p:txBody>
      </p:sp>
      <p:sp>
        <p:nvSpPr>
          <p:cNvPr id="38918" name="SG_submit"/>
          <p:cNvSpPr>
            <a:spLocks noChangeArrowheads="1"/>
          </p:cNvSpPr>
          <p:nvPr/>
        </p:nvSpPr>
        <p:spPr bwMode="auto">
          <a:xfrm>
            <a:off x="4943475" y="5514975"/>
            <a:ext cx="509588" cy="40005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SG" altLang="en-US" sz="2100" b="1">
                <a:solidFill>
                  <a:srgbClr val="FFFFFF"/>
                </a:solidFill>
              </a:rPr>
              <a:t>3</a:t>
            </a:r>
          </a:p>
        </p:txBody>
      </p:sp>
      <p:sp>
        <p:nvSpPr>
          <p:cNvPr id="4" name="SG_submit"/>
          <p:cNvSpPr>
            <a:spLocks noChangeArrowheads="1"/>
          </p:cNvSpPr>
          <p:nvPr/>
        </p:nvSpPr>
        <p:spPr bwMode="auto">
          <a:xfrm>
            <a:off x="5535613" y="5514975"/>
            <a:ext cx="508000" cy="40005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SG" altLang="en-US" sz="2100" b="1">
                <a:solidFill>
                  <a:srgbClr val="FFFFFF"/>
                </a:solidFill>
              </a:rPr>
              <a:t>4</a:t>
            </a:r>
          </a:p>
        </p:txBody>
      </p:sp>
      <p:sp>
        <p:nvSpPr>
          <p:cNvPr id="5" name="SG_submit"/>
          <p:cNvSpPr>
            <a:spLocks noChangeArrowheads="1"/>
          </p:cNvSpPr>
          <p:nvPr/>
        </p:nvSpPr>
        <p:spPr bwMode="auto">
          <a:xfrm>
            <a:off x="6118225" y="5514975"/>
            <a:ext cx="508000" cy="40005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SG" altLang="en-US" sz="2100" b="1">
                <a:solidFill>
                  <a:srgbClr val="FFFFFF"/>
                </a:solidFill>
              </a:rPr>
              <a:t>5</a:t>
            </a:r>
          </a:p>
        </p:txBody>
      </p:sp>
      <p:sp>
        <p:nvSpPr>
          <p:cNvPr id="38921" name="SG_submit"/>
          <p:cNvSpPr>
            <a:spLocks noChangeArrowheads="1"/>
          </p:cNvSpPr>
          <p:nvPr/>
        </p:nvSpPr>
        <p:spPr bwMode="auto">
          <a:xfrm>
            <a:off x="6699250" y="5514975"/>
            <a:ext cx="508000" cy="40005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SG" altLang="en-US" sz="2100" b="1">
                <a:solidFill>
                  <a:srgbClr val="FFFFFF"/>
                </a:solidFill>
              </a:rPr>
              <a:t>6</a:t>
            </a:r>
          </a:p>
        </p:txBody>
      </p:sp>
      <p:sp>
        <p:nvSpPr>
          <p:cNvPr id="7" name="SG_submit"/>
          <p:cNvSpPr>
            <a:spLocks noChangeArrowheads="1"/>
          </p:cNvSpPr>
          <p:nvPr/>
        </p:nvSpPr>
        <p:spPr bwMode="auto">
          <a:xfrm>
            <a:off x="7281863" y="5514975"/>
            <a:ext cx="506412" cy="40005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SG" altLang="en-US" sz="2100" b="1">
                <a:solidFill>
                  <a:srgbClr val="FFFFFF"/>
                </a:solidFill>
              </a:rPr>
              <a:t>7</a:t>
            </a:r>
          </a:p>
        </p:txBody>
      </p:sp>
      <p:sp>
        <p:nvSpPr>
          <p:cNvPr id="38923" name="SG_submit"/>
          <p:cNvSpPr>
            <a:spLocks noChangeArrowheads="1"/>
          </p:cNvSpPr>
          <p:nvPr/>
        </p:nvSpPr>
        <p:spPr bwMode="auto">
          <a:xfrm>
            <a:off x="7891463" y="5568950"/>
            <a:ext cx="466725" cy="349250"/>
          </a:xfrm>
          <a:prstGeom prst="bevel">
            <a:avLst>
              <a:gd name="adj" fmla="val 9940"/>
            </a:avLst>
          </a:prstGeom>
          <a:gradFill rotWithShape="1">
            <a:gsLst>
              <a:gs pos="0">
                <a:srgbClr val="003B3B"/>
              </a:gs>
              <a:gs pos="50000">
                <a:srgbClr val="008080"/>
              </a:gs>
              <a:gs pos="100000">
                <a:srgbClr val="003B3B"/>
              </a:gs>
            </a:gsLst>
            <a:lin ang="5400000" scaled="1"/>
          </a:gradFill>
          <a:ln w="12700" algn="ctr">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SG" altLang="en-US" sz="2100" b="1">
                <a:solidFill>
                  <a:srgbClr val="FFFFFF"/>
                </a:solidFill>
              </a:rPr>
              <a:t>1</a:t>
            </a:r>
          </a:p>
        </p:txBody>
      </p:sp>
      <p:sp>
        <p:nvSpPr>
          <p:cNvPr id="38924" name="SG_submit"/>
          <p:cNvSpPr>
            <a:spLocks noChangeArrowheads="1"/>
          </p:cNvSpPr>
          <p:nvPr/>
        </p:nvSpPr>
        <p:spPr bwMode="auto">
          <a:xfrm>
            <a:off x="7859713" y="5511800"/>
            <a:ext cx="511175" cy="4064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SG" altLang="en-US" sz="2100" b="1">
                <a:solidFill>
                  <a:srgbClr val="FFFFFF"/>
                </a:solidFill>
              </a:rPr>
              <a:t>8</a:t>
            </a:r>
          </a:p>
        </p:txBody>
      </p:sp>
      <p:sp>
        <p:nvSpPr>
          <p:cNvPr id="38925" name="SG_submit"/>
          <p:cNvSpPr>
            <a:spLocks noChangeArrowheads="1"/>
          </p:cNvSpPr>
          <p:nvPr/>
        </p:nvSpPr>
        <p:spPr bwMode="auto">
          <a:xfrm>
            <a:off x="8423275" y="5486400"/>
            <a:ext cx="558800" cy="4572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SG" altLang="en-US" sz="2100" b="1">
                <a:solidFill>
                  <a:srgbClr val="FFFFFF"/>
                </a:solidFill>
              </a:rPr>
              <a:t>9</a:t>
            </a:r>
          </a:p>
        </p:txBody>
      </p:sp>
      <p:sp>
        <p:nvSpPr>
          <p:cNvPr id="11" name="SG_submit"/>
          <p:cNvSpPr>
            <a:spLocks noChangeArrowheads="1"/>
          </p:cNvSpPr>
          <p:nvPr/>
        </p:nvSpPr>
        <p:spPr bwMode="auto">
          <a:xfrm>
            <a:off x="9010650" y="5486400"/>
            <a:ext cx="603250" cy="4572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SG" altLang="en-US" sz="2100" b="1">
                <a:solidFill>
                  <a:srgbClr val="FFFFFF"/>
                </a:solidFill>
              </a:rPr>
              <a:t>10</a:t>
            </a:r>
          </a:p>
        </p:txBody>
      </p:sp>
      <p:sp>
        <p:nvSpPr>
          <p:cNvPr id="10268" name="AutoShape 28"/>
          <p:cNvSpPr>
            <a:spLocks noChangeArrowheads="1"/>
          </p:cNvSpPr>
          <p:nvPr/>
        </p:nvSpPr>
        <p:spPr bwMode="auto">
          <a:xfrm>
            <a:off x="5227638" y="1082675"/>
            <a:ext cx="4721225" cy="2909888"/>
          </a:xfrm>
          <a:prstGeom prst="flowChartAlternateProcess">
            <a:avLst/>
          </a:prstGeom>
          <a:solidFill>
            <a:srgbClr val="FFFF99"/>
          </a:solidFill>
          <a:ln w="28575">
            <a:solidFill>
              <a:srgbClr val="1C1C1C">
                <a:alpha val="78822"/>
              </a:srgbClr>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b="1">
              <a:solidFill>
                <a:srgbClr val="008000"/>
              </a:solidFill>
              <a:latin typeface="Times New Roman" panose="02020603050405020304" pitchFamily="18" charset="0"/>
            </a:endParaRPr>
          </a:p>
          <a:p>
            <a:pPr eaLnBrk="1" hangingPunct="1">
              <a:lnSpc>
                <a:spcPct val="100000"/>
              </a:lnSpc>
              <a:spcBef>
                <a:spcPct val="0"/>
              </a:spcBef>
              <a:buFontTx/>
              <a:buNone/>
            </a:pPr>
            <a:r>
              <a:rPr lang="en-US" altLang="en-US" sz="2400" b="1">
                <a:solidFill>
                  <a:srgbClr val="008000"/>
                </a:solidFill>
                <a:latin typeface="Times New Roman" panose="02020603050405020304" pitchFamily="18" charset="0"/>
              </a:rPr>
              <a:t>Câu 4: Câu hỏi dùng để làm gì?</a:t>
            </a:r>
          </a:p>
          <a:p>
            <a:pPr>
              <a:lnSpc>
                <a:spcPct val="100000"/>
              </a:lnSpc>
              <a:spcBef>
                <a:spcPct val="20000"/>
              </a:spcBef>
              <a:buFont typeface="Arial" panose="020B0604020202020204" pitchFamily="34" charset="0"/>
              <a:buNone/>
            </a:pPr>
            <a:r>
              <a:rPr lang="en-US" altLang="en-US" sz="2400" b="1">
                <a:solidFill>
                  <a:srgbClr val="000099"/>
                </a:solidFill>
                <a:latin typeface="Times New Roman" panose="02020603050405020304" pitchFamily="18" charset="0"/>
              </a:rPr>
              <a:t>A. Để hỏi những điều đã biết. </a:t>
            </a:r>
          </a:p>
          <a:p>
            <a:pPr>
              <a:lnSpc>
                <a:spcPct val="100000"/>
              </a:lnSpc>
              <a:spcBef>
                <a:spcPct val="20000"/>
              </a:spcBef>
              <a:buFont typeface="Arial" panose="020B0604020202020204" pitchFamily="34" charset="0"/>
              <a:buNone/>
            </a:pPr>
            <a:r>
              <a:rPr lang="en-US" altLang="en-US" sz="2400" b="1">
                <a:solidFill>
                  <a:srgbClr val="000099"/>
                </a:solidFill>
                <a:latin typeface="Times New Roman" panose="02020603050405020304" pitchFamily="18" charset="0"/>
              </a:rPr>
              <a:t>B. Để hỏi những điều chưa biết.</a:t>
            </a:r>
          </a:p>
          <a:p>
            <a:pPr>
              <a:lnSpc>
                <a:spcPct val="100000"/>
              </a:lnSpc>
              <a:spcBef>
                <a:spcPct val="20000"/>
              </a:spcBef>
              <a:buFont typeface="Arial" panose="020B0604020202020204" pitchFamily="34" charset="0"/>
              <a:buNone/>
            </a:pPr>
            <a:r>
              <a:rPr lang="en-US" altLang="en-US" sz="2400" b="1">
                <a:solidFill>
                  <a:srgbClr val="000099"/>
                </a:solidFill>
                <a:latin typeface="Times New Roman" panose="02020603050405020304" pitchFamily="18" charset="0"/>
              </a:rPr>
              <a:t>C. Để kể về sự việc. </a:t>
            </a:r>
          </a:p>
          <a:p>
            <a:pPr eaLnBrk="1" hangingPunct="1">
              <a:lnSpc>
                <a:spcPct val="100000"/>
              </a:lnSpc>
              <a:spcBef>
                <a:spcPct val="0"/>
              </a:spcBef>
              <a:buFontTx/>
              <a:buNone/>
            </a:pPr>
            <a:endParaRPr lang="en-US" altLang="en-US" sz="2400" b="1">
              <a:solidFill>
                <a:srgbClr val="008000"/>
              </a:solidFill>
            </a:endParaRPr>
          </a:p>
        </p:txBody>
      </p:sp>
      <p:pic>
        <p:nvPicPr>
          <p:cNvPr id="10270" name="Picture 30" descr="a"/>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602413" y="4249738"/>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31" descr="b"/>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080000" y="4206875"/>
            <a:ext cx="12223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0" name="Line 3"/>
          <p:cNvSpPr>
            <a:spLocks noChangeShapeType="1"/>
          </p:cNvSpPr>
          <p:nvPr/>
        </p:nvSpPr>
        <p:spPr bwMode="auto">
          <a:xfrm flipV="1">
            <a:off x="3128963" y="3581400"/>
            <a:ext cx="1587" cy="563563"/>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31" name="Text Box 4"/>
          <p:cNvSpPr txBox="1">
            <a:spLocks noChangeArrowheads="1"/>
          </p:cNvSpPr>
          <p:nvPr/>
        </p:nvSpPr>
        <p:spPr bwMode="auto">
          <a:xfrm>
            <a:off x="2466975" y="4095750"/>
            <a:ext cx="1376363" cy="369888"/>
          </a:xfrm>
          <a:prstGeom prst="rect">
            <a:avLst/>
          </a:prstGeom>
          <a:gradFill rotWithShape="1">
            <a:gsLst>
              <a:gs pos="0">
                <a:srgbClr val="182F76"/>
              </a:gs>
              <a:gs pos="50000">
                <a:srgbClr val="3366FF"/>
              </a:gs>
              <a:gs pos="100000">
                <a:srgbClr val="182F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endParaRPr lang="vi-VN" altLang="en-US" sz="1800" b="1">
              <a:solidFill>
                <a:schemeClr val="bg1"/>
              </a:solidFill>
              <a:latin typeface="Verdana" panose="020B0604030504040204" pitchFamily="34" charset="0"/>
            </a:endParaRPr>
          </a:p>
        </p:txBody>
      </p:sp>
      <p:sp>
        <p:nvSpPr>
          <p:cNvPr id="10274" name="WordArt 34"/>
          <p:cNvSpPr>
            <a:spLocks noChangeArrowheads="1" noChangeShapeType="1" noTextEdit="1"/>
          </p:cNvSpPr>
          <p:nvPr/>
        </p:nvSpPr>
        <p:spPr bwMode="auto">
          <a:xfrm>
            <a:off x="2697163" y="4129088"/>
            <a:ext cx="914400" cy="276225"/>
          </a:xfrm>
          <a:prstGeom prst="rect">
            <a:avLst/>
          </a:prstGeom>
        </p:spPr>
        <p:txBody>
          <a:bodyPr wrap="none" fromWordArt="1">
            <a:prstTxWarp prst="textPlain">
              <a:avLst>
                <a:gd name="adj" fmla="val 50000"/>
              </a:avLst>
            </a:prstTxWarp>
          </a:bodyPr>
          <a:lstStyle/>
          <a:p>
            <a:pPr algn="ctr"/>
            <a:r>
              <a:rPr lang="en-US" sz="27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Start</a:t>
            </a:r>
          </a:p>
        </p:txBody>
      </p:sp>
      <p:sp>
        <p:nvSpPr>
          <p:cNvPr id="10275" name="AutoShape 35"/>
          <p:cNvSpPr>
            <a:spLocks noChangeArrowheads="1"/>
          </p:cNvSpPr>
          <p:nvPr/>
        </p:nvSpPr>
        <p:spPr bwMode="auto">
          <a:xfrm>
            <a:off x="5151438" y="1162050"/>
            <a:ext cx="5260975" cy="2995613"/>
          </a:xfrm>
          <a:prstGeom prst="flowChartAlternateProcess">
            <a:avLst/>
          </a:prstGeom>
          <a:solidFill>
            <a:srgbClr val="FFFF99"/>
          </a:solidFill>
          <a:ln w="28575">
            <a:solidFill>
              <a:srgbClr val="1C1C1C">
                <a:alpha val="78822"/>
              </a:srgbClr>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 typeface="Arial" panose="020B0604020202020204" pitchFamily="34" charset="0"/>
              <a:buNone/>
            </a:pPr>
            <a:r>
              <a:rPr lang="en-US" altLang="en-US" sz="2400" b="1">
                <a:solidFill>
                  <a:srgbClr val="006600"/>
                </a:solidFill>
                <a:latin typeface="Times New Roman" panose="02020603050405020304" pitchFamily="18" charset="0"/>
                <a:cs typeface="Times New Roman" panose="02020603050405020304" pitchFamily="18" charset="0"/>
              </a:rPr>
              <a:t>Câu 7: </a:t>
            </a:r>
            <a:r>
              <a:rPr lang="en-US" altLang="en-US" sz="2400">
                <a:latin typeface="Times New Roman" panose="02020603050405020304" pitchFamily="18" charset="0"/>
                <a:cs typeface="Times New Roman" panose="02020603050405020304" pitchFamily="18" charset="0"/>
              </a:rPr>
              <a:t> </a:t>
            </a:r>
            <a:r>
              <a:rPr lang="en-US" altLang="en-US" sz="2400" b="1">
                <a:solidFill>
                  <a:srgbClr val="006600"/>
                </a:solidFill>
                <a:latin typeface="Times New Roman" panose="02020603050405020304" pitchFamily="18" charset="0"/>
                <a:cs typeface="Times New Roman" panose="02020603050405020304" pitchFamily="18" charset="0"/>
              </a:rPr>
              <a:t>Tôi đang học bài, bé Lan đến </a:t>
            </a:r>
            <a:br>
              <a:rPr lang="en-US" altLang="en-US" sz="2400" b="1">
                <a:solidFill>
                  <a:srgbClr val="006600"/>
                </a:solidFill>
                <a:latin typeface="Times New Roman" panose="02020603050405020304" pitchFamily="18" charset="0"/>
                <a:cs typeface="Times New Roman" panose="02020603050405020304" pitchFamily="18" charset="0"/>
              </a:rPr>
            </a:br>
            <a:r>
              <a:rPr lang="en-US" altLang="en-US" sz="2400" b="1">
                <a:solidFill>
                  <a:srgbClr val="006600"/>
                </a:solidFill>
                <a:latin typeface="Times New Roman" panose="02020603050405020304" pitchFamily="18" charset="0"/>
                <a:cs typeface="Times New Roman" panose="02020603050405020304" pitchFamily="18" charset="0"/>
              </a:rPr>
              <a:t>chọc phá. Tôi quay lại bảo: “Em ra </a:t>
            </a:r>
            <a:br>
              <a:rPr lang="en-US" altLang="en-US" sz="2400" b="1">
                <a:solidFill>
                  <a:srgbClr val="006600"/>
                </a:solidFill>
                <a:latin typeface="Times New Roman" panose="02020603050405020304" pitchFamily="18" charset="0"/>
                <a:cs typeface="Times New Roman" panose="02020603050405020304" pitchFamily="18" charset="0"/>
              </a:rPr>
            </a:br>
            <a:r>
              <a:rPr lang="en-US" altLang="en-US" sz="2400" b="1">
                <a:solidFill>
                  <a:srgbClr val="006600"/>
                </a:solidFill>
                <a:latin typeface="Times New Roman" panose="02020603050405020304" pitchFamily="18" charset="0"/>
                <a:cs typeface="Times New Roman" panose="02020603050405020304" pitchFamily="18" charset="0"/>
              </a:rPr>
              <a:t>ngoài cho chị học bài được không?”</a:t>
            </a:r>
          </a:p>
          <a:p>
            <a:pPr eaLnBrk="1" hangingPunct="1">
              <a:lnSpc>
                <a:spcPct val="100000"/>
              </a:lnSpc>
              <a:spcBef>
                <a:spcPct val="20000"/>
              </a:spcBef>
              <a:buFont typeface="Arial" panose="020B0604020202020204" pitchFamily="34" charset="0"/>
              <a:buNone/>
            </a:pPr>
            <a:r>
              <a:rPr lang="en-US" altLang="en-US" sz="2400">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A. Tỏ thái độ khen, chê.</a:t>
            </a:r>
          </a:p>
          <a:p>
            <a:pPr eaLnBrk="1" hangingPunct="1">
              <a:lnSpc>
                <a:spcPct val="100000"/>
              </a:lnSpc>
              <a:spcBef>
                <a:spcPct val="20000"/>
              </a:spcBef>
              <a:buFont typeface="Arial" panose="020B0604020202020204" pitchFamily="34" charset="0"/>
              <a:buNone/>
            </a:pPr>
            <a:r>
              <a:rPr lang="en-US" altLang="en-US" sz="2400" b="1">
                <a:solidFill>
                  <a:srgbClr val="FF0000"/>
                </a:solidFill>
                <a:latin typeface="Times New Roman" panose="02020603050405020304" pitchFamily="18" charset="0"/>
                <a:cs typeface="Times New Roman" panose="02020603050405020304" pitchFamily="18" charset="0"/>
              </a:rPr>
              <a:t>B. Khẳng định, phủ đinh. </a:t>
            </a:r>
          </a:p>
          <a:p>
            <a:pPr eaLnBrk="1" hangingPunct="1">
              <a:lnSpc>
                <a:spcPct val="100000"/>
              </a:lnSpc>
              <a:spcBef>
                <a:spcPct val="20000"/>
              </a:spcBef>
              <a:buFont typeface="Arial" panose="020B0604020202020204" pitchFamily="34" charset="0"/>
              <a:buNone/>
            </a:pPr>
            <a:r>
              <a:rPr lang="en-US" altLang="en-US" sz="2400" b="1">
                <a:solidFill>
                  <a:srgbClr val="FF0000"/>
                </a:solidFill>
                <a:latin typeface="Times New Roman" panose="02020603050405020304" pitchFamily="18" charset="0"/>
                <a:cs typeface="Times New Roman" panose="02020603050405020304" pitchFamily="18" charset="0"/>
              </a:rPr>
              <a:t>C. Thể hiện yêu cầu, mong muốn.</a:t>
            </a:r>
            <a:br>
              <a:rPr lang="en-US" altLang="en-US" sz="2400" b="1">
                <a:solidFill>
                  <a:srgbClr val="FF0000"/>
                </a:solidFill>
                <a:latin typeface="Times New Roman" panose="02020603050405020304" pitchFamily="18" charset="0"/>
                <a:cs typeface="Times New Roman" panose="02020603050405020304" pitchFamily="18" charset="0"/>
              </a:rPr>
            </a:br>
            <a:r>
              <a:rPr lang="en-US" altLang="en-US" sz="2400" b="1">
                <a:solidFill>
                  <a:srgbClr val="FF0000"/>
                </a:solidFill>
                <a:latin typeface="Times New Roman" panose="02020603050405020304" pitchFamily="18" charset="0"/>
                <a:cs typeface="Times New Roman" panose="02020603050405020304" pitchFamily="18" charset="0"/>
              </a:rPr>
              <a:t>  </a:t>
            </a:r>
          </a:p>
        </p:txBody>
      </p:sp>
      <p:sp>
        <p:nvSpPr>
          <p:cNvPr id="10277" name="AutoShape 37"/>
          <p:cNvSpPr>
            <a:spLocks noChangeArrowheads="1"/>
          </p:cNvSpPr>
          <p:nvPr/>
        </p:nvSpPr>
        <p:spPr bwMode="auto">
          <a:xfrm>
            <a:off x="5130800" y="1290638"/>
            <a:ext cx="5227638" cy="2493962"/>
          </a:xfrm>
          <a:prstGeom prst="flowChartAlternateProcess">
            <a:avLst/>
          </a:prstGeom>
          <a:solidFill>
            <a:srgbClr val="FFFF99"/>
          </a:solidFill>
          <a:ln w="28575">
            <a:solidFill>
              <a:srgbClr val="1C1C1C">
                <a:alpha val="78822"/>
              </a:srgbClr>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 typeface="Arial" panose="020B0604020202020204" pitchFamily="34" charset="0"/>
              <a:buNone/>
            </a:pPr>
            <a:r>
              <a:rPr lang="en-US" altLang="en-US" sz="2400" b="1">
                <a:solidFill>
                  <a:srgbClr val="FF3300"/>
                </a:solidFill>
                <a:latin typeface="Times New Roman" panose="02020603050405020304" pitchFamily="18" charset="0"/>
              </a:rPr>
              <a:t/>
            </a:r>
            <a:br>
              <a:rPr lang="en-US" altLang="en-US" sz="2400" b="1">
                <a:solidFill>
                  <a:srgbClr val="FF3300"/>
                </a:solidFill>
                <a:latin typeface="Times New Roman" panose="02020603050405020304" pitchFamily="18" charset="0"/>
              </a:rPr>
            </a:br>
            <a:r>
              <a:rPr lang="en-US" altLang="en-US" sz="2500" b="1">
                <a:solidFill>
                  <a:srgbClr val="002060"/>
                </a:solidFill>
                <a:latin typeface="Times New Roman" panose="02020603050405020304" pitchFamily="18" charset="0"/>
                <a:cs typeface="Times New Roman" panose="02020603050405020304" pitchFamily="18" charset="0"/>
              </a:rPr>
              <a:t>Câu 1: </a:t>
            </a:r>
            <a:r>
              <a:rPr lang="en-US" altLang="en-US" sz="2500">
                <a:solidFill>
                  <a:srgbClr val="002060"/>
                </a:solidFill>
                <a:latin typeface="Times New Roman" panose="02020603050405020304" pitchFamily="18" charset="0"/>
                <a:cs typeface="Times New Roman" panose="02020603050405020304" pitchFamily="18" charset="0"/>
              </a:rPr>
              <a:t>Con mèo nhà em hay ăn vụng. </a:t>
            </a:r>
            <a:br>
              <a:rPr lang="en-US" altLang="en-US" sz="2500">
                <a:solidFill>
                  <a:srgbClr val="002060"/>
                </a:solidFill>
                <a:latin typeface="Times New Roman" panose="02020603050405020304" pitchFamily="18" charset="0"/>
                <a:cs typeface="Times New Roman" panose="02020603050405020304" pitchFamily="18" charset="0"/>
              </a:rPr>
            </a:br>
            <a:r>
              <a:rPr lang="en-US" altLang="en-US" sz="2500">
                <a:solidFill>
                  <a:srgbClr val="002060"/>
                </a:solidFill>
                <a:latin typeface="Times New Roman" panose="02020603050405020304" pitchFamily="18" charset="0"/>
                <a:cs typeface="Times New Roman" panose="02020603050405020304" pitchFamily="18" charset="0"/>
              </a:rPr>
              <a:t>Em mắng nó: “ Sao mày hư thế?”</a:t>
            </a:r>
          </a:p>
          <a:p>
            <a:pPr eaLnBrk="1" hangingPunct="1">
              <a:lnSpc>
                <a:spcPct val="100000"/>
              </a:lnSpc>
              <a:spcBef>
                <a:spcPct val="20000"/>
              </a:spcBef>
              <a:buFont typeface="Arial" panose="020B0604020202020204" pitchFamily="34" charset="0"/>
              <a:buNone/>
            </a:pPr>
            <a:r>
              <a:rPr lang="en-US" altLang="en-US" sz="2500">
                <a:solidFill>
                  <a:srgbClr val="FF0000"/>
                </a:solidFill>
                <a:latin typeface="Times New Roman" panose="02020603050405020304" pitchFamily="18" charset="0"/>
                <a:cs typeface="Times New Roman" panose="02020603050405020304" pitchFamily="18" charset="0"/>
              </a:rPr>
              <a:t>A</a:t>
            </a:r>
            <a:r>
              <a:rPr lang="en-US" altLang="en-US" sz="2500" b="1">
                <a:latin typeface="Times New Roman" panose="02020603050405020304" pitchFamily="18" charset="0"/>
                <a:cs typeface="Times New Roman" panose="02020603050405020304" pitchFamily="18" charset="0"/>
              </a:rPr>
              <a:t>.</a:t>
            </a:r>
            <a:r>
              <a:rPr lang="en-US" altLang="en-US" sz="2500" b="1">
                <a:solidFill>
                  <a:srgbClr val="FF0000"/>
                </a:solidFill>
                <a:latin typeface="Times New Roman" panose="02020603050405020304" pitchFamily="18" charset="0"/>
                <a:cs typeface="Times New Roman" panose="02020603050405020304" pitchFamily="18" charset="0"/>
              </a:rPr>
              <a:t> Thể hiện yêu cầu, mong muốn</a:t>
            </a:r>
          </a:p>
          <a:p>
            <a:pPr eaLnBrk="1" hangingPunct="1">
              <a:lnSpc>
                <a:spcPct val="100000"/>
              </a:lnSpc>
              <a:spcBef>
                <a:spcPct val="20000"/>
              </a:spcBef>
              <a:buFont typeface="Arial" panose="020B0604020202020204" pitchFamily="34" charset="0"/>
              <a:buNone/>
            </a:pPr>
            <a:r>
              <a:rPr lang="en-US" altLang="en-US" sz="2500" b="1">
                <a:solidFill>
                  <a:srgbClr val="FF0000"/>
                </a:solidFill>
                <a:latin typeface="Times New Roman" panose="02020603050405020304" pitchFamily="18" charset="0"/>
                <a:cs typeface="Times New Roman" panose="02020603050405020304" pitchFamily="18" charset="0"/>
              </a:rPr>
              <a:t>B. Khẳng định, phủ định.</a:t>
            </a:r>
          </a:p>
          <a:p>
            <a:pPr eaLnBrk="1" hangingPunct="1">
              <a:lnSpc>
                <a:spcPct val="100000"/>
              </a:lnSpc>
              <a:spcBef>
                <a:spcPct val="20000"/>
              </a:spcBef>
              <a:buFont typeface="Arial" panose="020B0604020202020204" pitchFamily="34" charset="0"/>
              <a:buNone/>
            </a:pPr>
            <a:r>
              <a:rPr lang="en-US" altLang="en-US" sz="2500" b="1">
                <a:solidFill>
                  <a:srgbClr val="FF0000"/>
                </a:solidFill>
                <a:latin typeface="Times New Roman" panose="02020603050405020304" pitchFamily="18" charset="0"/>
                <a:cs typeface="Times New Roman" panose="02020603050405020304" pitchFamily="18" charset="0"/>
              </a:rPr>
              <a:t>C. Tỏ thái độ  chê.</a:t>
            </a:r>
          </a:p>
          <a:p>
            <a:pPr eaLnBrk="1" hangingPunct="1">
              <a:lnSpc>
                <a:spcPct val="100000"/>
              </a:lnSpc>
              <a:spcBef>
                <a:spcPct val="20000"/>
              </a:spcBef>
              <a:buFont typeface="Arial" panose="020B0604020202020204" pitchFamily="34" charset="0"/>
              <a:buNone/>
            </a:pPr>
            <a:r>
              <a:rPr lang="en-US" altLang="en-US" sz="2500" b="1">
                <a:solidFill>
                  <a:srgbClr val="FF0000"/>
                </a:solidFill>
                <a:latin typeface="Times New Roman" panose="02020603050405020304" pitchFamily="18" charset="0"/>
                <a:cs typeface="Times New Roman" panose="02020603050405020304" pitchFamily="18" charset="0"/>
              </a:rPr>
              <a:t>     </a:t>
            </a:r>
            <a:endParaRPr lang="en-US" altLang="en-US" sz="2400" b="1">
              <a:solidFill>
                <a:srgbClr val="008000"/>
              </a:solidFill>
              <a:latin typeface="Times New Roman" panose="02020603050405020304" pitchFamily="18" charset="0"/>
            </a:endParaRPr>
          </a:p>
        </p:txBody>
      </p:sp>
      <p:pic>
        <p:nvPicPr>
          <p:cNvPr id="10279" name="Picture 39" descr="c"/>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124825" y="4202113"/>
            <a:ext cx="12239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0" name="AutoShape 40"/>
          <p:cNvSpPr>
            <a:spLocks noChangeArrowheads="1"/>
          </p:cNvSpPr>
          <p:nvPr/>
        </p:nvSpPr>
        <p:spPr bwMode="auto">
          <a:xfrm>
            <a:off x="4835525" y="1238250"/>
            <a:ext cx="5549900" cy="2546350"/>
          </a:xfrm>
          <a:prstGeom prst="flowChartAlternateProcess">
            <a:avLst/>
          </a:prstGeom>
          <a:solidFill>
            <a:srgbClr val="FFFF99"/>
          </a:solidFill>
          <a:ln w="28575">
            <a:solidFill>
              <a:srgbClr val="1C1C1C">
                <a:alpha val="78822"/>
              </a:srgbClr>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en-US" sz="2400" b="1">
              <a:solidFill>
                <a:srgbClr val="008000"/>
              </a:solidFill>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defRPr/>
            </a:pPr>
            <a:r>
              <a:rPr lang="en-US" sz="2550" b="1">
                <a:solidFill>
                  <a:srgbClr val="008000"/>
                </a:solidFill>
                <a:latin typeface="Times New Roman" panose="02020603050405020304" pitchFamily="18" charset="0"/>
              </a:rPr>
              <a:t>Câu 5: Một bạn thích học tiếng Pháp.</a:t>
            </a:r>
            <a:br>
              <a:rPr lang="en-US" sz="2550" b="1">
                <a:solidFill>
                  <a:srgbClr val="008000"/>
                </a:solidFill>
                <a:latin typeface="Times New Roman" panose="02020603050405020304" pitchFamily="18" charset="0"/>
              </a:rPr>
            </a:br>
            <a:r>
              <a:rPr lang="en-US" sz="2550" b="1">
                <a:solidFill>
                  <a:srgbClr val="008000"/>
                </a:solidFill>
                <a:latin typeface="Times New Roman" panose="02020603050405020304" pitchFamily="18" charset="0"/>
              </a:rPr>
              <a:t> Em nói với bạn: “Tiếng Anh cũng </a:t>
            </a:r>
            <a:br>
              <a:rPr lang="en-US" sz="2550" b="1">
                <a:solidFill>
                  <a:srgbClr val="008000"/>
                </a:solidFill>
                <a:latin typeface="Times New Roman" panose="02020603050405020304" pitchFamily="18" charset="0"/>
              </a:rPr>
            </a:br>
            <a:r>
              <a:rPr lang="en-US" sz="2550" b="1">
                <a:solidFill>
                  <a:srgbClr val="008000"/>
                </a:solidFill>
                <a:latin typeface="Times New Roman" panose="02020603050405020304" pitchFamily="18" charset="0"/>
              </a:rPr>
              <a:t>hay chứ?”</a:t>
            </a:r>
          </a:p>
          <a:p>
            <a:pPr eaLnBrk="1" hangingPunct="1">
              <a:buFont typeface="Arial" panose="020B0604020202020204" pitchFamily="34" charset="0"/>
              <a:buNone/>
              <a:defRPr/>
            </a:pPr>
            <a:r>
              <a:rPr lang="en-US" sz="2500">
                <a:solidFill>
                  <a:srgbClr val="FF0000"/>
                </a:solidFill>
                <a:latin typeface="Times New Roman" panose="02020603050405020304" pitchFamily="18" charset="0"/>
                <a:cs typeface="Times New Roman" panose="02020603050405020304" pitchFamily="18" charset="0"/>
              </a:rPr>
              <a:t>A</a:t>
            </a:r>
            <a:r>
              <a:rPr lang="en-US" sz="2500" b="1">
                <a:solidFill>
                  <a:srgbClr val="FF0000"/>
                </a:solidFill>
                <a:latin typeface="Times New Roman" panose="02020603050405020304" pitchFamily="18" charset="0"/>
                <a:cs typeface="Times New Roman" panose="02020603050405020304" pitchFamily="18" charset="0"/>
              </a:rPr>
              <a:t>. Phủ định.</a:t>
            </a:r>
          </a:p>
          <a:p>
            <a:pPr eaLnBrk="1" hangingPunct="1">
              <a:buFont typeface="Arial" panose="020B0604020202020204" pitchFamily="34" charset="0"/>
              <a:buNone/>
              <a:defRPr/>
            </a:pPr>
            <a:r>
              <a:rPr lang="en-US" sz="2500" b="1">
                <a:solidFill>
                  <a:srgbClr val="FF0000"/>
                </a:solidFill>
                <a:latin typeface="Times New Roman" panose="02020603050405020304" pitchFamily="18" charset="0"/>
                <a:cs typeface="Times New Roman" panose="02020603050405020304" pitchFamily="18" charset="0"/>
              </a:rPr>
              <a:t>B.Tỏ thái độ khen, chê.</a:t>
            </a:r>
            <a:br>
              <a:rPr lang="en-US" sz="2500" b="1">
                <a:solidFill>
                  <a:srgbClr val="FF0000"/>
                </a:solidFill>
                <a:latin typeface="Times New Roman" panose="02020603050405020304" pitchFamily="18" charset="0"/>
                <a:cs typeface="Times New Roman" panose="02020603050405020304" pitchFamily="18" charset="0"/>
              </a:rPr>
            </a:br>
            <a:r>
              <a:rPr lang="en-US" sz="2500" b="1">
                <a:solidFill>
                  <a:srgbClr val="FF0000"/>
                </a:solidFill>
                <a:latin typeface="Times New Roman" panose="02020603050405020304" pitchFamily="18" charset="0"/>
                <a:cs typeface="Times New Roman" panose="02020603050405020304" pitchFamily="18" charset="0"/>
              </a:rPr>
              <a:t>C.Thể hiện yêu cầu, mong muốn</a:t>
            </a:r>
          </a:p>
          <a:p>
            <a:pPr eaLnBrk="1" hangingPunct="1">
              <a:spcBef>
                <a:spcPct val="0"/>
              </a:spcBef>
              <a:buFontTx/>
              <a:buNone/>
              <a:defRPr/>
            </a:pPr>
            <a:endParaRPr lang="en-US" sz="2400" b="1">
              <a:solidFill>
                <a:srgbClr val="008000"/>
              </a:solidFill>
              <a:latin typeface="Times New Roman" panose="02020603050405020304" pitchFamily="18" charset="0"/>
            </a:endParaRPr>
          </a:p>
        </p:txBody>
      </p:sp>
      <p:sp>
        <p:nvSpPr>
          <p:cNvPr id="10282" name="AutoShape 42"/>
          <p:cNvSpPr>
            <a:spLocks noChangeArrowheads="1"/>
          </p:cNvSpPr>
          <p:nvPr/>
        </p:nvSpPr>
        <p:spPr bwMode="auto">
          <a:xfrm>
            <a:off x="5103813" y="1266825"/>
            <a:ext cx="4919662" cy="2705100"/>
          </a:xfrm>
          <a:prstGeom prst="flowChartAlternateProcess">
            <a:avLst/>
          </a:prstGeom>
          <a:solidFill>
            <a:srgbClr val="FFFF99"/>
          </a:solidFill>
          <a:ln w="28575">
            <a:solidFill>
              <a:srgbClr val="1C1C1C">
                <a:alpha val="78822"/>
              </a:srgbClr>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sz="2550" b="1">
                <a:solidFill>
                  <a:srgbClr val="008000"/>
                </a:solidFill>
                <a:latin typeface="Times New Roman" panose="02020603050405020304" pitchFamily="18" charset="0"/>
              </a:rPr>
              <a:t/>
            </a:r>
            <a:br>
              <a:rPr lang="en-US" sz="2550" b="1">
                <a:solidFill>
                  <a:srgbClr val="008000"/>
                </a:solidFill>
                <a:latin typeface="Times New Roman" panose="02020603050405020304" pitchFamily="18" charset="0"/>
              </a:rPr>
            </a:br>
            <a:r>
              <a:rPr lang="en-US" sz="2550" b="1">
                <a:solidFill>
                  <a:srgbClr val="008000"/>
                </a:solidFill>
                <a:latin typeface="Times New Roman" panose="02020603050405020304" pitchFamily="18" charset="0"/>
              </a:rPr>
              <a:t>Câu 10: Câu hỏi còn gọi là câu gì?</a:t>
            </a:r>
          </a:p>
          <a:p>
            <a:pPr>
              <a:spcBef>
                <a:spcPct val="0"/>
              </a:spcBef>
              <a:buFontTx/>
              <a:buAutoNum type="alphaUcPeriod"/>
              <a:defRPr/>
            </a:pPr>
            <a:r>
              <a:rPr lang="en-US" sz="2550" b="1">
                <a:solidFill>
                  <a:srgbClr val="FF0000"/>
                </a:solidFill>
                <a:latin typeface="Times New Roman" panose="02020603050405020304" pitchFamily="18" charset="0"/>
              </a:rPr>
              <a:t> Câu kể.</a:t>
            </a:r>
          </a:p>
          <a:p>
            <a:pPr>
              <a:spcBef>
                <a:spcPct val="0"/>
              </a:spcBef>
              <a:buFont typeface="Arial" panose="020B0604020202020204" pitchFamily="34" charset="0"/>
              <a:buNone/>
              <a:defRPr/>
            </a:pPr>
            <a:r>
              <a:rPr lang="en-US" sz="2550" b="1">
                <a:solidFill>
                  <a:srgbClr val="FF0000"/>
                </a:solidFill>
                <a:latin typeface="Times New Roman" panose="02020603050405020304" pitchFamily="18" charset="0"/>
              </a:rPr>
              <a:t>B .  Câu nghi vấn.</a:t>
            </a:r>
          </a:p>
          <a:p>
            <a:pPr>
              <a:spcBef>
                <a:spcPct val="0"/>
              </a:spcBef>
              <a:buFont typeface="Arial" panose="020B0604020202020204" pitchFamily="34" charset="0"/>
              <a:buNone/>
              <a:defRPr/>
            </a:pPr>
            <a:r>
              <a:rPr lang="en-US" sz="2550" b="1">
                <a:solidFill>
                  <a:srgbClr val="FF0000"/>
                </a:solidFill>
                <a:latin typeface="Times New Roman" panose="02020603050405020304" pitchFamily="18" charset="0"/>
              </a:rPr>
              <a:t>C.  Câu cảm.</a:t>
            </a:r>
          </a:p>
          <a:p>
            <a:pPr eaLnBrk="1" hangingPunct="1">
              <a:spcBef>
                <a:spcPct val="0"/>
              </a:spcBef>
              <a:buFontTx/>
              <a:buNone/>
              <a:defRPr/>
            </a:pPr>
            <a:endParaRPr lang="en-US" sz="2400" b="1">
              <a:solidFill>
                <a:srgbClr val="008000"/>
              </a:solidFill>
              <a:latin typeface="Times New Roman" panose="02020603050405020304" pitchFamily="18" charset="0"/>
            </a:endParaRPr>
          </a:p>
        </p:txBody>
      </p:sp>
      <p:sp>
        <p:nvSpPr>
          <p:cNvPr id="33823" name="AutoShape 44">
            <a:hlinkClick r:id="" action="ppaction://hlinkshowjump?jump=endshow" highlightClick="1"/>
          </p:cNvPr>
          <p:cNvSpPr>
            <a:spLocks noChangeArrowheads="1"/>
          </p:cNvSpPr>
          <p:nvPr/>
        </p:nvSpPr>
        <p:spPr bwMode="auto">
          <a:xfrm>
            <a:off x="2667000" y="5543550"/>
            <a:ext cx="569913" cy="411163"/>
          </a:xfrm>
          <a:prstGeom prst="actionButtonEnd">
            <a:avLst/>
          </a:prstGeom>
          <a:solidFill>
            <a:schemeClr val="accent1"/>
          </a:solid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en-US" sz="1350"/>
          </a:p>
        </p:txBody>
      </p:sp>
    </p:spTree>
  </p:cSld>
  <p:clrMapOvr>
    <a:masterClrMapping/>
  </p:clrMapOvr>
  <p:transition>
    <p:comb/>
  </p:transition>
  <p:timing>
    <p:tnLst>
      <p:par>
        <p:cTn id="1" dur="indefinite" restart="never" nodeType="tmRoot">
          <p:childTnLst>
            <p:seq concurrent="1" nextAc="seek">
              <p:cTn id="2" restart="whenNotActive" fill="hold" evtFilter="cancelBubble" nodeType="interactiveSeq">
                <p:stCondLst>
                  <p:cond evt="onClick" delay="0">
                    <p:tgtEl>
                      <p:spTgt spid="10274"/>
                    </p:tgtEl>
                  </p:cond>
                </p:stCondLst>
                <p:endSync evt="end" delay="0">
                  <p:rtn val="all"/>
                </p:endSync>
                <p:childTnLst>
                  <p:par>
                    <p:cTn id="3" fill="hold" nodeType="clickPar">
                      <p:stCondLst>
                        <p:cond delay="0"/>
                      </p:stCondLst>
                      <p:childTnLst>
                        <p:par>
                          <p:cTn id="4" fill="hold" nodeType="withGroup">
                            <p:stCondLst>
                              <p:cond delay="0"/>
                            </p:stCondLst>
                            <p:childTnLst>
                              <p:par>
                                <p:cTn id="5" presetID="8" presetClass="emph" presetSubtype="0" fill="hold" nodeType="clickEffect">
                                  <p:stCondLst>
                                    <p:cond delay="0"/>
                                  </p:stCondLst>
                                  <p:childTnLst>
                                    <p:animRot by="24000000">
                                      <p:cBhvr>
                                        <p:cTn id="6" dur="2000" fill="hold"/>
                                        <p:tgtEl>
                                          <p:spTgt spid="40"/>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spin-w-end4.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fill="hold" nodeType="clickEffect">
                                  <p:stCondLst>
                                    <p:cond delay="0"/>
                                  </p:stCondLst>
                                  <p:childTnLst>
                                    <p:animRot by="26400000">
                                      <p:cBhvr>
                                        <p:cTn id="10" dur="2000" fill="hold"/>
                                        <p:tgtEl>
                                          <p:spTgt spid="40"/>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3" name="spin-w-end4.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mph" presetSubtype="0" fill="hold" nodeType="clickEffect">
                                  <p:stCondLst>
                                    <p:cond delay="0"/>
                                  </p:stCondLst>
                                  <p:childTnLst>
                                    <p:animRot by="28800000">
                                      <p:cBhvr>
                                        <p:cTn id="14" dur="2000" fill="hold"/>
                                        <p:tgtEl>
                                          <p:spTgt spid="40"/>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3" name="spin-w-end4.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fill="hold" nodeType="clickEffect">
                                  <p:stCondLst>
                                    <p:cond delay="0"/>
                                  </p:stCondLst>
                                  <p:childTnLst>
                                    <p:animRot by="28800000">
                                      <p:cBhvr>
                                        <p:cTn id="18" dur="2000" fill="hold"/>
                                        <p:tgtEl>
                                          <p:spTgt spid="40"/>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spin-w-end4.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fill="hold" nodeType="clickEffect">
                                  <p:stCondLst>
                                    <p:cond delay="0"/>
                                  </p:stCondLst>
                                  <p:childTnLst>
                                    <p:animRot by="38400000">
                                      <p:cBhvr>
                                        <p:cTn id="22" dur="2000" fill="hold"/>
                                        <p:tgtEl>
                                          <p:spTgt spid="40"/>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3" name="spin-w-end4.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mph" presetSubtype="0" fill="hold" nodeType="clickEffect">
                                  <p:stCondLst>
                                    <p:cond delay="0"/>
                                  </p:stCondLst>
                                  <p:childTnLst>
                                    <p:animRot by="31200000">
                                      <p:cBhvr>
                                        <p:cTn id="26" dur="2000" fill="hold"/>
                                        <p:tgtEl>
                                          <p:spTgt spid="40"/>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3" name="spin-w-end4.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mph" presetSubtype="0" fill="hold" nodeType="clickEffect">
                                  <p:stCondLst>
                                    <p:cond delay="0"/>
                                  </p:stCondLst>
                                  <p:childTnLst>
                                    <p:animRot by="26400000">
                                      <p:cBhvr>
                                        <p:cTn id="30" dur="2000" fill="hold"/>
                                        <p:tgtEl>
                                          <p:spTgt spid="40"/>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3" name="spin-w-end4.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mph" presetSubtype="0" fill="hold" nodeType="clickEffect">
                                  <p:stCondLst>
                                    <p:cond delay="0"/>
                                  </p:stCondLst>
                                  <p:childTnLst>
                                    <p:animRot by="31200000">
                                      <p:cBhvr>
                                        <p:cTn id="34" dur="2000" fill="hold"/>
                                        <p:tgtEl>
                                          <p:spTgt spid="40"/>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3" name="spin-w-end4.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mph" presetSubtype="0" fill="hold" nodeType="clickEffect">
                                  <p:stCondLst>
                                    <p:cond delay="0"/>
                                  </p:stCondLst>
                                  <p:childTnLst>
                                    <p:animRot by="36000000">
                                      <p:cBhvr>
                                        <p:cTn id="38" dur="2000" fill="hold"/>
                                        <p:tgtEl>
                                          <p:spTgt spid="40"/>
                                        </p:tgtEl>
                                        <p:attrNameLst>
                                          <p:attrName>r</p:attrName>
                                        </p:attrNameLst>
                                      </p:cBhvr>
                                    </p:animRot>
                                  </p:childTnLst>
                                  <p:subTnLst>
                                    <p:audio>
                                      <p:cMediaNode>
                                        <p:cTn display="0" masterRel="sameClick">
                                          <p:stCondLst>
                                            <p:cond evt="begin" delay="0">
                                              <p:tn val="37"/>
                                            </p:cond>
                                          </p:stCondLst>
                                          <p:endCondLst>
                                            <p:cond evt="onStopAudio" delay="0">
                                              <p:tgtEl>
                                                <p:sldTgt/>
                                              </p:tgtEl>
                                            </p:cond>
                                          </p:endCondLst>
                                        </p:cTn>
                                        <p:tgtEl>
                                          <p:sndTgt r:embed="rId3" name="spin-w-end4.wav"/>
                                        </p:tgtEl>
                                      </p:cMediaNode>
                                    </p:audio>
                                  </p:subTnLst>
                                </p:cTn>
                              </p:par>
                            </p:childTnLst>
                          </p:cTn>
                        </p:par>
                      </p:childTnLst>
                    </p:cTn>
                  </p:par>
                </p:childTnLst>
              </p:cTn>
              <p:nextCondLst>
                <p:cond evt="onClick" delay="0">
                  <p:tgtEl>
                    <p:spTgt spid="10274"/>
                  </p:tgtEl>
                </p:cond>
              </p:nextCondLst>
            </p:seq>
            <p:seq concurrent="1" nextAc="seek">
              <p:cTn id="39" restart="whenNotActive" fill="hold" evtFilter="cancelBubble" nodeType="interactiveSeq">
                <p:stCondLst>
                  <p:cond evt="onClick" delay="0">
                    <p:tgtEl>
                      <p:spTgt spid="4"/>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10268"/>
                                        </p:tgtEl>
                                        <p:attrNameLst>
                                          <p:attrName>style.visibility</p:attrName>
                                        </p:attrNameLst>
                                      </p:cBhvr>
                                      <p:to>
                                        <p:strVal val="visible"/>
                                      </p:to>
                                    </p:set>
                                    <p:anim calcmode="lin" valueType="num">
                                      <p:cBhvr additive="base">
                                        <p:cTn id="44" dur="500" fill="hold"/>
                                        <p:tgtEl>
                                          <p:spTgt spid="10268"/>
                                        </p:tgtEl>
                                        <p:attrNameLst>
                                          <p:attrName>ppt_x</p:attrName>
                                        </p:attrNameLst>
                                      </p:cBhvr>
                                      <p:tavLst>
                                        <p:tav tm="0">
                                          <p:val>
                                            <p:strVal val="1+#ppt_w/2"/>
                                          </p:val>
                                        </p:tav>
                                        <p:tav tm="100000">
                                          <p:val>
                                            <p:strVal val="#ppt_x"/>
                                          </p:val>
                                        </p:tav>
                                      </p:tavLst>
                                    </p:anim>
                                    <p:anim calcmode="lin" valueType="num">
                                      <p:cBhvr additive="base">
                                        <p:cTn id="45" dur="500" fill="hold"/>
                                        <p:tgtEl>
                                          <p:spTgt spid="102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spin-intro.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nodeType="clickEffect">
                                  <p:stCondLst>
                                    <p:cond delay="0"/>
                                  </p:stCondLst>
                                  <p:childTnLst>
                                    <p:set>
                                      <p:cBhvr>
                                        <p:cTn id="49" dur="1" fill="hold">
                                          <p:stCondLst>
                                            <p:cond delay="0"/>
                                          </p:stCondLst>
                                        </p:cTn>
                                        <p:tgtEl>
                                          <p:spTgt spid="10271"/>
                                        </p:tgtEl>
                                        <p:attrNameLst>
                                          <p:attrName>style.visibility</p:attrName>
                                        </p:attrNameLst>
                                      </p:cBhvr>
                                      <p:to>
                                        <p:strVal val="visible"/>
                                      </p:to>
                                    </p:set>
                                    <p:anim calcmode="lin" valueType="num">
                                      <p:cBhvr additive="base">
                                        <p:cTn id="50" dur="2000" fill="hold"/>
                                        <p:tgtEl>
                                          <p:spTgt spid="10271"/>
                                        </p:tgtEl>
                                        <p:attrNameLst>
                                          <p:attrName>ppt_x</p:attrName>
                                        </p:attrNameLst>
                                      </p:cBhvr>
                                      <p:tavLst>
                                        <p:tav tm="0">
                                          <p:val>
                                            <p:strVal val="1+#ppt_w/2"/>
                                          </p:val>
                                        </p:tav>
                                        <p:tav tm="100000">
                                          <p:val>
                                            <p:strVal val="#ppt_x"/>
                                          </p:val>
                                        </p:tav>
                                      </p:tavLst>
                                    </p:anim>
                                    <p:anim calcmode="lin" valueType="num">
                                      <p:cBhvr additive="base">
                                        <p:cTn id="51" dur="2000" fill="hold"/>
                                        <p:tgtEl>
                                          <p:spTgt spid="102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5" name="clap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xit" presetSubtype="8" fill="hold" nodeType="clickEffect">
                                  <p:stCondLst>
                                    <p:cond delay="0"/>
                                  </p:stCondLst>
                                  <p:childTnLst>
                                    <p:anim calcmode="lin" valueType="num">
                                      <p:cBhvr additive="base">
                                        <p:cTn id="55" dur="500"/>
                                        <p:tgtEl>
                                          <p:spTgt spid="10271"/>
                                        </p:tgtEl>
                                        <p:attrNameLst>
                                          <p:attrName>ppt_x</p:attrName>
                                        </p:attrNameLst>
                                      </p:cBhvr>
                                      <p:tavLst>
                                        <p:tav tm="0">
                                          <p:val>
                                            <p:strVal val="ppt_x"/>
                                          </p:val>
                                        </p:tav>
                                        <p:tav tm="100000">
                                          <p:val>
                                            <p:strVal val="0-ppt_w/2"/>
                                          </p:val>
                                        </p:tav>
                                      </p:tavLst>
                                    </p:anim>
                                    <p:anim calcmode="lin" valueType="num">
                                      <p:cBhvr additive="base">
                                        <p:cTn id="56" dur="500"/>
                                        <p:tgtEl>
                                          <p:spTgt spid="10271"/>
                                        </p:tgtEl>
                                        <p:attrNameLst>
                                          <p:attrName>ppt_y</p:attrName>
                                        </p:attrNameLst>
                                      </p:cBhvr>
                                      <p:tavLst>
                                        <p:tav tm="0">
                                          <p:val>
                                            <p:strVal val="ppt_y"/>
                                          </p:val>
                                        </p:tav>
                                        <p:tav tm="100000">
                                          <p:val>
                                            <p:strVal val="ppt_y"/>
                                          </p:val>
                                        </p:tav>
                                      </p:tavLst>
                                    </p:anim>
                                    <p:set>
                                      <p:cBhvr>
                                        <p:cTn id="57" dur="1" fill="hold">
                                          <p:stCondLst>
                                            <p:cond delay="499"/>
                                          </p:stCondLst>
                                        </p:cTn>
                                        <p:tgtEl>
                                          <p:spTgt spid="10271"/>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xit" presetSubtype="10" fill="hold" grpId="1" nodeType="clickEffect">
                                  <p:stCondLst>
                                    <p:cond delay="0"/>
                                  </p:stCondLst>
                                  <p:childTnLst>
                                    <p:animEffect transition="out" filter="blinds(horizontal)">
                                      <p:cBhvr>
                                        <p:cTn id="61" dur="500"/>
                                        <p:tgtEl>
                                          <p:spTgt spid="10268"/>
                                        </p:tgtEl>
                                      </p:cBhvr>
                                    </p:animEffect>
                                    <p:set>
                                      <p:cBhvr>
                                        <p:cTn id="62" dur="1" fill="hold">
                                          <p:stCondLst>
                                            <p:cond delay="499"/>
                                          </p:stCondLst>
                                        </p:cTn>
                                        <p:tgtEl>
                                          <p:spTgt spid="10268"/>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63" restart="whenNotActive" fill="hold" evtFilter="cancelBubble" nodeType="interactiveSeq">
                <p:stCondLst>
                  <p:cond evt="onClick" delay="0">
                    <p:tgtEl>
                      <p:spTgt spid="7"/>
                    </p:tgtEl>
                  </p:cond>
                </p:stCondLst>
                <p:endSync evt="end" delay="0">
                  <p:rtn val="all"/>
                </p:endSync>
                <p:childTnLst>
                  <p:par>
                    <p:cTn id="64" fill="hold" nodeType="clickPar">
                      <p:stCondLst>
                        <p:cond delay="0"/>
                      </p:stCondLst>
                      <p:childTnLst>
                        <p:par>
                          <p:cTn id="65" fill="hold" nodeType="withGroup">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10275"/>
                                        </p:tgtEl>
                                        <p:attrNameLst>
                                          <p:attrName>style.visibility</p:attrName>
                                        </p:attrNameLst>
                                      </p:cBhvr>
                                      <p:to>
                                        <p:strVal val="visible"/>
                                      </p:to>
                                    </p:set>
                                    <p:anim calcmode="lin" valueType="num">
                                      <p:cBhvr additive="base">
                                        <p:cTn id="68" dur="500" fill="hold"/>
                                        <p:tgtEl>
                                          <p:spTgt spid="10275"/>
                                        </p:tgtEl>
                                        <p:attrNameLst>
                                          <p:attrName>ppt_x</p:attrName>
                                        </p:attrNameLst>
                                      </p:cBhvr>
                                      <p:tavLst>
                                        <p:tav tm="0">
                                          <p:val>
                                            <p:strVal val="1+#ppt_w/2"/>
                                          </p:val>
                                        </p:tav>
                                        <p:tav tm="100000">
                                          <p:val>
                                            <p:strVal val="#ppt_x"/>
                                          </p:val>
                                        </p:tav>
                                      </p:tavLst>
                                    </p:anim>
                                    <p:anim calcmode="lin" valueType="num">
                                      <p:cBhvr additive="base">
                                        <p:cTn id="69" dur="500" fill="hold"/>
                                        <p:tgtEl>
                                          <p:spTgt spid="102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spin-intro.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2" fill="hold" nodeType="clickEffect">
                                  <p:stCondLst>
                                    <p:cond delay="0"/>
                                  </p:stCondLst>
                                  <p:childTnLst>
                                    <p:set>
                                      <p:cBhvr>
                                        <p:cTn id="73" dur="1" fill="hold">
                                          <p:stCondLst>
                                            <p:cond delay="0"/>
                                          </p:stCondLst>
                                        </p:cTn>
                                        <p:tgtEl>
                                          <p:spTgt spid="10279"/>
                                        </p:tgtEl>
                                        <p:attrNameLst>
                                          <p:attrName>style.visibility</p:attrName>
                                        </p:attrNameLst>
                                      </p:cBhvr>
                                      <p:to>
                                        <p:strVal val="visible"/>
                                      </p:to>
                                    </p:set>
                                    <p:anim calcmode="lin" valueType="num">
                                      <p:cBhvr additive="base">
                                        <p:cTn id="74" dur="2000" fill="hold"/>
                                        <p:tgtEl>
                                          <p:spTgt spid="10279"/>
                                        </p:tgtEl>
                                        <p:attrNameLst>
                                          <p:attrName>ppt_x</p:attrName>
                                        </p:attrNameLst>
                                      </p:cBhvr>
                                      <p:tavLst>
                                        <p:tav tm="0">
                                          <p:val>
                                            <p:strVal val="1+#ppt_w/2"/>
                                          </p:val>
                                        </p:tav>
                                        <p:tav tm="100000">
                                          <p:val>
                                            <p:strVal val="#ppt_x"/>
                                          </p:val>
                                        </p:tav>
                                      </p:tavLst>
                                    </p:anim>
                                    <p:anim calcmode="lin" valueType="num">
                                      <p:cBhvr additive="base">
                                        <p:cTn id="75" dur="2000" fill="hold"/>
                                        <p:tgtEl>
                                          <p:spTgt spid="102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5" name="claps.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xit" presetSubtype="8" fill="hold" nodeType="clickEffect">
                                  <p:stCondLst>
                                    <p:cond delay="0"/>
                                  </p:stCondLst>
                                  <p:childTnLst>
                                    <p:anim calcmode="lin" valueType="num">
                                      <p:cBhvr additive="base">
                                        <p:cTn id="79" dur="500"/>
                                        <p:tgtEl>
                                          <p:spTgt spid="10279"/>
                                        </p:tgtEl>
                                        <p:attrNameLst>
                                          <p:attrName>ppt_x</p:attrName>
                                        </p:attrNameLst>
                                      </p:cBhvr>
                                      <p:tavLst>
                                        <p:tav tm="0">
                                          <p:val>
                                            <p:strVal val="ppt_x"/>
                                          </p:val>
                                        </p:tav>
                                        <p:tav tm="100000">
                                          <p:val>
                                            <p:strVal val="0-ppt_w/2"/>
                                          </p:val>
                                        </p:tav>
                                      </p:tavLst>
                                    </p:anim>
                                    <p:anim calcmode="lin" valueType="num">
                                      <p:cBhvr additive="base">
                                        <p:cTn id="80" dur="500"/>
                                        <p:tgtEl>
                                          <p:spTgt spid="10279"/>
                                        </p:tgtEl>
                                        <p:attrNameLst>
                                          <p:attrName>ppt_y</p:attrName>
                                        </p:attrNameLst>
                                      </p:cBhvr>
                                      <p:tavLst>
                                        <p:tav tm="0">
                                          <p:val>
                                            <p:strVal val="ppt_y"/>
                                          </p:val>
                                        </p:tav>
                                        <p:tav tm="100000">
                                          <p:val>
                                            <p:strVal val="ppt_y"/>
                                          </p:val>
                                        </p:tav>
                                      </p:tavLst>
                                    </p:anim>
                                    <p:set>
                                      <p:cBhvr>
                                        <p:cTn id="81" dur="1" fill="hold">
                                          <p:stCondLst>
                                            <p:cond delay="499"/>
                                          </p:stCondLst>
                                        </p:cTn>
                                        <p:tgtEl>
                                          <p:spTgt spid="10279"/>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xit" presetSubtype="10" fill="hold" grpId="1" nodeType="clickEffect">
                                  <p:stCondLst>
                                    <p:cond delay="0"/>
                                  </p:stCondLst>
                                  <p:childTnLst>
                                    <p:animEffect transition="out" filter="blinds(horizontal)">
                                      <p:cBhvr>
                                        <p:cTn id="85" dur="500"/>
                                        <p:tgtEl>
                                          <p:spTgt spid="10275"/>
                                        </p:tgtEl>
                                      </p:cBhvr>
                                    </p:animEffect>
                                    <p:set>
                                      <p:cBhvr>
                                        <p:cTn id="86" dur="1" fill="hold">
                                          <p:stCondLst>
                                            <p:cond delay="499"/>
                                          </p:stCondLst>
                                        </p:cTn>
                                        <p:tgtEl>
                                          <p:spTgt spid="10275"/>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7" restart="whenNotActive" fill="hold" evtFilter="cancelBubble" nodeType="interactiveSeq">
                <p:stCondLst>
                  <p:cond evt="onClick" delay="0">
                    <p:tgtEl>
                      <p:spTgt spid="16"/>
                    </p:tgtEl>
                  </p:cond>
                </p:stCondLst>
                <p:endSync evt="end" delay="0">
                  <p:rtn val="all"/>
                </p:endSync>
                <p:childTnLst>
                  <p:par>
                    <p:cTn id="88" fill="hold" nodeType="clickPar">
                      <p:stCondLst>
                        <p:cond delay="0"/>
                      </p:stCondLst>
                      <p:childTnLst>
                        <p:par>
                          <p:cTn id="89" fill="hold" nodeType="withGroup">
                            <p:stCondLst>
                              <p:cond delay="0"/>
                            </p:stCondLst>
                            <p:childTnLst>
                              <p:par>
                                <p:cTn id="90" presetID="2" presetClass="entr" presetSubtype="2" fill="hold" grpId="0" nodeType="clickEffect">
                                  <p:stCondLst>
                                    <p:cond delay="0"/>
                                  </p:stCondLst>
                                  <p:childTnLst>
                                    <p:set>
                                      <p:cBhvr>
                                        <p:cTn id="91" dur="1" fill="hold">
                                          <p:stCondLst>
                                            <p:cond delay="0"/>
                                          </p:stCondLst>
                                        </p:cTn>
                                        <p:tgtEl>
                                          <p:spTgt spid="10277"/>
                                        </p:tgtEl>
                                        <p:attrNameLst>
                                          <p:attrName>style.visibility</p:attrName>
                                        </p:attrNameLst>
                                      </p:cBhvr>
                                      <p:to>
                                        <p:strVal val="visible"/>
                                      </p:to>
                                    </p:set>
                                    <p:anim calcmode="lin" valueType="num">
                                      <p:cBhvr additive="base">
                                        <p:cTn id="92" dur="500" fill="hold"/>
                                        <p:tgtEl>
                                          <p:spTgt spid="10277"/>
                                        </p:tgtEl>
                                        <p:attrNameLst>
                                          <p:attrName>ppt_x</p:attrName>
                                        </p:attrNameLst>
                                      </p:cBhvr>
                                      <p:tavLst>
                                        <p:tav tm="0">
                                          <p:val>
                                            <p:strVal val="1+#ppt_w/2"/>
                                          </p:val>
                                        </p:tav>
                                        <p:tav tm="100000">
                                          <p:val>
                                            <p:strVal val="#ppt_x"/>
                                          </p:val>
                                        </p:tav>
                                      </p:tavLst>
                                    </p:anim>
                                    <p:anim calcmode="lin" valueType="num">
                                      <p:cBhvr additive="base">
                                        <p:cTn id="93" dur="500" fill="hold"/>
                                        <p:tgtEl>
                                          <p:spTgt spid="102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spin-intro.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2" fill="hold" nodeType="clickEffect">
                                  <p:stCondLst>
                                    <p:cond delay="0"/>
                                  </p:stCondLst>
                                  <p:childTnLst>
                                    <p:set>
                                      <p:cBhvr>
                                        <p:cTn id="97" dur="1" fill="hold">
                                          <p:stCondLst>
                                            <p:cond delay="0"/>
                                          </p:stCondLst>
                                        </p:cTn>
                                        <p:tgtEl>
                                          <p:spTgt spid="10279"/>
                                        </p:tgtEl>
                                        <p:attrNameLst>
                                          <p:attrName>style.visibility</p:attrName>
                                        </p:attrNameLst>
                                      </p:cBhvr>
                                      <p:to>
                                        <p:strVal val="visible"/>
                                      </p:to>
                                    </p:set>
                                    <p:anim calcmode="lin" valueType="num">
                                      <p:cBhvr additive="base">
                                        <p:cTn id="98" dur="2000" fill="hold"/>
                                        <p:tgtEl>
                                          <p:spTgt spid="10279"/>
                                        </p:tgtEl>
                                        <p:attrNameLst>
                                          <p:attrName>ppt_x</p:attrName>
                                        </p:attrNameLst>
                                      </p:cBhvr>
                                      <p:tavLst>
                                        <p:tav tm="0">
                                          <p:val>
                                            <p:strVal val="1+#ppt_w/2"/>
                                          </p:val>
                                        </p:tav>
                                        <p:tav tm="100000">
                                          <p:val>
                                            <p:strVal val="#ppt_x"/>
                                          </p:val>
                                        </p:tav>
                                      </p:tavLst>
                                    </p:anim>
                                    <p:anim calcmode="lin" valueType="num">
                                      <p:cBhvr additive="base">
                                        <p:cTn id="99" dur="2000" fill="hold"/>
                                        <p:tgtEl>
                                          <p:spTgt spid="10279"/>
                                        </p:tgtEl>
                                        <p:attrNameLst>
                                          <p:attrName>ppt_y</p:attrName>
                                        </p:attrNameLst>
                                      </p:cBhvr>
                                      <p:tavLst>
                                        <p:tav tm="0">
                                          <p:val>
                                            <p:strVal val="#ppt_y"/>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xit" presetSubtype="8" fill="hold" nodeType="clickEffect">
                                  <p:stCondLst>
                                    <p:cond delay="0"/>
                                  </p:stCondLst>
                                  <p:childTnLst>
                                    <p:anim calcmode="lin" valueType="num">
                                      <p:cBhvr additive="base">
                                        <p:cTn id="103" dur="500"/>
                                        <p:tgtEl>
                                          <p:spTgt spid="10279"/>
                                        </p:tgtEl>
                                        <p:attrNameLst>
                                          <p:attrName>ppt_x</p:attrName>
                                        </p:attrNameLst>
                                      </p:cBhvr>
                                      <p:tavLst>
                                        <p:tav tm="0">
                                          <p:val>
                                            <p:strVal val="ppt_x"/>
                                          </p:val>
                                        </p:tav>
                                        <p:tav tm="100000">
                                          <p:val>
                                            <p:strVal val="0-ppt_w/2"/>
                                          </p:val>
                                        </p:tav>
                                      </p:tavLst>
                                    </p:anim>
                                    <p:anim calcmode="lin" valueType="num">
                                      <p:cBhvr additive="base">
                                        <p:cTn id="104" dur="500"/>
                                        <p:tgtEl>
                                          <p:spTgt spid="10279"/>
                                        </p:tgtEl>
                                        <p:attrNameLst>
                                          <p:attrName>ppt_y</p:attrName>
                                        </p:attrNameLst>
                                      </p:cBhvr>
                                      <p:tavLst>
                                        <p:tav tm="0">
                                          <p:val>
                                            <p:strVal val="ppt_y"/>
                                          </p:val>
                                        </p:tav>
                                        <p:tav tm="100000">
                                          <p:val>
                                            <p:strVal val="ppt_y"/>
                                          </p:val>
                                        </p:tav>
                                      </p:tavLst>
                                    </p:anim>
                                    <p:set>
                                      <p:cBhvr>
                                        <p:cTn id="105" dur="1" fill="hold">
                                          <p:stCondLst>
                                            <p:cond delay="499"/>
                                          </p:stCondLst>
                                        </p:cTn>
                                        <p:tgtEl>
                                          <p:spTgt spid="10279"/>
                                        </p:tgtEl>
                                        <p:attrNameLst>
                                          <p:attrName>style.visibility</p:attrName>
                                        </p:attrNameLst>
                                      </p:cBhvr>
                                      <p:to>
                                        <p:strVal val="hidden"/>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xit" presetSubtype="10" fill="hold" grpId="1" nodeType="clickEffect">
                                  <p:stCondLst>
                                    <p:cond delay="0"/>
                                  </p:stCondLst>
                                  <p:childTnLst>
                                    <p:animEffect transition="out" filter="blinds(horizontal)">
                                      <p:cBhvr>
                                        <p:cTn id="109" dur="500"/>
                                        <p:tgtEl>
                                          <p:spTgt spid="10277"/>
                                        </p:tgtEl>
                                      </p:cBhvr>
                                    </p:animEffect>
                                    <p:set>
                                      <p:cBhvr>
                                        <p:cTn id="110" dur="1" fill="hold">
                                          <p:stCondLst>
                                            <p:cond delay="499"/>
                                          </p:stCondLst>
                                        </p:cTn>
                                        <p:tgtEl>
                                          <p:spTgt spid="1027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11" restart="whenNotActive" fill="hold" evtFilter="cancelBubble" nodeType="interactiveSeq">
                <p:stCondLst>
                  <p:cond evt="onClick" delay="0">
                    <p:tgtEl>
                      <p:spTgt spid="5"/>
                    </p:tgtEl>
                  </p:cond>
                </p:stCondLst>
                <p:endSync evt="end" delay="0">
                  <p:rtn val="all"/>
                </p:endSync>
                <p:childTnLst>
                  <p:par>
                    <p:cTn id="112" fill="hold" nodeType="clickPar">
                      <p:stCondLst>
                        <p:cond delay="0"/>
                      </p:stCondLst>
                      <p:childTnLst>
                        <p:par>
                          <p:cTn id="113" fill="hold" nodeType="withGroup">
                            <p:stCondLst>
                              <p:cond delay="0"/>
                            </p:stCondLst>
                            <p:childTnLst>
                              <p:par>
                                <p:cTn id="114" presetID="2" presetClass="entr" presetSubtype="2" fill="hold" grpId="0" nodeType="clickEffect">
                                  <p:stCondLst>
                                    <p:cond delay="0"/>
                                  </p:stCondLst>
                                  <p:childTnLst>
                                    <p:set>
                                      <p:cBhvr>
                                        <p:cTn id="115" dur="1" fill="hold">
                                          <p:stCondLst>
                                            <p:cond delay="0"/>
                                          </p:stCondLst>
                                        </p:cTn>
                                        <p:tgtEl>
                                          <p:spTgt spid="10280"/>
                                        </p:tgtEl>
                                        <p:attrNameLst>
                                          <p:attrName>style.visibility</p:attrName>
                                        </p:attrNameLst>
                                      </p:cBhvr>
                                      <p:to>
                                        <p:strVal val="visible"/>
                                      </p:to>
                                    </p:set>
                                    <p:anim calcmode="lin" valueType="num">
                                      <p:cBhvr additive="base">
                                        <p:cTn id="116" dur="500" fill="hold"/>
                                        <p:tgtEl>
                                          <p:spTgt spid="10280"/>
                                        </p:tgtEl>
                                        <p:attrNameLst>
                                          <p:attrName>ppt_x</p:attrName>
                                        </p:attrNameLst>
                                      </p:cBhvr>
                                      <p:tavLst>
                                        <p:tav tm="0">
                                          <p:val>
                                            <p:strVal val="1+#ppt_w/2"/>
                                          </p:val>
                                        </p:tav>
                                        <p:tav tm="100000">
                                          <p:val>
                                            <p:strVal val="#ppt_x"/>
                                          </p:val>
                                        </p:tav>
                                      </p:tavLst>
                                    </p:anim>
                                    <p:anim calcmode="lin" valueType="num">
                                      <p:cBhvr additive="base">
                                        <p:cTn id="117" dur="500" fill="hold"/>
                                        <p:tgtEl>
                                          <p:spTgt spid="1028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4" name="spin-intro.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2" presetClass="entr" presetSubtype="2" fill="hold" nodeType="clickEffect">
                                  <p:stCondLst>
                                    <p:cond delay="0"/>
                                  </p:stCondLst>
                                  <p:childTnLst>
                                    <p:set>
                                      <p:cBhvr>
                                        <p:cTn id="121" dur="1" fill="hold">
                                          <p:stCondLst>
                                            <p:cond delay="0"/>
                                          </p:stCondLst>
                                        </p:cTn>
                                        <p:tgtEl>
                                          <p:spTgt spid="10270"/>
                                        </p:tgtEl>
                                        <p:attrNameLst>
                                          <p:attrName>style.visibility</p:attrName>
                                        </p:attrNameLst>
                                      </p:cBhvr>
                                      <p:to>
                                        <p:strVal val="visible"/>
                                      </p:to>
                                    </p:set>
                                    <p:anim calcmode="lin" valueType="num">
                                      <p:cBhvr additive="base">
                                        <p:cTn id="122" dur="2000" fill="hold"/>
                                        <p:tgtEl>
                                          <p:spTgt spid="10270"/>
                                        </p:tgtEl>
                                        <p:attrNameLst>
                                          <p:attrName>ppt_x</p:attrName>
                                        </p:attrNameLst>
                                      </p:cBhvr>
                                      <p:tavLst>
                                        <p:tav tm="0">
                                          <p:val>
                                            <p:strVal val="1+#ppt_w/2"/>
                                          </p:val>
                                        </p:tav>
                                        <p:tav tm="100000">
                                          <p:val>
                                            <p:strVal val="#ppt_x"/>
                                          </p:val>
                                        </p:tav>
                                      </p:tavLst>
                                    </p:anim>
                                    <p:anim calcmode="lin" valueType="num">
                                      <p:cBhvr additive="base">
                                        <p:cTn id="123" dur="2000" fill="hold"/>
                                        <p:tgtEl>
                                          <p:spTgt spid="10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5" name="claps.WAV"/>
                                        </p:tgtEl>
                                      </p:cMediaNode>
                                    </p:audio>
                                  </p:subTnLst>
                                </p:cTn>
                              </p:par>
                            </p:childTnLst>
                          </p:cTn>
                        </p:par>
                      </p:childTnLst>
                    </p:cTn>
                  </p:par>
                  <p:par>
                    <p:cTn id="124" fill="hold" nodeType="clickPar">
                      <p:stCondLst>
                        <p:cond delay="indefinite"/>
                      </p:stCondLst>
                      <p:childTnLst>
                        <p:par>
                          <p:cTn id="125" fill="hold" nodeType="withGroup">
                            <p:stCondLst>
                              <p:cond delay="0"/>
                            </p:stCondLst>
                            <p:childTnLst>
                              <p:par>
                                <p:cTn id="126" presetID="3" presetClass="exit" presetSubtype="10" fill="hold" grpId="1" nodeType="clickEffect">
                                  <p:stCondLst>
                                    <p:cond delay="0"/>
                                  </p:stCondLst>
                                  <p:childTnLst>
                                    <p:animEffect transition="out" filter="blinds(horizontal)">
                                      <p:cBhvr>
                                        <p:cTn id="127" dur="500"/>
                                        <p:tgtEl>
                                          <p:spTgt spid="10280"/>
                                        </p:tgtEl>
                                      </p:cBhvr>
                                    </p:animEffect>
                                    <p:set>
                                      <p:cBhvr>
                                        <p:cTn id="128" dur="1" fill="hold">
                                          <p:stCondLst>
                                            <p:cond delay="499"/>
                                          </p:stCondLst>
                                        </p:cTn>
                                        <p:tgtEl>
                                          <p:spTgt spid="10280"/>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xit" presetSubtype="8" fill="hold" nodeType="clickEffect">
                                  <p:stCondLst>
                                    <p:cond delay="0"/>
                                  </p:stCondLst>
                                  <p:childTnLst>
                                    <p:anim calcmode="lin" valueType="num">
                                      <p:cBhvr additive="base">
                                        <p:cTn id="132" dur="500"/>
                                        <p:tgtEl>
                                          <p:spTgt spid="10270"/>
                                        </p:tgtEl>
                                        <p:attrNameLst>
                                          <p:attrName>ppt_x</p:attrName>
                                        </p:attrNameLst>
                                      </p:cBhvr>
                                      <p:tavLst>
                                        <p:tav tm="0">
                                          <p:val>
                                            <p:strVal val="ppt_x"/>
                                          </p:val>
                                        </p:tav>
                                        <p:tav tm="100000">
                                          <p:val>
                                            <p:strVal val="0-ppt_w/2"/>
                                          </p:val>
                                        </p:tav>
                                      </p:tavLst>
                                    </p:anim>
                                    <p:anim calcmode="lin" valueType="num">
                                      <p:cBhvr additive="base">
                                        <p:cTn id="133" dur="500"/>
                                        <p:tgtEl>
                                          <p:spTgt spid="10270"/>
                                        </p:tgtEl>
                                        <p:attrNameLst>
                                          <p:attrName>ppt_y</p:attrName>
                                        </p:attrNameLst>
                                      </p:cBhvr>
                                      <p:tavLst>
                                        <p:tav tm="0">
                                          <p:val>
                                            <p:strVal val="ppt_y"/>
                                          </p:val>
                                        </p:tav>
                                        <p:tav tm="100000">
                                          <p:val>
                                            <p:strVal val="ppt_y"/>
                                          </p:val>
                                        </p:tav>
                                      </p:tavLst>
                                    </p:anim>
                                    <p:set>
                                      <p:cBhvr>
                                        <p:cTn id="134" dur="1" fill="hold">
                                          <p:stCondLst>
                                            <p:cond delay="499"/>
                                          </p:stCondLst>
                                        </p:cTn>
                                        <p:tgtEl>
                                          <p:spTgt spid="10270"/>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35" restart="whenNotActive" fill="hold" evtFilter="cancelBubble" nodeType="interactiveSeq">
                <p:stCondLst>
                  <p:cond evt="onClick" delay="0">
                    <p:tgtEl>
                      <p:spTgt spid="11"/>
                    </p:tgtEl>
                  </p:cond>
                </p:stCondLst>
                <p:endSync evt="end" delay="0">
                  <p:rtn val="all"/>
                </p:endSync>
                <p:childTnLst>
                  <p:par>
                    <p:cTn id="136" fill="hold" nodeType="clickPar">
                      <p:stCondLst>
                        <p:cond delay="0"/>
                      </p:stCondLst>
                      <p:childTnLst>
                        <p:par>
                          <p:cTn id="137" fill="hold" nodeType="withGroup">
                            <p:stCondLst>
                              <p:cond delay="0"/>
                            </p:stCondLst>
                            <p:childTnLst>
                              <p:par>
                                <p:cTn id="138" presetID="2" presetClass="entr" presetSubtype="2" fill="hold" grpId="0" nodeType="clickEffect">
                                  <p:stCondLst>
                                    <p:cond delay="0"/>
                                  </p:stCondLst>
                                  <p:childTnLst>
                                    <p:set>
                                      <p:cBhvr>
                                        <p:cTn id="139" dur="1" fill="hold">
                                          <p:stCondLst>
                                            <p:cond delay="0"/>
                                          </p:stCondLst>
                                        </p:cTn>
                                        <p:tgtEl>
                                          <p:spTgt spid="10282"/>
                                        </p:tgtEl>
                                        <p:attrNameLst>
                                          <p:attrName>style.visibility</p:attrName>
                                        </p:attrNameLst>
                                      </p:cBhvr>
                                      <p:to>
                                        <p:strVal val="visible"/>
                                      </p:to>
                                    </p:set>
                                    <p:anim calcmode="lin" valueType="num">
                                      <p:cBhvr additive="base">
                                        <p:cTn id="140" dur="500" fill="hold"/>
                                        <p:tgtEl>
                                          <p:spTgt spid="10282"/>
                                        </p:tgtEl>
                                        <p:attrNameLst>
                                          <p:attrName>ppt_x</p:attrName>
                                        </p:attrNameLst>
                                      </p:cBhvr>
                                      <p:tavLst>
                                        <p:tav tm="0">
                                          <p:val>
                                            <p:strVal val="1+#ppt_w/2"/>
                                          </p:val>
                                        </p:tav>
                                        <p:tav tm="100000">
                                          <p:val>
                                            <p:strVal val="#ppt_x"/>
                                          </p:val>
                                        </p:tav>
                                      </p:tavLst>
                                    </p:anim>
                                    <p:anim calcmode="lin" valueType="num">
                                      <p:cBhvr additive="base">
                                        <p:cTn id="141" dur="500" fill="hold"/>
                                        <p:tgtEl>
                                          <p:spTgt spid="1028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8"/>
                                            </p:cond>
                                          </p:stCondLst>
                                          <p:endCondLst>
                                            <p:cond evt="onStopAudio" delay="0">
                                              <p:tgtEl>
                                                <p:sldTgt/>
                                              </p:tgtEl>
                                            </p:cond>
                                          </p:endCondLst>
                                        </p:cTn>
                                        <p:tgtEl>
                                          <p:sndTgt r:embed="rId4" name="spin-intro.wav"/>
                                        </p:tgtEl>
                                      </p:cMediaNode>
                                    </p:audio>
                                  </p:subTnLst>
                                </p:cTn>
                              </p:par>
                            </p:childTnLst>
                          </p:cTn>
                        </p:par>
                      </p:childTnLst>
                    </p:cTn>
                  </p:par>
                  <p:par>
                    <p:cTn id="142" fill="hold" nodeType="clickPar">
                      <p:stCondLst>
                        <p:cond delay="indefinite"/>
                      </p:stCondLst>
                      <p:childTnLst>
                        <p:par>
                          <p:cTn id="143" fill="hold" nodeType="withGroup">
                            <p:stCondLst>
                              <p:cond delay="0"/>
                            </p:stCondLst>
                            <p:childTnLst>
                              <p:par>
                                <p:cTn id="144" presetID="2" presetClass="entr" presetSubtype="2" fill="hold" nodeType="clickEffect">
                                  <p:stCondLst>
                                    <p:cond delay="0"/>
                                  </p:stCondLst>
                                  <p:childTnLst>
                                    <p:set>
                                      <p:cBhvr>
                                        <p:cTn id="145" dur="1" fill="hold">
                                          <p:stCondLst>
                                            <p:cond delay="0"/>
                                          </p:stCondLst>
                                        </p:cTn>
                                        <p:tgtEl>
                                          <p:spTgt spid="10271"/>
                                        </p:tgtEl>
                                        <p:attrNameLst>
                                          <p:attrName>style.visibility</p:attrName>
                                        </p:attrNameLst>
                                      </p:cBhvr>
                                      <p:to>
                                        <p:strVal val="visible"/>
                                      </p:to>
                                    </p:set>
                                    <p:anim calcmode="lin" valueType="num">
                                      <p:cBhvr additive="base">
                                        <p:cTn id="146" dur="2000" fill="hold"/>
                                        <p:tgtEl>
                                          <p:spTgt spid="10271"/>
                                        </p:tgtEl>
                                        <p:attrNameLst>
                                          <p:attrName>ppt_x</p:attrName>
                                        </p:attrNameLst>
                                      </p:cBhvr>
                                      <p:tavLst>
                                        <p:tav tm="0">
                                          <p:val>
                                            <p:strVal val="1+#ppt_w/2"/>
                                          </p:val>
                                        </p:tav>
                                        <p:tav tm="100000">
                                          <p:val>
                                            <p:strVal val="#ppt_x"/>
                                          </p:val>
                                        </p:tav>
                                      </p:tavLst>
                                    </p:anim>
                                    <p:anim calcmode="lin" valueType="num">
                                      <p:cBhvr additive="base">
                                        <p:cTn id="147" dur="2000" fill="hold"/>
                                        <p:tgtEl>
                                          <p:spTgt spid="102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4"/>
                                            </p:cond>
                                          </p:stCondLst>
                                          <p:endCondLst>
                                            <p:cond evt="onStopAudio" delay="0">
                                              <p:tgtEl>
                                                <p:sldTgt/>
                                              </p:tgtEl>
                                            </p:cond>
                                          </p:endCondLst>
                                        </p:cTn>
                                        <p:tgtEl>
                                          <p:sndTgt r:embed="rId5" name="claps.WAV"/>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3" presetClass="exit" presetSubtype="10" fill="hold" grpId="1" nodeType="clickEffect">
                                  <p:stCondLst>
                                    <p:cond delay="0"/>
                                  </p:stCondLst>
                                  <p:childTnLst>
                                    <p:animEffect transition="out" filter="blinds(horizontal)">
                                      <p:cBhvr>
                                        <p:cTn id="151" dur="500"/>
                                        <p:tgtEl>
                                          <p:spTgt spid="10282"/>
                                        </p:tgtEl>
                                      </p:cBhvr>
                                    </p:animEffect>
                                    <p:set>
                                      <p:cBhvr>
                                        <p:cTn id="152" dur="1" fill="hold">
                                          <p:stCondLst>
                                            <p:cond delay="499"/>
                                          </p:stCondLst>
                                        </p:cTn>
                                        <p:tgtEl>
                                          <p:spTgt spid="10282"/>
                                        </p:tgtEl>
                                        <p:attrNameLst>
                                          <p:attrName>style.visibility</p:attrName>
                                        </p:attrNameLst>
                                      </p:cBhvr>
                                      <p:to>
                                        <p:strVal val="hidden"/>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xit" presetSubtype="8" fill="hold" nodeType="clickEffect">
                                  <p:stCondLst>
                                    <p:cond delay="0"/>
                                  </p:stCondLst>
                                  <p:childTnLst>
                                    <p:anim calcmode="lin" valueType="num">
                                      <p:cBhvr additive="base">
                                        <p:cTn id="156" dur="500"/>
                                        <p:tgtEl>
                                          <p:spTgt spid="10271"/>
                                        </p:tgtEl>
                                        <p:attrNameLst>
                                          <p:attrName>ppt_x</p:attrName>
                                        </p:attrNameLst>
                                      </p:cBhvr>
                                      <p:tavLst>
                                        <p:tav tm="0">
                                          <p:val>
                                            <p:strVal val="ppt_x"/>
                                          </p:val>
                                        </p:tav>
                                        <p:tav tm="100000">
                                          <p:val>
                                            <p:strVal val="0-ppt_w/2"/>
                                          </p:val>
                                        </p:tav>
                                      </p:tavLst>
                                    </p:anim>
                                    <p:anim calcmode="lin" valueType="num">
                                      <p:cBhvr additive="base">
                                        <p:cTn id="157" dur="500"/>
                                        <p:tgtEl>
                                          <p:spTgt spid="10271"/>
                                        </p:tgtEl>
                                        <p:attrNameLst>
                                          <p:attrName>ppt_y</p:attrName>
                                        </p:attrNameLst>
                                      </p:cBhvr>
                                      <p:tavLst>
                                        <p:tav tm="0">
                                          <p:val>
                                            <p:strVal val="ppt_y"/>
                                          </p:val>
                                        </p:tav>
                                        <p:tav tm="100000">
                                          <p:val>
                                            <p:strVal val="ppt_y"/>
                                          </p:val>
                                        </p:tav>
                                      </p:tavLst>
                                    </p:anim>
                                    <p:set>
                                      <p:cBhvr>
                                        <p:cTn id="158" dur="1" fill="hold">
                                          <p:stCondLst>
                                            <p:cond delay="499"/>
                                          </p:stCondLst>
                                        </p:cTn>
                                        <p:tgtEl>
                                          <p:spTgt spid="1027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268" grpId="0" animBg="1"/>
      <p:bldP spid="10268" grpId="1" animBg="1"/>
      <p:bldP spid="10275" grpId="0" animBg="1"/>
      <p:bldP spid="10275" grpId="1" animBg="1"/>
      <p:bldP spid="10277" grpId="0" animBg="1"/>
      <p:bldP spid="10277" grpId="1" animBg="1"/>
      <p:bldP spid="10280" grpId="0" animBg="1"/>
      <p:bldP spid="10280" grpId="1" animBg="1"/>
      <p:bldP spid="10282" grpId="0" animBg="1"/>
      <p:bldP spid="10282"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bwMode="auto">
          <a:xfrm>
            <a:off x="7938" y="7938"/>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5167D2-6E31-47FF-AE3E-3470EB921F06}" type="slidenum">
              <a:rPr lang="en-US" altLang="en-US">
                <a:latin typeface="Times New Roman" panose="02020603050405020304" pitchFamily="18" charset="0"/>
                <a:cs typeface="Times New Roman" panose="02020603050405020304" pitchFamily="18" charset="0"/>
              </a:rPr>
              <a:pPr/>
              <a:t>3</a:t>
            </a:fld>
            <a:endParaRPr lang="en-US" altLang="en-US">
              <a:latin typeface="Times New Roman" panose="02020603050405020304" pitchFamily="18" charset="0"/>
              <a:cs typeface="Times New Roman" panose="02020603050405020304" pitchFamily="18" charset="0"/>
            </a:endParaRPr>
          </a:p>
        </p:txBody>
      </p:sp>
      <p:sp>
        <p:nvSpPr>
          <p:cNvPr id="19459" name="Text Box 2"/>
          <p:cNvSpPr txBox="1">
            <a:spLocks noChangeArrowheads="1"/>
          </p:cNvSpPr>
          <p:nvPr/>
        </p:nvSpPr>
        <p:spPr bwMode="auto">
          <a:xfrm>
            <a:off x="1912938" y="2470150"/>
            <a:ext cx="731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solidFill>
                <a:schemeClr val="bg1"/>
              </a:solidFill>
              <a:latin typeface="Times New Roman" panose="02020603050405020304" pitchFamily="18" charset="0"/>
              <a:cs typeface="Times New Roman" panose="02020603050405020304" pitchFamily="18" charset="0"/>
            </a:endParaRPr>
          </a:p>
        </p:txBody>
      </p:sp>
      <p:sp>
        <p:nvSpPr>
          <p:cNvPr id="19460" name="Text Box 4"/>
          <p:cNvSpPr txBox="1">
            <a:spLocks noChangeArrowheads="1"/>
          </p:cNvSpPr>
          <p:nvPr/>
        </p:nvSpPr>
        <p:spPr bwMode="auto">
          <a:xfrm>
            <a:off x="479425" y="1225550"/>
            <a:ext cx="11255375" cy="375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2800" b="1">
              <a:latin typeface="Times New Roman" panose="02020603050405020304" pitchFamily="18" charset="0"/>
              <a:cs typeface="Times New Roman" panose="02020603050405020304" pitchFamily="18" charset="0"/>
            </a:endParaRPr>
          </a:p>
          <a:p>
            <a:pPr eaLnBrk="1" hangingPunct="1">
              <a:spcBef>
                <a:spcPct val="50000"/>
              </a:spcBef>
            </a:pPr>
            <a:r>
              <a:rPr lang="en-US" altLang="en-US" sz="2800" b="1">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Ông Hòn Rấm cười bảo:</a:t>
            </a:r>
          </a:p>
          <a:p>
            <a:pPr eaLnBrk="1" hangingPunct="1">
              <a:spcBef>
                <a:spcPct val="50000"/>
              </a:spcBef>
            </a:pPr>
            <a:r>
              <a:rPr lang="en-US" altLang="en-US" sz="2800">
                <a:latin typeface="Times New Roman" panose="02020603050405020304" pitchFamily="18" charset="0"/>
                <a:cs typeface="Times New Roman" panose="02020603050405020304" pitchFamily="18" charset="0"/>
              </a:rPr>
              <a:t>                                          Đất có thể nung trong lửa kia mà!</a:t>
            </a:r>
          </a:p>
          <a:p>
            <a:pPr eaLnBrk="1" hangingPunct="1">
              <a:spcBef>
                <a:spcPct val="50000"/>
              </a:spcBef>
            </a:pPr>
            <a:r>
              <a:rPr lang="en-US" altLang="en-US" sz="2800">
                <a:latin typeface="Times New Roman" panose="02020603050405020304" pitchFamily="18" charset="0"/>
                <a:cs typeface="Times New Roman" panose="02020603050405020304" pitchFamily="18" charset="0"/>
              </a:rPr>
              <a:t>  Chú bé Đất ngạc nhiên hỏi lại:</a:t>
            </a:r>
          </a:p>
          <a:p>
            <a:pPr eaLnBrk="1" hangingPunct="1">
              <a:spcBef>
                <a:spcPct val="50000"/>
              </a:spcBef>
            </a:pPr>
            <a:r>
              <a:rPr lang="en-US" altLang="en-US" sz="2800">
                <a:latin typeface="Times New Roman" panose="02020603050405020304" pitchFamily="18" charset="0"/>
                <a:cs typeface="Times New Roman" panose="02020603050405020304" pitchFamily="18" charset="0"/>
              </a:rPr>
              <a:t>   </a:t>
            </a:r>
          </a:p>
          <a:p>
            <a:pPr eaLnBrk="1" hangingPunct="1">
              <a:spcBef>
                <a:spcPct val="50000"/>
              </a:spcBef>
            </a:pPr>
            <a:r>
              <a:rPr lang="en-US" altLang="en-US" sz="2800">
                <a:latin typeface="Times New Roman" panose="02020603050405020304" pitchFamily="18" charset="0"/>
                <a:cs typeface="Times New Roman" panose="02020603050405020304" pitchFamily="18" charset="0"/>
              </a:rPr>
              <a:t>			Đã là người thì phải dám xông pha, làm được nhiều việc có ích.</a:t>
            </a:r>
          </a:p>
        </p:txBody>
      </p:sp>
      <p:sp>
        <p:nvSpPr>
          <p:cNvPr id="8" name="Text Box 5"/>
          <p:cNvSpPr txBox="1">
            <a:spLocks noChangeArrowheads="1"/>
          </p:cNvSpPr>
          <p:nvPr/>
        </p:nvSpPr>
        <p:spPr bwMode="auto">
          <a:xfrm>
            <a:off x="685800" y="2484438"/>
            <a:ext cx="3810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chemeClr val="bg1"/>
                </a:solidFill>
                <a:latin typeface="Times New Roman" panose="02020603050405020304" pitchFamily="18" charset="0"/>
                <a:cs typeface="Times New Roman" panose="02020603050405020304" pitchFamily="18" charset="0"/>
              </a:rPr>
              <a:t>- Sao chú mày nhát thế?</a:t>
            </a:r>
          </a:p>
        </p:txBody>
      </p:sp>
      <p:sp>
        <p:nvSpPr>
          <p:cNvPr id="9" name="Text Box 6"/>
          <p:cNvSpPr txBox="1">
            <a:spLocks noChangeArrowheads="1"/>
          </p:cNvSpPr>
          <p:nvPr/>
        </p:nvSpPr>
        <p:spPr bwMode="auto">
          <a:xfrm>
            <a:off x="639763" y="3792538"/>
            <a:ext cx="3124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chemeClr val="bg1"/>
                </a:solidFill>
                <a:latin typeface="Times New Roman" panose="02020603050405020304" pitchFamily="18" charset="0"/>
                <a:cs typeface="Times New Roman" panose="02020603050405020304" pitchFamily="18" charset="0"/>
              </a:rPr>
              <a:t>- Nung ấy ạ?</a:t>
            </a:r>
          </a:p>
        </p:txBody>
      </p:sp>
      <p:sp>
        <p:nvSpPr>
          <p:cNvPr id="10" name="Text Box 7"/>
          <p:cNvSpPr txBox="1">
            <a:spLocks noChangeArrowheads="1"/>
          </p:cNvSpPr>
          <p:nvPr/>
        </p:nvSpPr>
        <p:spPr bwMode="auto">
          <a:xfrm>
            <a:off x="639763" y="4419600"/>
            <a:ext cx="19812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chemeClr val="bg1"/>
                </a:solidFill>
                <a:latin typeface="Times New Roman" panose="02020603050405020304" pitchFamily="18" charset="0"/>
                <a:cs typeface="Times New Roman" panose="02020603050405020304" pitchFamily="18" charset="0"/>
              </a:rPr>
              <a:t>- Chứ sao?</a:t>
            </a:r>
          </a:p>
        </p:txBody>
      </p:sp>
      <p:sp>
        <p:nvSpPr>
          <p:cNvPr id="19464" name="Text Box 13"/>
          <p:cNvSpPr txBox="1">
            <a:spLocks noChangeArrowheads="1"/>
          </p:cNvSpPr>
          <p:nvPr/>
        </p:nvSpPr>
        <p:spPr bwMode="auto">
          <a:xfrm>
            <a:off x="515938" y="515938"/>
            <a:ext cx="2795587"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u="sng">
                <a:latin typeface="Times New Roman" panose="02020603050405020304" pitchFamily="18" charset="0"/>
                <a:cs typeface="Times New Roman" panose="02020603050405020304" pitchFamily="18" charset="0"/>
              </a:rPr>
              <a:t>I. Nhận xét:</a:t>
            </a:r>
          </a:p>
        </p:txBody>
      </p:sp>
      <p:sp>
        <p:nvSpPr>
          <p:cNvPr id="12" name="Rectangle 15"/>
          <p:cNvSpPr>
            <a:spLocks noChangeArrowheads="1"/>
          </p:cNvSpPr>
          <p:nvPr/>
        </p:nvSpPr>
        <p:spPr bwMode="auto">
          <a:xfrm>
            <a:off x="479425" y="1112838"/>
            <a:ext cx="60991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1. Tìm câu hỏi của ông Hòn Rấm.</a:t>
            </a:r>
            <a:endParaRPr lang="en-US" altLang="en-US" sz="2800" b="1" u="sng">
              <a:latin typeface="Times New Roman" panose="02020603050405020304" pitchFamily="18" charset="0"/>
              <a:cs typeface="Times New Roman" panose="02020603050405020304" pitchFamily="18" charset="0"/>
            </a:endParaRPr>
          </a:p>
        </p:txBody>
      </p:sp>
      <p:sp>
        <p:nvSpPr>
          <p:cNvPr id="13" name="TextBox 12"/>
          <p:cNvSpPr txBox="1">
            <a:spLocks noChangeArrowheads="1"/>
          </p:cNvSpPr>
          <p:nvPr/>
        </p:nvSpPr>
        <p:spPr bwMode="auto">
          <a:xfrm>
            <a:off x="2362200" y="5380038"/>
            <a:ext cx="6934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a:latin typeface="Times New Roman" panose="02020603050405020304" pitchFamily="18" charset="0"/>
                <a:cs typeface="Times New Roman" panose="02020603050405020304" pitchFamily="18" charset="0"/>
              </a:rPr>
              <a:t>Đọc lại các câu hỏi của</a:t>
            </a:r>
            <a:r>
              <a:rPr lang="en-US" altLang="en-US" sz="3200" b="1">
                <a:latin typeface="Times New Roman" panose="02020603050405020304" pitchFamily="18" charset="0"/>
                <a:cs typeface="Times New Roman" panose="02020603050405020304" pitchFamily="18" charset="0"/>
              </a:rPr>
              <a:t> </a:t>
            </a:r>
            <a:r>
              <a:rPr lang="en-US" altLang="en-US" sz="3200" b="1" i="1">
                <a:latin typeface="Times New Roman" panose="02020603050405020304" pitchFamily="18" charset="0"/>
                <a:cs typeface="Times New Roman" panose="02020603050405020304" pitchFamily="18" charset="0"/>
              </a:rPr>
              <a:t>ông Hòn Rấm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mph" presetSubtype="2" fill="hold" grpId="0" nodeType="clickEffect">
                                  <p:stCondLst>
                                    <p:cond delay="0"/>
                                  </p:stCondLst>
                                  <p:childTnLst>
                                    <p:animClr clrSpc="rgb" dir="cw">
                                      <p:cBhvr override="childStyle">
                                        <p:cTn id="11" dur="2000" fill="hold"/>
                                        <p:tgtEl>
                                          <p:spTgt spid="8"/>
                                        </p:tgtEl>
                                        <p:attrNameLst>
                                          <p:attrName>style.color</p:attrName>
                                        </p:attrNameLst>
                                      </p:cBhvr>
                                      <p:to>
                                        <a:srgbClr val="00B0F0"/>
                                      </p:to>
                                    </p:animClr>
                                  </p:childTnLst>
                                </p:cTn>
                              </p:par>
                              <p:par>
                                <p:cTn id="12" presetID="3" presetClass="emph" presetSubtype="2" fill="hold" grpId="0" nodeType="withEffect">
                                  <p:stCondLst>
                                    <p:cond delay="0"/>
                                  </p:stCondLst>
                                  <p:iterate type="lt">
                                    <p:tmPct val="0"/>
                                  </p:iterate>
                                  <p:childTnLst>
                                    <p:animClr clrSpc="rgb" dir="cw">
                                      <p:cBhvr override="childStyle">
                                        <p:cTn id="13" dur="2000" fill="hold"/>
                                        <p:tgtEl>
                                          <p:spTgt spid="9"/>
                                        </p:tgtEl>
                                        <p:attrNameLst>
                                          <p:attrName>style.color</p:attrName>
                                        </p:attrNameLst>
                                      </p:cBhvr>
                                      <p:to>
                                        <a:srgbClr val="00B0F0"/>
                                      </p:to>
                                    </p:animClr>
                                  </p:childTnLst>
                                </p:cTn>
                              </p:par>
                              <p:par>
                                <p:cTn id="14" presetID="3" presetClass="emph" presetSubtype="2" fill="hold" grpId="0" nodeType="withEffect">
                                  <p:stCondLst>
                                    <p:cond delay="0"/>
                                  </p:stCondLst>
                                  <p:childTnLst>
                                    <p:animClr clrSpc="rgb" dir="cw">
                                      <p:cBhvr override="childStyle">
                                        <p:cTn id="15" dur="2000" fill="hold"/>
                                        <p:tgtEl>
                                          <p:spTgt spid="10"/>
                                        </p:tgtEl>
                                        <p:attrNameLst>
                                          <p:attrName>style.color</p:attrName>
                                        </p:attrNameLst>
                                      </p:cBhvr>
                                      <p:to>
                                        <a:srgbClr val="00B0F0"/>
                                      </p:to>
                                    </p:animClr>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mph" presetSubtype="0" fill="hold" grpId="1" nodeType="clickEffect">
                                  <p:stCondLst>
                                    <p:cond delay="0"/>
                                  </p:stCondLst>
                                  <p:iterate type="lt">
                                    <p:tmPct val="4000"/>
                                  </p:iterate>
                                  <p:childTnLst>
                                    <p:set>
                                      <p:cBhvr override="childStyle">
                                        <p:cTn id="19" dur="500" fill="hold"/>
                                        <p:tgtEl>
                                          <p:spTgt spid="9"/>
                                        </p:tgtEl>
                                        <p:attrNameLst>
                                          <p:attrName>style.color</p:attrName>
                                        </p:attrNameLst>
                                      </p:cBhvr>
                                      <p:to>
                                        <p:clrVal>
                                          <a:srgbClr val="FFFFFF"/>
                                        </p:clrVal>
                                      </p:to>
                                    </p:set>
                                    <p:set>
                                      <p:cBhvr>
                                        <p:cTn id="20" dur="500" fill="hold"/>
                                        <p:tgtEl>
                                          <p:spTgt spid="9"/>
                                        </p:tgtEl>
                                        <p:attrNameLst>
                                          <p:attrName>fillcolor</p:attrName>
                                        </p:attrNameLst>
                                      </p:cBhvr>
                                      <p:to>
                                        <p:clrVal>
                                          <a:srgbClr val="FFFFFF"/>
                                        </p:clrVal>
                                      </p:to>
                                    </p:set>
                                    <p:set>
                                      <p:cBhvr>
                                        <p:cTn id="21" dur="500" fill="hold"/>
                                        <p:tgtEl>
                                          <p:spTgt spid="9"/>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10"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2743200" y="236220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solidFill>
                <a:schemeClr val="bg1"/>
              </a:solidFill>
              <a:latin typeface="Times New Roman" panose="02020603050405020304" pitchFamily="18" charset="0"/>
              <a:cs typeface="Times New Roman" panose="02020603050405020304" pitchFamily="18" charset="0"/>
            </a:endParaRPr>
          </a:p>
        </p:txBody>
      </p:sp>
      <p:sp>
        <p:nvSpPr>
          <p:cNvPr id="20483" name="Text Box 5"/>
          <p:cNvSpPr txBox="1">
            <a:spLocks noChangeArrowheads="1"/>
          </p:cNvSpPr>
          <p:nvPr/>
        </p:nvSpPr>
        <p:spPr bwMode="auto">
          <a:xfrm>
            <a:off x="381000" y="1027113"/>
            <a:ext cx="113538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latin typeface="Times New Roman" panose="02020603050405020304" pitchFamily="18" charset="0"/>
                <a:cs typeface="Times New Roman" panose="02020603050405020304" pitchFamily="18" charset="0"/>
              </a:rPr>
              <a:t>2</a:t>
            </a:r>
            <a:r>
              <a:rPr lang="en-US" altLang="en-US" b="1">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Theo em, các câu hỏi của ông Hòn Rấm có dùng để hỏi về điều chưa biết không? Nếu không chúng được dùng làm gì?</a:t>
            </a:r>
            <a:endParaRPr lang="en-US" altLang="en-US" b="1">
              <a:latin typeface="Times New Roman" panose="02020603050405020304" pitchFamily="18" charset="0"/>
              <a:cs typeface="Times New Roman" panose="02020603050405020304" pitchFamily="18" charset="0"/>
            </a:endParaRPr>
          </a:p>
        </p:txBody>
      </p:sp>
      <p:graphicFrame>
        <p:nvGraphicFramePr>
          <p:cNvPr id="6176" name="Group 32"/>
          <p:cNvGraphicFramePr>
            <a:graphicFrameLocks noGrp="1"/>
          </p:cNvGraphicFramePr>
          <p:nvPr/>
        </p:nvGraphicFramePr>
        <p:xfrm>
          <a:off x="1793875" y="2217738"/>
          <a:ext cx="8686800" cy="3962400"/>
        </p:xfrm>
        <a:graphic>
          <a:graphicData uri="http://schemas.openxmlformats.org/drawingml/2006/table">
            <a:tbl>
              <a:tblPr/>
              <a:tblGrid>
                <a:gridCol w="41148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795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Câu</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hỏi</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Mục</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đích</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670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Sao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chú</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mày</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nhát</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thế</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0495" name="Text Box 28"/>
          <p:cNvSpPr txBox="1">
            <a:spLocks noChangeArrowheads="1"/>
          </p:cNvSpPr>
          <p:nvPr/>
        </p:nvSpPr>
        <p:spPr bwMode="auto">
          <a:xfrm>
            <a:off x="1981200" y="5021263"/>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solidFill>
                <a:schemeClr val="bg1"/>
              </a:solidFill>
              <a:latin typeface="Times New Roman" panose="02020603050405020304" pitchFamily="18" charset="0"/>
              <a:cs typeface="Times New Roman" panose="02020603050405020304" pitchFamily="18" charset="0"/>
            </a:endParaRPr>
          </a:p>
        </p:txBody>
      </p:sp>
      <p:sp>
        <p:nvSpPr>
          <p:cNvPr id="6173" name="Text Box 29"/>
          <p:cNvSpPr txBox="1">
            <a:spLocks noChangeArrowheads="1"/>
          </p:cNvSpPr>
          <p:nvPr/>
        </p:nvSpPr>
        <p:spPr bwMode="auto">
          <a:xfrm>
            <a:off x="1770063" y="4525963"/>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latin typeface="Times New Roman" panose="02020603050405020304" pitchFamily="18" charset="0"/>
                <a:cs typeface="Times New Roman" panose="02020603050405020304" pitchFamily="18" charset="0"/>
              </a:rPr>
              <a:t>- Chứ sao?</a:t>
            </a:r>
          </a:p>
        </p:txBody>
      </p:sp>
      <p:sp>
        <p:nvSpPr>
          <p:cNvPr id="20497" name="Text Box 36"/>
          <p:cNvSpPr txBox="1">
            <a:spLocks noChangeArrowheads="1"/>
          </p:cNvSpPr>
          <p:nvPr/>
        </p:nvSpPr>
        <p:spPr bwMode="auto">
          <a:xfrm>
            <a:off x="381000" y="447675"/>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u="sng">
                <a:latin typeface="Times New Roman" panose="02020603050405020304" pitchFamily="18" charset="0"/>
                <a:cs typeface="Times New Roman" panose="02020603050405020304" pitchFamily="18" charset="0"/>
              </a:rPr>
              <a:t>I. Nhận xét:</a:t>
            </a:r>
          </a:p>
        </p:txBody>
      </p:sp>
      <p:sp>
        <p:nvSpPr>
          <p:cNvPr id="19" name="Text Box 30"/>
          <p:cNvSpPr txBox="1">
            <a:spLocks noChangeArrowheads="1"/>
          </p:cNvSpPr>
          <p:nvPr/>
        </p:nvSpPr>
        <p:spPr bwMode="auto">
          <a:xfrm>
            <a:off x="5867400" y="4572000"/>
            <a:ext cx="457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latin typeface="Times New Roman" panose="02020603050405020304" pitchFamily="18" charset="0"/>
                <a:cs typeface="Times New Roman" panose="02020603050405020304" pitchFamily="18" charset="0"/>
              </a:rPr>
              <a:t>- Ông Hòn Rấm                   đất có thể nung trong lửa.</a:t>
            </a:r>
          </a:p>
        </p:txBody>
      </p:sp>
      <p:sp>
        <p:nvSpPr>
          <p:cNvPr id="20" name="Text Box 26"/>
          <p:cNvSpPr txBox="1">
            <a:spLocks noChangeArrowheads="1"/>
          </p:cNvSpPr>
          <p:nvPr/>
        </p:nvSpPr>
        <p:spPr bwMode="auto">
          <a:xfrm>
            <a:off x="5992813" y="3013075"/>
            <a:ext cx="45116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Ông Hòn Rấm        chú bé Đất nhát</a:t>
            </a:r>
            <a:r>
              <a:rPr lang="en-US" altLang="en-US" sz="2400">
                <a:latin typeface="Times New Roman" panose="02020603050405020304" pitchFamily="18" charset="0"/>
                <a:cs typeface="Times New Roman" panose="02020603050405020304" pitchFamily="18" charset="0"/>
              </a:rPr>
              <a:t>.</a:t>
            </a:r>
          </a:p>
        </p:txBody>
      </p:sp>
      <p:sp>
        <p:nvSpPr>
          <p:cNvPr id="7" name="Rectangle 6"/>
          <p:cNvSpPr>
            <a:spLocks noChangeArrowheads="1"/>
          </p:cNvSpPr>
          <p:nvPr/>
        </p:nvSpPr>
        <p:spPr bwMode="auto">
          <a:xfrm>
            <a:off x="8343900" y="3014663"/>
            <a:ext cx="771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solidFill>
                  <a:schemeClr val="bg1"/>
                </a:solidFill>
                <a:latin typeface="Times New Roman" panose="02020603050405020304" pitchFamily="18" charset="0"/>
                <a:cs typeface="Times New Roman" panose="02020603050405020304" pitchFamily="18" charset="0"/>
              </a:rPr>
              <a:t>chê </a:t>
            </a:r>
          </a:p>
        </p:txBody>
      </p:sp>
      <p:sp>
        <p:nvSpPr>
          <p:cNvPr id="22" name="Rectangle 21"/>
          <p:cNvSpPr>
            <a:spLocks noChangeArrowheads="1"/>
          </p:cNvSpPr>
          <p:nvPr/>
        </p:nvSpPr>
        <p:spPr bwMode="auto">
          <a:xfrm>
            <a:off x="8255000" y="4572000"/>
            <a:ext cx="187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solidFill>
                  <a:schemeClr val="bg1"/>
                </a:solidFill>
                <a:latin typeface="Times New Roman" panose="02020603050405020304" pitchFamily="18" charset="0"/>
                <a:cs typeface="Times New Roman" panose="02020603050405020304" pitchFamily="18" charset="0"/>
              </a:rPr>
              <a:t>khẳng định </a:t>
            </a:r>
          </a:p>
        </p:txBody>
      </p:sp>
      <p:cxnSp>
        <p:nvCxnSpPr>
          <p:cNvPr id="9" name="Straight Connector 8"/>
          <p:cNvCxnSpPr>
            <a:endCxn id="6176" idx="3"/>
          </p:cNvCxnSpPr>
          <p:nvPr/>
        </p:nvCxnSpPr>
        <p:spPr>
          <a:xfrm>
            <a:off x="1835150" y="4198938"/>
            <a:ext cx="86455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76"/>
                                        </p:tgtEl>
                                        <p:attrNameLst>
                                          <p:attrName>style.visibility</p:attrName>
                                        </p:attrNameLst>
                                      </p:cBhvr>
                                      <p:to>
                                        <p:strVal val="visible"/>
                                      </p:to>
                                    </p:set>
                                    <p:animEffect transition="in" filter="blinds(horizontal)">
                                      <p:cBhvr>
                                        <p:cTn id="7" dur="500"/>
                                        <p:tgtEl>
                                          <p:spTgt spid="61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73"/>
                                        </p:tgtEl>
                                        <p:attrNameLst>
                                          <p:attrName>style.visibility</p:attrName>
                                        </p:attrNameLst>
                                      </p:cBhvr>
                                      <p:to>
                                        <p:strVal val="visible"/>
                                      </p:to>
                                    </p:set>
                                    <p:animEffect transition="in" filter="blinds(horizontal)">
                                      <p:cBhvr>
                                        <p:cTn id="12" dur="500"/>
                                        <p:tgtEl>
                                          <p:spTgt spid="61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0"/>
                                  </p:iterate>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iterate type="lt">
                                    <p:tmPct val="0"/>
                                  </p:iterate>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mph" presetSubtype="0" fill="hold" grpId="1" nodeType="clickEffect">
                                  <p:stCondLst>
                                    <p:cond delay="0"/>
                                  </p:stCondLst>
                                  <p:iterate type="lt">
                                    <p:tmPct val="4000"/>
                                  </p:iterate>
                                  <p:childTnLst>
                                    <p:set>
                                      <p:cBhvr override="childStyle">
                                        <p:cTn id="36" dur="500" fill="hold"/>
                                        <p:tgtEl>
                                          <p:spTgt spid="7"/>
                                        </p:tgtEl>
                                        <p:attrNameLst>
                                          <p:attrName>style.color</p:attrName>
                                        </p:attrNameLst>
                                      </p:cBhvr>
                                      <p:to>
                                        <p:clrVal>
                                          <a:srgbClr val="00B0F0"/>
                                        </p:clrVal>
                                      </p:to>
                                    </p:set>
                                    <p:set>
                                      <p:cBhvr>
                                        <p:cTn id="37" dur="500" fill="hold"/>
                                        <p:tgtEl>
                                          <p:spTgt spid="7"/>
                                        </p:tgtEl>
                                        <p:attrNameLst>
                                          <p:attrName>fillcolor</p:attrName>
                                        </p:attrNameLst>
                                      </p:cBhvr>
                                      <p:to>
                                        <p:clrVal>
                                          <a:srgbClr val="00B0F0"/>
                                        </p:clrVal>
                                      </p:to>
                                    </p:set>
                                    <p:set>
                                      <p:cBhvr>
                                        <p:cTn id="38" dur="500" fill="hold"/>
                                        <p:tgtEl>
                                          <p:spTgt spid="7"/>
                                        </p:tgtEl>
                                        <p:attrNameLst>
                                          <p:attrName>fill.type</p:attrName>
                                        </p:attrNameLst>
                                      </p:cBhvr>
                                      <p:to>
                                        <p:strVal val="solid"/>
                                      </p:to>
                                    </p:set>
                                  </p:childTnLst>
                                </p:cTn>
                              </p:par>
                              <p:par>
                                <p:cTn id="39" presetID="16" presetClass="emph" presetSubtype="0" fill="hold" grpId="1" nodeType="withEffect">
                                  <p:stCondLst>
                                    <p:cond delay="0"/>
                                  </p:stCondLst>
                                  <p:iterate type="lt">
                                    <p:tmPct val="4000"/>
                                  </p:iterate>
                                  <p:childTnLst>
                                    <p:set>
                                      <p:cBhvr override="childStyle">
                                        <p:cTn id="40" dur="500" fill="hold"/>
                                        <p:tgtEl>
                                          <p:spTgt spid="22"/>
                                        </p:tgtEl>
                                        <p:attrNameLst>
                                          <p:attrName>style.color</p:attrName>
                                        </p:attrNameLst>
                                      </p:cBhvr>
                                      <p:to>
                                        <p:clrVal>
                                          <a:srgbClr val="00B0F0"/>
                                        </p:clrVal>
                                      </p:to>
                                    </p:set>
                                    <p:set>
                                      <p:cBhvr>
                                        <p:cTn id="41" dur="500" fill="hold"/>
                                        <p:tgtEl>
                                          <p:spTgt spid="22"/>
                                        </p:tgtEl>
                                        <p:attrNameLst>
                                          <p:attrName>fillcolor</p:attrName>
                                        </p:attrNameLst>
                                      </p:cBhvr>
                                      <p:to>
                                        <p:clrVal>
                                          <a:srgbClr val="00B0F0"/>
                                        </p:clrVal>
                                      </p:to>
                                    </p:set>
                                    <p:set>
                                      <p:cBhvr>
                                        <p:cTn id="42"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3" grpId="0"/>
      <p:bldP spid="19" grpId="0"/>
      <p:bldP spid="20" grpId="0"/>
      <p:bldP spid="7" grpId="0"/>
      <p:bldP spid="7" grpId="1"/>
      <p:bldP spid="22" grpId="0"/>
      <p:bldP spid="22"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4"/>
          <p:cNvSpPr txBox="1">
            <a:spLocks noChangeArrowheads="1"/>
          </p:cNvSpPr>
          <p:nvPr/>
        </p:nvSpPr>
        <p:spPr bwMode="auto">
          <a:xfrm>
            <a:off x="457200" y="731838"/>
            <a:ext cx="23622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300" b="1">
                <a:solidFill>
                  <a:srgbClr val="00B0F0"/>
                </a:solidFill>
                <a:latin typeface="Times New Roman" panose="02020603050405020304" pitchFamily="18" charset="0"/>
                <a:cs typeface="Times New Roman" panose="02020603050405020304" pitchFamily="18" charset="0"/>
              </a:rPr>
              <a:t>I. </a:t>
            </a:r>
            <a:r>
              <a:rPr lang="en-US" altLang="en-US" sz="3300" b="1" u="sng">
                <a:solidFill>
                  <a:srgbClr val="00B0F0"/>
                </a:solidFill>
                <a:latin typeface="Times New Roman" panose="02020603050405020304" pitchFamily="18" charset="0"/>
                <a:cs typeface="Times New Roman" panose="02020603050405020304" pitchFamily="18" charset="0"/>
              </a:rPr>
              <a:t>Nhận xét</a:t>
            </a:r>
            <a:r>
              <a:rPr lang="en-US" altLang="en-US" sz="3300" b="1">
                <a:solidFill>
                  <a:srgbClr val="00B0F0"/>
                </a:solidFill>
                <a:latin typeface="Times New Roman" panose="02020603050405020304" pitchFamily="18" charset="0"/>
                <a:cs typeface="Times New Roman" panose="02020603050405020304" pitchFamily="18" charset="0"/>
              </a:rPr>
              <a:t>:</a:t>
            </a:r>
          </a:p>
        </p:txBody>
      </p:sp>
      <p:sp>
        <p:nvSpPr>
          <p:cNvPr id="40966" name="Text Box 6"/>
          <p:cNvSpPr txBox="1">
            <a:spLocks noChangeArrowheads="1"/>
          </p:cNvSpPr>
          <p:nvPr/>
        </p:nvSpPr>
        <p:spPr bwMode="auto">
          <a:xfrm>
            <a:off x="457200" y="2571750"/>
            <a:ext cx="48037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300">
                <a:solidFill>
                  <a:schemeClr val="bg1"/>
                </a:solidFill>
                <a:latin typeface="Times New Roman" panose="02020603050405020304" pitchFamily="18" charset="0"/>
                <a:cs typeface="Times New Roman" panose="02020603050405020304" pitchFamily="18" charset="0"/>
              </a:rPr>
              <a:t>- Con trai của mẹ giỏi thế?</a:t>
            </a:r>
          </a:p>
        </p:txBody>
      </p:sp>
      <p:sp>
        <p:nvSpPr>
          <p:cNvPr id="21509" name="Rectangle 3"/>
          <p:cNvSpPr txBox="1">
            <a:spLocks noChangeArrowheads="1"/>
          </p:cNvSpPr>
          <p:nvPr/>
        </p:nvSpPr>
        <p:spPr bwMode="auto">
          <a:xfrm>
            <a:off x="487363" y="1563688"/>
            <a:ext cx="11228387"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750"/>
              </a:spcBef>
            </a:pPr>
            <a:r>
              <a:rPr lang="en-US" altLang="en-US" sz="3300">
                <a:solidFill>
                  <a:schemeClr val="bg1"/>
                </a:solidFill>
                <a:latin typeface="Times New Roman" panose="02020603050405020304" pitchFamily="18" charset="0"/>
                <a:cs typeface="Times New Roman" panose="02020603050405020304" pitchFamily="18" charset="0"/>
              </a:rPr>
              <a:t>  Em bé của Trang mới được 11 tháng tuổi mà đã chập chững tập đi. Mẹ phấn khởi nói:</a:t>
            </a:r>
          </a:p>
        </p:txBody>
      </p:sp>
      <p:sp>
        <p:nvSpPr>
          <p:cNvPr id="7" name="Rectangle 4"/>
          <p:cNvSpPr txBox="1">
            <a:spLocks noChangeArrowheads="1"/>
          </p:cNvSpPr>
          <p:nvPr/>
        </p:nvSpPr>
        <p:spPr bwMode="auto">
          <a:xfrm>
            <a:off x="438150" y="3411538"/>
            <a:ext cx="11574463" cy="1752600"/>
          </a:xfrm>
          <a:prstGeom prst="rect">
            <a:avLst/>
          </a:prstGeom>
          <a:noFill/>
          <a:ln>
            <a:noFill/>
          </a:ln>
        </p:spPr>
        <p:txBody>
          <a:bodyPr lIns="91425" tIns="91425" rIns="91425" bIns="91425"/>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eaLnBrk="1" hangingPunct="1">
              <a:lnSpc>
                <a:spcPct val="115000"/>
              </a:lnSpc>
              <a:buClr>
                <a:srgbClr val="191919"/>
              </a:buClr>
              <a:buSzPts val="1400"/>
              <a:defRPr/>
            </a:pPr>
            <a:r>
              <a:rPr lang="en-US" altLang="en-US" sz="3300" kern="0" dirty="0">
                <a:solidFill>
                  <a:schemeClr val="bg1"/>
                </a:solidFill>
                <a:latin typeface="Times New Roman" panose="02020603050405020304" pitchFamily="18" charset="0"/>
                <a:ea typeface="Didact Gothic" panose="020B0604020202020204" charset="0"/>
                <a:cs typeface="Times New Roman" panose="02020603050405020304" pitchFamily="18" charset="0"/>
                <a:sym typeface="Didact Gothic" panose="020B0604020202020204" charset="0"/>
              </a:rPr>
              <a:t> Lan và Hoa cùng xem một bộ phim. Lan bảo phim đó hay nhưng Hoa lại bảo: </a:t>
            </a:r>
          </a:p>
        </p:txBody>
      </p:sp>
      <p:sp>
        <p:nvSpPr>
          <p:cNvPr id="8" name="Text Box 9"/>
          <p:cNvSpPr txBox="1">
            <a:spLocks noChangeArrowheads="1"/>
          </p:cNvSpPr>
          <p:nvPr/>
        </p:nvSpPr>
        <p:spPr bwMode="auto">
          <a:xfrm>
            <a:off x="2889250" y="4157663"/>
            <a:ext cx="34639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chemeClr val="bg1"/>
                </a:solidFill>
                <a:latin typeface="Times New Roman" panose="02020603050405020304" pitchFamily="18" charset="0"/>
                <a:cs typeface="Times New Roman" panose="02020603050405020304" pitchFamily="18" charset="0"/>
              </a:rPr>
              <a:t>“Phim đó mà hay à?”</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0966"/>
                                        </p:tgtEl>
                                        <p:attrNameLst>
                                          <p:attrName>style.color</p:attrName>
                                        </p:attrNameLst>
                                      </p:cBhvr>
                                      <p:to>
                                        <p:clrVal>
                                          <a:srgbClr val="00B0F0"/>
                                        </p:clrVal>
                                      </p:to>
                                    </p:set>
                                    <p:set>
                                      <p:cBhvr>
                                        <p:cTn id="7" dur="500" fill="hold"/>
                                        <p:tgtEl>
                                          <p:spTgt spid="40966"/>
                                        </p:tgtEl>
                                        <p:attrNameLst>
                                          <p:attrName>fillcolor</p:attrName>
                                        </p:attrNameLst>
                                      </p:cBhvr>
                                      <p:to>
                                        <p:clrVal>
                                          <a:srgbClr val="00B0F0"/>
                                        </p:clrVal>
                                      </p:to>
                                    </p:set>
                                    <p:set>
                                      <p:cBhvr>
                                        <p:cTn id="8" dur="500" fill="hold"/>
                                        <p:tgtEl>
                                          <p:spTgt spid="40966"/>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mph" presetSubtype="0" fill="hold" grpId="0" nodeType="clickEffect">
                                  <p:stCondLst>
                                    <p:cond delay="0"/>
                                  </p:stCondLst>
                                  <p:iterate type="lt">
                                    <p:tmPct val="4000"/>
                                  </p:iterate>
                                  <p:childTnLst>
                                    <p:set>
                                      <p:cBhvr override="childStyle">
                                        <p:cTn id="12" dur="500" fill="hold"/>
                                        <p:tgtEl>
                                          <p:spTgt spid="8"/>
                                        </p:tgtEl>
                                        <p:attrNameLst>
                                          <p:attrName>style.color</p:attrName>
                                        </p:attrNameLst>
                                      </p:cBhvr>
                                      <p:to>
                                        <p:clrVal>
                                          <a:srgbClr val="00B0F0"/>
                                        </p:clrVal>
                                      </p:to>
                                    </p:set>
                                    <p:set>
                                      <p:cBhvr>
                                        <p:cTn id="13" dur="500" fill="hold"/>
                                        <p:tgtEl>
                                          <p:spTgt spid="8"/>
                                        </p:tgtEl>
                                        <p:attrNameLst>
                                          <p:attrName>fillcolor</p:attrName>
                                        </p:attrNameLst>
                                      </p:cBhvr>
                                      <p:to>
                                        <p:clrVal>
                                          <a:srgbClr val="00B0F0"/>
                                        </p:clrVal>
                                      </p:to>
                                    </p:set>
                                    <p:set>
                                      <p:cBhvr>
                                        <p:cTn id="14"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4"/>
          <p:cNvSpPr txBox="1">
            <a:spLocks noChangeArrowheads="1"/>
          </p:cNvSpPr>
          <p:nvPr/>
        </p:nvSpPr>
        <p:spPr bwMode="auto">
          <a:xfrm>
            <a:off x="2743200" y="91440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solidFill>
                <a:schemeClr val="bg1"/>
              </a:solidFill>
              <a:latin typeface="Times New Roman" panose="02020603050405020304" pitchFamily="18" charset="0"/>
              <a:cs typeface="Times New Roman" panose="02020603050405020304" pitchFamily="18" charset="0"/>
            </a:endParaRPr>
          </a:p>
        </p:txBody>
      </p:sp>
      <p:graphicFrame>
        <p:nvGraphicFramePr>
          <p:cNvPr id="6176" name="Group 32"/>
          <p:cNvGraphicFramePr>
            <a:graphicFrameLocks noGrp="1"/>
          </p:cNvGraphicFramePr>
          <p:nvPr/>
        </p:nvGraphicFramePr>
        <p:xfrm>
          <a:off x="1752600" y="762000"/>
          <a:ext cx="8686800" cy="5630863"/>
        </p:xfrm>
        <a:graphic>
          <a:graphicData uri="http://schemas.openxmlformats.org/drawingml/2006/table">
            <a:tbl>
              <a:tblPr/>
              <a:tblGrid>
                <a:gridCol w="41148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6095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Câu</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hỏi</a:t>
                      </a:r>
                      <a:endPar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Mục</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đích</a:t>
                      </a:r>
                      <a:endPar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5021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Sao </a:t>
                      </a:r>
                      <a:r>
                        <a:rPr kumimoji="0" 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chú</a:t>
                      </a:r>
                      <a:r>
                        <a:rPr kumimoji="0" 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mày</a:t>
                      </a:r>
                      <a:r>
                        <a:rPr kumimoji="0" 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nhát</a:t>
                      </a:r>
                      <a:r>
                        <a:rPr kumimoji="0" 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thế</a:t>
                      </a:r>
                      <a:r>
                        <a:rPr kumimoji="0" 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2543" name="Text Box 28"/>
          <p:cNvSpPr txBox="1">
            <a:spLocks noChangeArrowheads="1"/>
          </p:cNvSpPr>
          <p:nvPr/>
        </p:nvSpPr>
        <p:spPr bwMode="auto">
          <a:xfrm>
            <a:off x="1954213" y="395605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solidFill>
                <a:schemeClr val="bg1"/>
              </a:solidFill>
              <a:latin typeface="Times New Roman" panose="02020603050405020304" pitchFamily="18" charset="0"/>
              <a:cs typeface="Times New Roman" panose="02020603050405020304" pitchFamily="18" charset="0"/>
            </a:endParaRPr>
          </a:p>
        </p:txBody>
      </p:sp>
      <p:sp>
        <p:nvSpPr>
          <p:cNvPr id="22544" name="Text Box 29"/>
          <p:cNvSpPr txBox="1">
            <a:spLocks noChangeArrowheads="1"/>
          </p:cNvSpPr>
          <p:nvPr/>
        </p:nvSpPr>
        <p:spPr bwMode="auto">
          <a:xfrm>
            <a:off x="1793875" y="3038475"/>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 Chứ sao?</a:t>
            </a:r>
          </a:p>
        </p:txBody>
      </p:sp>
      <p:sp>
        <p:nvSpPr>
          <p:cNvPr id="22545" name="Text Box 30"/>
          <p:cNvSpPr txBox="1">
            <a:spLocks noChangeArrowheads="1"/>
          </p:cNvSpPr>
          <p:nvPr/>
        </p:nvSpPr>
        <p:spPr bwMode="auto">
          <a:xfrm>
            <a:off x="5840413" y="3009900"/>
            <a:ext cx="457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 Ông Hòn Rấm </a:t>
            </a:r>
            <a:r>
              <a:rPr lang="en-US" altLang="en-US">
                <a:solidFill>
                  <a:srgbClr val="00B0F0"/>
                </a:solidFill>
                <a:latin typeface="Times New Roman" panose="02020603050405020304" pitchFamily="18" charset="0"/>
                <a:cs typeface="Times New Roman" panose="02020603050405020304" pitchFamily="18" charset="0"/>
              </a:rPr>
              <a:t>khẳng định </a:t>
            </a:r>
            <a:r>
              <a:rPr lang="en-US" altLang="en-US">
                <a:solidFill>
                  <a:schemeClr val="bg1"/>
                </a:solidFill>
                <a:latin typeface="Times New Roman" panose="02020603050405020304" pitchFamily="18" charset="0"/>
                <a:cs typeface="Times New Roman" panose="02020603050405020304" pitchFamily="18" charset="0"/>
              </a:rPr>
              <a:t>đất có thể nung trong lửa.</a:t>
            </a:r>
          </a:p>
        </p:txBody>
      </p:sp>
      <p:sp>
        <p:nvSpPr>
          <p:cNvPr id="22546" name="Text Box 26"/>
          <p:cNvSpPr txBox="1">
            <a:spLocks noChangeArrowheads="1"/>
          </p:cNvSpPr>
          <p:nvPr/>
        </p:nvSpPr>
        <p:spPr bwMode="auto">
          <a:xfrm>
            <a:off x="5916613" y="1389063"/>
            <a:ext cx="449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chemeClr val="bg1"/>
                </a:solidFill>
                <a:latin typeface="Times New Roman" panose="02020603050405020304" pitchFamily="18" charset="0"/>
                <a:cs typeface="Times New Roman" panose="02020603050405020304" pitchFamily="18" charset="0"/>
              </a:rPr>
              <a:t>- </a:t>
            </a:r>
            <a:r>
              <a:rPr lang="en-US" altLang="en-US">
                <a:solidFill>
                  <a:schemeClr val="bg1"/>
                </a:solidFill>
                <a:latin typeface="Times New Roman" panose="02020603050405020304" pitchFamily="18" charset="0"/>
                <a:cs typeface="Times New Roman" panose="02020603050405020304" pitchFamily="18" charset="0"/>
              </a:rPr>
              <a:t>Ông Hòn Rấm </a:t>
            </a:r>
            <a:r>
              <a:rPr lang="en-US" altLang="en-US">
                <a:solidFill>
                  <a:srgbClr val="00B0F0"/>
                </a:solidFill>
                <a:latin typeface="Times New Roman" panose="02020603050405020304" pitchFamily="18" charset="0"/>
                <a:cs typeface="Times New Roman" panose="02020603050405020304" pitchFamily="18" charset="0"/>
              </a:rPr>
              <a:t>chê</a:t>
            </a:r>
            <a:r>
              <a:rPr lang="en-US" altLang="en-US">
                <a:solidFill>
                  <a:schemeClr val="bg1"/>
                </a:solidFill>
                <a:latin typeface="Times New Roman" panose="02020603050405020304" pitchFamily="18" charset="0"/>
                <a:cs typeface="Times New Roman" panose="02020603050405020304" pitchFamily="18" charset="0"/>
              </a:rPr>
              <a:t> chú bé Đất nhát</a:t>
            </a:r>
            <a:r>
              <a:rPr lang="en-US" altLang="en-US" sz="2400">
                <a:solidFill>
                  <a:schemeClr val="bg1"/>
                </a:solidFill>
                <a:latin typeface="Times New Roman" panose="02020603050405020304" pitchFamily="18" charset="0"/>
                <a:cs typeface="Times New Roman" panose="02020603050405020304" pitchFamily="18" charset="0"/>
              </a:rPr>
              <a:t>.</a:t>
            </a:r>
          </a:p>
        </p:txBody>
      </p:sp>
      <p:sp>
        <p:nvSpPr>
          <p:cNvPr id="21" name="Text Box 24"/>
          <p:cNvSpPr txBox="1">
            <a:spLocks noChangeArrowheads="1"/>
          </p:cNvSpPr>
          <p:nvPr/>
        </p:nvSpPr>
        <p:spPr bwMode="auto">
          <a:xfrm>
            <a:off x="5840413" y="2332038"/>
            <a:ext cx="426561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 Mẹ          em chóng biết đi.</a:t>
            </a:r>
            <a:endParaRPr lang="en-US" altLang="en-US" sz="2400">
              <a:solidFill>
                <a:schemeClr val="bg1"/>
              </a:solidFill>
              <a:latin typeface="Times New Roman" panose="02020603050405020304" pitchFamily="18" charset="0"/>
              <a:cs typeface="Times New Roman" panose="02020603050405020304" pitchFamily="18" charset="0"/>
            </a:endParaRPr>
          </a:p>
        </p:txBody>
      </p:sp>
      <p:sp>
        <p:nvSpPr>
          <p:cNvPr id="23" name="Text Box 6"/>
          <p:cNvSpPr txBox="1">
            <a:spLocks noChangeArrowheads="1"/>
          </p:cNvSpPr>
          <p:nvPr/>
        </p:nvSpPr>
        <p:spPr bwMode="auto">
          <a:xfrm>
            <a:off x="1727200" y="2332038"/>
            <a:ext cx="41894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 Con trai của mẹ giỏi thế?</a:t>
            </a:r>
          </a:p>
        </p:txBody>
      </p:sp>
      <p:sp>
        <p:nvSpPr>
          <p:cNvPr id="2" name="Rectangle 1"/>
          <p:cNvSpPr>
            <a:spLocks noChangeArrowheads="1"/>
          </p:cNvSpPr>
          <p:nvPr/>
        </p:nvSpPr>
        <p:spPr bwMode="auto">
          <a:xfrm>
            <a:off x="6629400" y="2312988"/>
            <a:ext cx="8810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solidFill>
                  <a:schemeClr val="bg1"/>
                </a:solidFill>
                <a:latin typeface="Times New Roman" panose="02020603050405020304" pitchFamily="18" charset="0"/>
                <a:cs typeface="Times New Roman" panose="02020603050405020304" pitchFamily="18" charset="0"/>
              </a:rPr>
              <a:t>khen</a:t>
            </a:r>
            <a:endParaRPr lang="en-US" altLang="en-US">
              <a:solidFill>
                <a:schemeClr val="bg1"/>
              </a:solidFill>
              <a:latin typeface="Arial" panose="020B0604020202020204" pitchFamily="34" charset="0"/>
            </a:endParaRPr>
          </a:p>
        </p:txBody>
      </p:sp>
      <p:cxnSp>
        <p:nvCxnSpPr>
          <p:cNvPr id="4" name="Straight Connector 3"/>
          <p:cNvCxnSpPr/>
          <p:nvPr/>
        </p:nvCxnSpPr>
        <p:spPr>
          <a:xfrm>
            <a:off x="1727200" y="2327275"/>
            <a:ext cx="8685213" cy="7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752600" y="2909888"/>
            <a:ext cx="8685213" cy="79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752600" y="3954463"/>
            <a:ext cx="8685213" cy="79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743075" y="5105400"/>
            <a:ext cx="8685213" cy="7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9"/>
          <p:cNvSpPr txBox="1">
            <a:spLocks noChangeArrowheads="1"/>
          </p:cNvSpPr>
          <p:nvPr/>
        </p:nvSpPr>
        <p:spPr bwMode="auto">
          <a:xfrm>
            <a:off x="1793875" y="4316413"/>
            <a:ext cx="3463925"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“Phim đó mà hay à?”</a:t>
            </a:r>
          </a:p>
        </p:txBody>
      </p:sp>
      <p:sp>
        <p:nvSpPr>
          <p:cNvPr id="18" name="Text Box 28"/>
          <p:cNvSpPr txBox="1">
            <a:spLocks noChangeArrowheads="1"/>
          </p:cNvSpPr>
          <p:nvPr/>
        </p:nvSpPr>
        <p:spPr bwMode="auto">
          <a:xfrm>
            <a:off x="5892800" y="4283075"/>
            <a:ext cx="4572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-Hoa                ý kiến của Lan.</a:t>
            </a:r>
          </a:p>
        </p:txBody>
      </p:sp>
      <p:sp>
        <p:nvSpPr>
          <p:cNvPr id="19" name="Rectangle 18"/>
          <p:cNvSpPr>
            <a:spLocks noChangeArrowheads="1"/>
          </p:cNvSpPr>
          <p:nvPr/>
        </p:nvSpPr>
        <p:spPr bwMode="auto">
          <a:xfrm>
            <a:off x="6688138" y="4292600"/>
            <a:ext cx="1541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solidFill>
                  <a:schemeClr val="bg1"/>
                </a:solidFill>
                <a:latin typeface="Times New Roman" panose="02020603050405020304" pitchFamily="18" charset="0"/>
                <a:cs typeface="Times New Roman" panose="02020603050405020304" pitchFamily="18" charset="0"/>
              </a:rPr>
              <a:t>phủ định </a:t>
            </a:r>
            <a:endParaRPr lang="en-US" altLang="en-US">
              <a:solidFill>
                <a:schemeClr val="bg1"/>
              </a:solidFill>
              <a:latin typeface="Arial" panose="020B0604020202020204" pitchFamily="34"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iterate type="lt">
                                    <p:tmPct val="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mph" presetSubtype="0" fill="hold" grpId="1" nodeType="clickEffect">
                                  <p:stCondLst>
                                    <p:cond delay="0"/>
                                  </p:stCondLst>
                                  <p:iterate type="lt">
                                    <p:tmPct val="4000"/>
                                  </p:iterate>
                                  <p:childTnLst>
                                    <p:set>
                                      <p:cBhvr override="childStyle">
                                        <p:cTn id="19" dur="500" fill="hold"/>
                                        <p:tgtEl>
                                          <p:spTgt spid="2"/>
                                        </p:tgtEl>
                                        <p:attrNameLst>
                                          <p:attrName>style.color</p:attrName>
                                        </p:attrNameLst>
                                      </p:cBhvr>
                                      <p:to>
                                        <p:clrVal>
                                          <a:srgbClr val="00B0F0"/>
                                        </p:clrVal>
                                      </p:to>
                                    </p:set>
                                    <p:set>
                                      <p:cBhvr>
                                        <p:cTn id="20" dur="500" fill="hold"/>
                                        <p:tgtEl>
                                          <p:spTgt spid="2"/>
                                        </p:tgtEl>
                                        <p:attrNameLst>
                                          <p:attrName>fillcolor</p:attrName>
                                        </p:attrNameLst>
                                      </p:cBhvr>
                                      <p:to>
                                        <p:clrVal>
                                          <a:srgbClr val="00B0F0"/>
                                        </p:clrVal>
                                      </p:to>
                                    </p:set>
                                    <p:set>
                                      <p:cBhvr>
                                        <p:cTn id="21" dur="500" fill="hold"/>
                                        <p:tgtEl>
                                          <p:spTgt spid="2"/>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iterate type="lt">
                                    <p:tmPct val="0"/>
                                  </p:iterate>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mph" presetSubtype="0" fill="hold" grpId="1" nodeType="clickEffect">
                                  <p:stCondLst>
                                    <p:cond delay="0"/>
                                  </p:stCondLst>
                                  <p:iterate type="lt">
                                    <p:tmPct val="4000"/>
                                  </p:iterate>
                                  <p:childTnLst>
                                    <p:set>
                                      <p:cBhvr override="childStyle">
                                        <p:cTn id="58" dur="500" fill="hold"/>
                                        <p:tgtEl>
                                          <p:spTgt spid="19"/>
                                        </p:tgtEl>
                                        <p:attrNameLst>
                                          <p:attrName>style.color</p:attrName>
                                        </p:attrNameLst>
                                      </p:cBhvr>
                                      <p:to>
                                        <p:clrVal>
                                          <a:srgbClr val="00B0F0"/>
                                        </p:clrVal>
                                      </p:to>
                                    </p:set>
                                    <p:set>
                                      <p:cBhvr>
                                        <p:cTn id="59" dur="500" fill="hold"/>
                                        <p:tgtEl>
                                          <p:spTgt spid="19"/>
                                        </p:tgtEl>
                                        <p:attrNameLst>
                                          <p:attrName>fillcolor</p:attrName>
                                        </p:attrNameLst>
                                      </p:cBhvr>
                                      <p:to>
                                        <p:clrVal>
                                          <a:srgbClr val="00B0F0"/>
                                        </p:clrVal>
                                      </p:to>
                                    </p:set>
                                    <p:set>
                                      <p:cBhvr>
                                        <p:cTn id="60" dur="500" fill="hold"/>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 grpId="0"/>
      <p:bldP spid="2" grpId="1"/>
      <p:bldP spid="17" grpId="0"/>
      <p:bldP spid="18" grpId="0"/>
      <p:bldP spid="19" grpId="0"/>
      <p:bldP spid="19"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4"/>
          <p:cNvSpPr txBox="1">
            <a:spLocks noChangeArrowheads="1"/>
          </p:cNvSpPr>
          <p:nvPr/>
        </p:nvSpPr>
        <p:spPr bwMode="auto">
          <a:xfrm>
            <a:off x="2736850" y="277495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solidFill>
                <a:schemeClr val="bg1"/>
              </a:solidFill>
              <a:latin typeface="Times New Roman" panose="02020603050405020304" pitchFamily="18" charset="0"/>
              <a:cs typeface="Times New Roman" panose="02020603050405020304" pitchFamily="18" charset="0"/>
            </a:endParaRPr>
          </a:p>
        </p:txBody>
      </p:sp>
      <p:sp>
        <p:nvSpPr>
          <p:cNvPr id="23556" name="Rectangle 6"/>
          <p:cNvSpPr txBox="1">
            <a:spLocks noGrp="1"/>
          </p:cNvSpPr>
          <p:nvPr>
            <p:ph type="subTitle" idx="4294967295"/>
          </p:nvPr>
        </p:nvSpPr>
        <p:spPr>
          <a:xfrm>
            <a:off x="468313" y="1308100"/>
            <a:ext cx="10820400" cy="2868613"/>
          </a:xfrm>
        </p:spPr>
        <p:txBody>
          <a:bodyPr/>
          <a:lstStyle/>
          <a:p>
            <a:pPr marL="139700" eaLnBrk="1" hangingPunct="1">
              <a:lnSpc>
                <a:spcPct val="150000"/>
              </a:lnSpc>
              <a:buClr>
                <a:srgbClr val="191919"/>
              </a:buClr>
              <a:buSzPts val="1400"/>
            </a:pPr>
            <a:r>
              <a:rPr lang="en-US" altLang="en-US" sz="3200" smtClean="0">
                <a:solidFill>
                  <a:schemeClr val="bg1"/>
                </a:solidFill>
                <a:latin typeface="Times New Roman" panose="02020603050405020304" pitchFamily="18" charset="0"/>
                <a:ea typeface="Didact Gothic" charset="0"/>
                <a:cs typeface="Times New Roman" panose="02020603050405020304" pitchFamily="18" charset="0"/>
                <a:sym typeface="Didact Gothic" charset="0"/>
              </a:rPr>
              <a:t>3. Trong nhà văn hóa, em và bạn say sưa trao đổi với nhau về bộ phim đang xem. Bỗng có người bên cạnh bảo: “                                                                                                                            </a:t>
            </a:r>
            <a:r>
              <a:rPr lang="en-US" altLang="en-US" sz="3200" smtClean="0">
                <a:solidFill>
                  <a:srgbClr val="003300"/>
                </a:solidFill>
                <a:latin typeface="Times New Roman" panose="02020603050405020304" pitchFamily="18" charset="0"/>
                <a:ea typeface="Didact Gothic" charset="0"/>
                <a:cs typeface="Times New Roman" panose="02020603050405020304" pitchFamily="18" charset="0"/>
                <a:sym typeface="Didact Gothic" charset="0"/>
              </a:rPr>
              <a:t>,</a:t>
            </a:r>
            <a:r>
              <a:rPr lang="en-US" altLang="en-US" sz="3200" smtClean="0">
                <a:solidFill>
                  <a:schemeClr val="bg1"/>
                </a:solidFill>
                <a:latin typeface="Times New Roman" panose="02020603050405020304" pitchFamily="18" charset="0"/>
                <a:ea typeface="Didact Gothic" charset="0"/>
                <a:cs typeface="Times New Roman" panose="02020603050405020304" pitchFamily="18" charset="0"/>
                <a:sym typeface="Didact Gothic" charset="0"/>
              </a:rPr>
              <a:t>                                        Em hiểu câu hỏi ấy có ý nghĩa gì?</a:t>
            </a:r>
          </a:p>
        </p:txBody>
      </p:sp>
      <p:sp>
        <p:nvSpPr>
          <p:cNvPr id="7177" name="Text Box 9"/>
          <p:cNvSpPr txBox="1">
            <a:spLocks noChangeArrowheads="1"/>
          </p:cNvSpPr>
          <p:nvPr/>
        </p:nvSpPr>
        <p:spPr bwMode="auto">
          <a:xfrm rot="10818907" flipV="1">
            <a:off x="536575" y="2239963"/>
            <a:ext cx="111029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solidFill>
                  <a:schemeClr val="bg1"/>
                </a:solidFill>
                <a:latin typeface="Times New Roman" panose="02020603050405020304" pitchFamily="18" charset="0"/>
                <a:cs typeface="Times New Roman" panose="02020603050405020304" pitchFamily="18" charset="0"/>
              </a:rPr>
              <a:t>                                                                                   Các cháu có </a:t>
            </a:r>
          </a:p>
          <a:p>
            <a:pPr eaLnBrk="1" hangingPunct="1">
              <a:spcBef>
                <a:spcPct val="50000"/>
              </a:spcBef>
            </a:pPr>
            <a:r>
              <a:rPr lang="en-US" altLang="en-US" sz="3200">
                <a:solidFill>
                  <a:schemeClr val="bg1"/>
                </a:solidFill>
                <a:latin typeface="Times New Roman" panose="02020603050405020304" pitchFamily="18" charset="0"/>
                <a:cs typeface="Times New Roman" panose="02020603050405020304" pitchFamily="18" charset="0"/>
              </a:rPr>
              <a:t>thể nói nhỏ hơn không? ”</a:t>
            </a:r>
          </a:p>
        </p:txBody>
      </p:sp>
      <p:sp>
        <p:nvSpPr>
          <p:cNvPr id="23558" name="Text Box 10"/>
          <p:cNvSpPr txBox="1">
            <a:spLocks noChangeArrowheads="1"/>
          </p:cNvSpPr>
          <p:nvPr/>
        </p:nvSpPr>
        <p:spPr bwMode="auto">
          <a:xfrm>
            <a:off x="450850" y="579438"/>
            <a:ext cx="2286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u="sng">
                <a:solidFill>
                  <a:srgbClr val="00B0F0"/>
                </a:solidFill>
                <a:latin typeface="Times New Roman" panose="02020603050405020304" pitchFamily="18" charset="0"/>
                <a:cs typeface="Times New Roman" panose="02020603050405020304" pitchFamily="18" charset="0"/>
              </a:rPr>
              <a:t>I. Nhận xét: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7177"/>
                                        </p:tgtEl>
                                        <p:attrNameLst>
                                          <p:attrName>style.color</p:attrName>
                                        </p:attrNameLst>
                                      </p:cBhvr>
                                      <p:to>
                                        <p:clrVal>
                                          <a:srgbClr val="00B0F0"/>
                                        </p:clrVal>
                                      </p:to>
                                    </p:set>
                                    <p:set>
                                      <p:cBhvr>
                                        <p:cTn id="7" dur="500" fill="hold"/>
                                        <p:tgtEl>
                                          <p:spTgt spid="7177"/>
                                        </p:tgtEl>
                                        <p:attrNameLst>
                                          <p:attrName>fillcolor</p:attrName>
                                        </p:attrNameLst>
                                      </p:cBhvr>
                                      <p:to>
                                        <p:clrVal>
                                          <a:srgbClr val="00B0F0"/>
                                        </p:clrVal>
                                      </p:to>
                                    </p:set>
                                    <p:set>
                                      <p:cBhvr>
                                        <p:cTn id="8" dur="500" fill="hold"/>
                                        <p:tgtEl>
                                          <p:spTgt spid="717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4"/>
          <p:cNvSpPr txBox="1">
            <a:spLocks noChangeArrowheads="1"/>
          </p:cNvSpPr>
          <p:nvPr/>
        </p:nvSpPr>
        <p:spPr bwMode="auto">
          <a:xfrm>
            <a:off x="2743200" y="91440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solidFill>
                <a:schemeClr val="bg1"/>
              </a:solidFill>
              <a:latin typeface="Times New Roman" panose="02020603050405020304" pitchFamily="18" charset="0"/>
              <a:cs typeface="Times New Roman" panose="02020603050405020304" pitchFamily="18" charset="0"/>
            </a:endParaRPr>
          </a:p>
        </p:txBody>
      </p:sp>
      <p:graphicFrame>
        <p:nvGraphicFramePr>
          <p:cNvPr id="6176" name="Group 32"/>
          <p:cNvGraphicFramePr>
            <a:graphicFrameLocks noGrp="1"/>
          </p:cNvGraphicFramePr>
          <p:nvPr/>
        </p:nvGraphicFramePr>
        <p:xfrm>
          <a:off x="1752600" y="762000"/>
          <a:ext cx="8686800" cy="5630863"/>
        </p:xfrm>
        <a:graphic>
          <a:graphicData uri="http://schemas.openxmlformats.org/drawingml/2006/table">
            <a:tbl>
              <a:tblPr/>
              <a:tblGrid>
                <a:gridCol w="41148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6095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Câu</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hỏi</a:t>
                      </a:r>
                      <a:endPar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Mục</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đích</a:t>
                      </a:r>
                      <a:endPar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5021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Sao </a:t>
                      </a:r>
                      <a:r>
                        <a:rPr kumimoji="0" 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chú</a:t>
                      </a:r>
                      <a:r>
                        <a:rPr kumimoji="0" 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mày</a:t>
                      </a:r>
                      <a:r>
                        <a:rPr kumimoji="0" 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nhát</a:t>
                      </a:r>
                      <a:r>
                        <a:rPr kumimoji="0" 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thế</a:t>
                      </a:r>
                      <a:r>
                        <a:rPr kumimoji="0" 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a:ln>
                          <a:noFill/>
                        </a:ln>
                        <a:solidFill>
                          <a:schemeClr val="bg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4591" name="Text Box 28"/>
          <p:cNvSpPr txBox="1">
            <a:spLocks noChangeArrowheads="1"/>
          </p:cNvSpPr>
          <p:nvPr/>
        </p:nvSpPr>
        <p:spPr bwMode="auto">
          <a:xfrm>
            <a:off x="1954213" y="4200525"/>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solidFill>
                <a:schemeClr val="bg1"/>
              </a:solidFill>
              <a:latin typeface="Times New Roman" panose="02020603050405020304" pitchFamily="18" charset="0"/>
              <a:cs typeface="Times New Roman" panose="02020603050405020304" pitchFamily="18" charset="0"/>
            </a:endParaRPr>
          </a:p>
        </p:txBody>
      </p:sp>
      <p:sp>
        <p:nvSpPr>
          <p:cNvPr id="24592" name="Text Box 29"/>
          <p:cNvSpPr txBox="1">
            <a:spLocks noChangeArrowheads="1"/>
          </p:cNvSpPr>
          <p:nvPr/>
        </p:nvSpPr>
        <p:spPr bwMode="auto">
          <a:xfrm>
            <a:off x="1793875" y="3297238"/>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 Chứ sao?</a:t>
            </a:r>
          </a:p>
        </p:txBody>
      </p:sp>
      <p:sp>
        <p:nvSpPr>
          <p:cNvPr id="24593" name="Text Box 30"/>
          <p:cNvSpPr txBox="1">
            <a:spLocks noChangeArrowheads="1"/>
          </p:cNvSpPr>
          <p:nvPr/>
        </p:nvSpPr>
        <p:spPr bwMode="auto">
          <a:xfrm>
            <a:off x="5840413" y="3268663"/>
            <a:ext cx="457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 Ông Hòn Rấm </a:t>
            </a:r>
            <a:r>
              <a:rPr lang="en-US" altLang="en-US">
                <a:solidFill>
                  <a:srgbClr val="00B0F0"/>
                </a:solidFill>
                <a:latin typeface="Times New Roman" panose="02020603050405020304" pitchFamily="18" charset="0"/>
                <a:cs typeface="Times New Roman" panose="02020603050405020304" pitchFamily="18" charset="0"/>
              </a:rPr>
              <a:t>khẳng định </a:t>
            </a:r>
            <a:r>
              <a:rPr lang="en-US" altLang="en-US">
                <a:solidFill>
                  <a:schemeClr val="bg1"/>
                </a:solidFill>
                <a:latin typeface="Times New Roman" panose="02020603050405020304" pitchFamily="18" charset="0"/>
                <a:cs typeface="Times New Roman" panose="02020603050405020304" pitchFamily="18" charset="0"/>
              </a:rPr>
              <a:t>đất có thể nung trong lửa.</a:t>
            </a:r>
          </a:p>
        </p:txBody>
      </p:sp>
      <p:sp>
        <p:nvSpPr>
          <p:cNvPr id="24594" name="Text Box 26"/>
          <p:cNvSpPr txBox="1">
            <a:spLocks noChangeArrowheads="1"/>
          </p:cNvSpPr>
          <p:nvPr/>
        </p:nvSpPr>
        <p:spPr bwMode="auto">
          <a:xfrm>
            <a:off x="5916613" y="1389063"/>
            <a:ext cx="449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chemeClr val="bg1"/>
                </a:solidFill>
                <a:latin typeface="Times New Roman" panose="02020603050405020304" pitchFamily="18" charset="0"/>
                <a:cs typeface="Times New Roman" panose="02020603050405020304" pitchFamily="18" charset="0"/>
              </a:rPr>
              <a:t>- </a:t>
            </a:r>
            <a:r>
              <a:rPr lang="en-US" altLang="en-US">
                <a:solidFill>
                  <a:schemeClr val="bg1"/>
                </a:solidFill>
                <a:latin typeface="Times New Roman" panose="02020603050405020304" pitchFamily="18" charset="0"/>
                <a:cs typeface="Times New Roman" panose="02020603050405020304" pitchFamily="18" charset="0"/>
              </a:rPr>
              <a:t>Ông Hòn Rấm </a:t>
            </a:r>
            <a:r>
              <a:rPr lang="en-US" altLang="en-US">
                <a:solidFill>
                  <a:srgbClr val="00B0F0"/>
                </a:solidFill>
                <a:latin typeface="Times New Roman" panose="02020603050405020304" pitchFamily="18" charset="0"/>
                <a:cs typeface="Times New Roman" panose="02020603050405020304" pitchFamily="18" charset="0"/>
              </a:rPr>
              <a:t>chê</a:t>
            </a:r>
            <a:r>
              <a:rPr lang="en-US" altLang="en-US">
                <a:solidFill>
                  <a:schemeClr val="bg1"/>
                </a:solidFill>
                <a:latin typeface="Times New Roman" panose="02020603050405020304" pitchFamily="18" charset="0"/>
                <a:cs typeface="Times New Roman" panose="02020603050405020304" pitchFamily="18" charset="0"/>
              </a:rPr>
              <a:t> chú bé Đất nhát</a:t>
            </a:r>
            <a:r>
              <a:rPr lang="en-US" altLang="en-US" sz="2400">
                <a:solidFill>
                  <a:schemeClr val="bg1"/>
                </a:solidFill>
                <a:latin typeface="Times New Roman" panose="02020603050405020304" pitchFamily="18" charset="0"/>
                <a:cs typeface="Times New Roman" panose="02020603050405020304" pitchFamily="18" charset="0"/>
              </a:rPr>
              <a:t>.</a:t>
            </a:r>
          </a:p>
        </p:txBody>
      </p:sp>
      <p:sp>
        <p:nvSpPr>
          <p:cNvPr id="24595" name="Text Box 24"/>
          <p:cNvSpPr txBox="1">
            <a:spLocks noChangeArrowheads="1"/>
          </p:cNvSpPr>
          <p:nvPr/>
        </p:nvSpPr>
        <p:spPr bwMode="auto">
          <a:xfrm>
            <a:off x="5840413" y="2400300"/>
            <a:ext cx="426561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 Mẹ          em chóng biết đi.</a:t>
            </a:r>
            <a:endParaRPr lang="en-US" altLang="en-US" sz="2400">
              <a:solidFill>
                <a:schemeClr val="bg1"/>
              </a:solidFill>
              <a:latin typeface="Times New Roman" panose="02020603050405020304" pitchFamily="18" charset="0"/>
              <a:cs typeface="Times New Roman" panose="02020603050405020304" pitchFamily="18" charset="0"/>
            </a:endParaRPr>
          </a:p>
        </p:txBody>
      </p:sp>
      <p:sp>
        <p:nvSpPr>
          <p:cNvPr id="24596" name="Text Box 6"/>
          <p:cNvSpPr txBox="1">
            <a:spLocks noChangeArrowheads="1"/>
          </p:cNvSpPr>
          <p:nvPr/>
        </p:nvSpPr>
        <p:spPr bwMode="auto">
          <a:xfrm>
            <a:off x="1727200" y="2400300"/>
            <a:ext cx="41894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 Con trai của mẹ giỏi thế?</a:t>
            </a:r>
          </a:p>
        </p:txBody>
      </p:sp>
      <p:sp>
        <p:nvSpPr>
          <p:cNvPr id="24597" name="Rectangle 1"/>
          <p:cNvSpPr>
            <a:spLocks noChangeArrowheads="1"/>
          </p:cNvSpPr>
          <p:nvPr/>
        </p:nvSpPr>
        <p:spPr bwMode="auto">
          <a:xfrm>
            <a:off x="6653213" y="2422525"/>
            <a:ext cx="881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solidFill>
                  <a:srgbClr val="00B0F0"/>
                </a:solidFill>
                <a:latin typeface="Times New Roman" panose="02020603050405020304" pitchFamily="18" charset="0"/>
                <a:cs typeface="Times New Roman" panose="02020603050405020304" pitchFamily="18" charset="0"/>
              </a:rPr>
              <a:t>khen</a:t>
            </a:r>
            <a:endParaRPr lang="en-US" altLang="en-US">
              <a:solidFill>
                <a:srgbClr val="00B0F0"/>
              </a:solidFill>
              <a:latin typeface="Arial" panose="020B0604020202020204" pitchFamily="34" charset="0"/>
            </a:endParaRPr>
          </a:p>
        </p:txBody>
      </p:sp>
      <p:cxnSp>
        <p:nvCxnSpPr>
          <p:cNvPr id="4" name="Straight Connector 3"/>
          <p:cNvCxnSpPr/>
          <p:nvPr/>
        </p:nvCxnSpPr>
        <p:spPr>
          <a:xfrm>
            <a:off x="1727200" y="2339975"/>
            <a:ext cx="8685213" cy="7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752600" y="3168650"/>
            <a:ext cx="8685213" cy="7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752600" y="4200525"/>
            <a:ext cx="8685213" cy="7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743075" y="5337175"/>
            <a:ext cx="8685213" cy="7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602" name="Text Box 9"/>
          <p:cNvSpPr txBox="1">
            <a:spLocks noChangeArrowheads="1"/>
          </p:cNvSpPr>
          <p:nvPr/>
        </p:nvSpPr>
        <p:spPr bwMode="auto">
          <a:xfrm>
            <a:off x="1793875" y="4422775"/>
            <a:ext cx="3463925"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“Phim đó mà hay à?”</a:t>
            </a:r>
          </a:p>
        </p:txBody>
      </p:sp>
      <p:sp>
        <p:nvSpPr>
          <p:cNvPr id="24603" name="Text Box 28"/>
          <p:cNvSpPr txBox="1">
            <a:spLocks noChangeArrowheads="1"/>
          </p:cNvSpPr>
          <p:nvPr/>
        </p:nvSpPr>
        <p:spPr bwMode="auto">
          <a:xfrm>
            <a:off x="5878513" y="4414838"/>
            <a:ext cx="4572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-Hoa                ý kiến của Lan.</a:t>
            </a:r>
          </a:p>
        </p:txBody>
      </p:sp>
      <p:sp>
        <p:nvSpPr>
          <p:cNvPr id="24604" name="Rectangle 2"/>
          <p:cNvSpPr>
            <a:spLocks noChangeArrowheads="1"/>
          </p:cNvSpPr>
          <p:nvPr/>
        </p:nvSpPr>
        <p:spPr bwMode="auto">
          <a:xfrm>
            <a:off x="6705600" y="4406900"/>
            <a:ext cx="1541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solidFill>
                  <a:srgbClr val="00B0F0"/>
                </a:solidFill>
                <a:latin typeface="Times New Roman" panose="02020603050405020304" pitchFamily="18" charset="0"/>
                <a:cs typeface="Times New Roman" panose="02020603050405020304" pitchFamily="18" charset="0"/>
              </a:rPr>
              <a:t>phủ định </a:t>
            </a:r>
            <a:endParaRPr lang="en-US" altLang="en-US">
              <a:solidFill>
                <a:srgbClr val="00B0F0"/>
              </a:solidFill>
              <a:latin typeface="Arial" panose="020B0604020202020204" pitchFamily="34" charset="0"/>
            </a:endParaRPr>
          </a:p>
        </p:txBody>
      </p:sp>
      <p:sp>
        <p:nvSpPr>
          <p:cNvPr id="24605" name="Text Box 9"/>
          <p:cNvSpPr txBox="1">
            <a:spLocks noChangeArrowheads="1"/>
          </p:cNvSpPr>
          <p:nvPr/>
        </p:nvSpPr>
        <p:spPr bwMode="auto">
          <a:xfrm rot="10818907" flipV="1">
            <a:off x="1917700" y="5359400"/>
            <a:ext cx="3960813"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“Các cháu có thể nói nhỏ </a:t>
            </a:r>
            <a:br>
              <a:rPr lang="en-US" altLang="en-US">
                <a:solidFill>
                  <a:schemeClr val="bg1"/>
                </a:solidFill>
                <a:latin typeface="Times New Roman" panose="02020603050405020304" pitchFamily="18" charset="0"/>
                <a:cs typeface="Times New Roman" panose="02020603050405020304" pitchFamily="18" charset="0"/>
              </a:rPr>
            </a:br>
            <a:r>
              <a:rPr lang="en-US" altLang="en-US">
                <a:solidFill>
                  <a:schemeClr val="bg1"/>
                </a:solidFill>
                <a:latin typeface="Times New Roman" panose="02020603050405020304" pitchFamily="18" charset="0"/>
                <a:cs typeface="Times New Roman" panose="02020603050405020304" pitchFamily="18" charset="0"/>
              </a:rPr>
              <a:t>hơn không?”</a:t>
            </a:r>
          </a:p>
        </p:txBody>
      </p:sp>
      <p:sp>
        <p:nvSpPr>
          <p:cNvPr id="27" name="Text Box 36"/>
          <p:cNvSpPr txBox="1">
            <a:spLocks noChangeArrowheads="1"/>
          </p:cNvSpPr>
          <p:nvPr/>
        </p:nvSpPr>
        <p:spPr bwMode="auto">
          <a:xfrm rot="10818907" flipV="1">
            <a:off x="5853113" y="5375275"/>
            <a:ext cx="46482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Char char="-"/>
            </a:pPr>
            <a:r>
              <a:rPr lang="en-US" altLang="en-US">
                <a:solidFill>
                  <a:schemeClr val="bg1"/>
                </a:solidFill>
                <a:latin typeface="Times New Roman" panose="02020603050405020304" pitchFamily="18" charset="0"/>
                <a:cs typeface="Times New Roman" panose="02020603050405020304" pitchFamily="18" charset="0"/>
              </a:rPr>
              <a:t> Câu hỏi dùng để nêu             ,</a:t>
            </a:r>
          </a:p>
        </p:txBody>
      </p:sp>
      <p:sp>
        <p:nvSpPr>
          <p:cNvPr id="28" name="Rectangle 27"/>
          <p:cNvSpPr>
            <a:spLocks noChangeArrowheads="1"/>
          </p:cNvSpPr>
          <p:nvPr/>
        </p:nvSpPr>
        <p:spPr bwMode="auto">
          <a:xfrm>
            <a:off x="9048750" y="5387975"/>
            <a:ext cx="1289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solidFill>
                  <a:schemeClr val="bg1"/>
                </a:solidFill>
                <a:latin typeface="Times New Roman" panose="02020603050405020304" pitchFamily="18" charset="0"/>
                <a:cs typeface="Times New Roman" panose="02020603050405020304" pitchFamily="18" charset="0"/>
              </a:rPr>
              <a:t>yêu cầu</a:t>
            </a:r>
            <a:endParaRPr lang="en-US" altLang="en-US">
              <a:solidFill>
                <a:schemeClr val="bg1"/>
              </a:solidFill>
              <a:latin typeface="Arial" panose="020B0604020202020204" pitchFamily="34" charset="0"/>
            </a:endParaRPr>
          </a:p>
        </p:txBody>
      </p:sp>
      <p:sp>
        <p:nvSpPr>
          <p:cNvPr id="29" name="Rectangle 28"/>
          <p:cNvSpPr>
            <a:spLocks noChangeArrowheads="1"/>
          </p:cNvSpPr>
          <p:nvPr/>
        </p:nvSpPr>
        <p:spPr bwMode="auto">
          <a:xfrm>
            <a:off x="5973763" y="5824538"/>
            <a:ext cx="1998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solidFill>
                  <a:schemeClr val="bg1"/>
                </a:solidFill>
                <a:latin typeface="Times New Roman" panose="02020603050405020304" pitchFamily="18" charset="0"/>
                <a:cs typeface="Times New Roman" panose="02020603050405020304" pitchFamily="18" charset="0"/>
              </a:rPr>
              <a:t>mong muốn.</a:t>
            </a:r>
            <a:endParaRPr lang="en-US" altLang="en-US">
              <a:solidFill>
                <a:schemeClr val="bg1"/>
              </a:solidFill>
              <a:latin typeface="Arial" panose="020B0604020202020204" pitchFamily="34"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iterate type="lt">
                                    <p:tmPct val="0"/>
                                  </p:iterate>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mph" presetSubtype="0" fill="hold" grpId="1" nodeType="clickEffect">
                                  <p:stCondLst>
                                    <p:cond delay="0"/>
                                  </p:stCondLst>
                                  <p:iterate type="lt">
                                    <p:tmPct val="4000"/>
                                  </p:iterate>
                                  <p:childTnLst>
                                    <p:set>
                                      <p:cBhvr override="childStyle">
                                        <p:cTn id="23" dur="500" fill="hold"/>
                                        <p:tgtEl>
                                          <p:spTgt spid="28"/>
                                        </p:tgtEl>
                                        <p:attrNameLst>
                                          <p:attrName>style.color</p:attrName>
                                        </p:attrNameLst>
                                      </p:cBhvr>
                                      <p:to>
                                        <p:clrVal>
                                          <a:srgbClr val="00B0F0"/>
                                        </p:clrVal>
                                      </p:to>
                                    </p:set>
                                    <p:set>
                                      <p:cBhvr>
                                        <p:cTn id="24" dur="500" fill="hold"/>
                                        <p:tgtEl>
                                          <p:spTgt spid="28"/>
                                        </p:tgtEl>
                                        <p:attrNameLst>
                                          <p:attrName>fillcolor</p:attrName>
                                        </p:attrNameLst>
                                      </p:cBhvr>
                                      <p:to>
                                        <p:clrVal>
                                          <a:srgbClr val="00B0F0"/>
                                        </p:clrVal>
                                      </p:to>
                                    </p:set>
                                    <p:set>
                                      <p:cBhvr>
                                        <p:cTn id="25" dur="500" fill="hold"/>
                                        <p:tgtEl>
                                          <p:spTgt spid="28"/>
                                        </p:tgtEl>
                                        <p:attrNameLst>
                                          <p:attrName>fill.type</p:attrName>
                                        </p:attrNameLst>
                                      </p:cBhvr>
                                      <p:to>
                                        <p:strVal val="solid"/>
                                      </p:to>
                                    </p:set>
                                  </p:childTnLst>
                                </p:cTn>
                              </p:par>
                              <p:par>
                                <p:cTn id="26" presetID="16" presetClass="emph" presetSubtype="0" fill="hold" grpId="1" nodeType="withEffect">
                                  <p:stCondLst>
                                    <p:cond delay="0"/>
                                  </p:stCondLst>
                                  <p:iterate type="lt">
                                    <p:tmPct val="4000"/>
                                  </p:iterate>
                                  <p:childTnLst>
                                    <p:set>
                                      <p:cBhvr override="childStyle">
                                        <p:cTn id="27" dur="500" fill="hold"/>
                                        <p:tgtEl>
                                          <p:spTgt spid="29"/>
                                        </p:tgtEl>
                                        <p:attrNameLst>
                                          <p:attrName>style.color</p:attrName>
                                        </p:attrNameLst>
                                      </p:cBhvr>
                                      <p:to>
                                        <p:clrVal>
                                          <a:srgbClr val="00B0F0"/>
                                        </p:clrVal>
                                      </p:to>
                                    </p:set>
                                    <p:set>
                                      <p:cBhvr>
                                        <p:cTn id="28" dur="500" fill="hold"/>
                                        <p:tgtEl>
                                          <p:spTgt spid="29"/>
                                        </p:tgtEl>
                                        <p:attrNameLst>
                                          <p:attrName>fillcolor</p:attrName>
                                        </p:attrNameLst>
                                      </p:cBhvr>
                                      <p:to>
                                        <p:clrVal>
                                          <a:srgbClr val="00B0F0"/>
                                        </p:clrVal>
                                      </p:to>
                                    </p:set>
                                    <p:set>
                                      <p:cBhvr>
                                        <p:cTn id="29" dur="500" fill="hold"/>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8" grpId="1"/>
      <p:bldP spid="29" grpId="0"/>
      <p:bldP spid="29"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4"/>
          <p:cNvSpPr txBox="1">
            <a:spLocks noChangeArrowheads="1"/>
          </p:cNvSpPr>
          <p:nvPr/>
        </p:nvSpPr>
        <p:spPr bwMode="auto">
          <a:xfrm>
            <a:off x="2743200" y="91440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latin typeface="Times New Roman" panose="02020603050405020304" pitchFamily="18" charset="0"/>
              <a:cs typeface="Times New Roman" panose="02020603050405020304" pitchFamily="18" charset="0"/>
            </a:endParaRPr>
          </a:p>
        </p:txBody>
      </p:sp>
      <p:graphicFrame>
        <p:nvGraphicFramePr>
          <p:cNvPr id="6176" name="Group 32"/>
          <p:cNvGraphicFramePr>
            <a:graphicFrameLocks noGrp="1"/>
          </p:cNvGraphicFramePr>
          <p:nvPr/>
        </p:nvGraphicFramePr>
        <p:xfrm>
          <a:off x="1752600" y="762000"/>
          <a:ext cx="8686800" cy="5630863"/>
        </p:xfrm>
        <a:graphic>
          <a:graphicData uri="http://schemas.openxmlformats.org/drawingml/2006/table">
            <a:tbl>
              <a:tblPr/>
              <a:tblGrid>
                <a:gridCol w="41148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6095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Câu</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hỏi</a:t>
                      </a:r>
                      <a:endPar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Mục</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đích</a:t>
                      </a:r>
                      <a:endPar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5021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Sao </a:t>
                      </a:r>
                      <a:r>
                        <a:rPr kumimoji="0" 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chú</a:t>
                      </a:r>
                      <a:r>
                        <a:rPr kumimoji="0" 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mày</a:t>
                      </a:r>
                      <a:r>
                        <a:rPr kumimoji="0" 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nhát</a:t>
                      </a:r>
                      <a:r>
                        <a:rPr kumimoji="0" 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thế</a:t>
                      </a:r>
                      <a:r>
                        <a:rPr kumimoji="0" 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5615" name="Text Box 28"/>
          <p:cNvSpPr txBox="1">
            <a:spLocks noChangeArrowheads="1"/>
          </p:cNvSpPr>
          <p:nvPr/>
        </p:nvSpPr>
        <p:spPr bwMode="auto">
          <a:xfrm>
            <a:off x="1954213" y="4200525"/>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5616" name="Text Box 29"/>
          <p:cNvSpPr txBox="1">
            <a:spLocks noChangeArrowheads="1"/>
          </p:cNvSpPr>
          <p:nvPr/>
        </p:nvSpPr>
        <p:spPr bwMode="auto">
          <a:xfrm>
            <a:off x="1793875" y="3297238"/>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 Chứ sao?</a:t>
            </a:r>
          </a:p>
        </p:txBody>
      </p:sp>
      <p:sp>
        <p:nvSpPr>
          <p:cNvPr id="25617" name="Text Box 30"/>
          <p:cNvSpPr txBox="1">
            <a:spLocks noChangeArrowheads="1"/>
          </p:cNvSpPr>
          <p:nvPr/>
        </p:nvSpPr>
        <p:spPr bwMode="auto">
          <a:xfrm>
            <a:off x="5840413" y="3268663"/>
            <a:ext cx="457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 Ông Hòn Rấm </a:t>
            </a:r>
            <a:br>
              <a:rPr lang="en-US" altLang="en-US">
                <a:solidFill>
                  <a:schemeClr val="bg1"/>
                </a:solidFill>
                <a:latin typeface="Times New Roman" panose="02020603050405020304" pitchFamily="18" charset="0"/>
                <a:cs typeface="Times New Roman" panose="02020603050405020304" pitchFamily="18" charset="0"/>
              </a:rPr>
            </a:br>
            <a:r>
              <a:rPr lang="en-US" altLang="en-US">
                <a:solidFill>
                  <a:schemeClr val="bg1"/>
                </a:solidFill>
                <a:latin typeface="Times New Roman" panose="02020603050405020304" pitchFamily="18" charset="0"/>
                <a:cs typeface="Times New Roman" panose="02020603050405020304" pitchFamily="18" charset="0"/>
              </a:rPr>
              <a:t>đất có thể nung trong lửa.</a:t>
            </a:r>
          </a:p>
        </p:txBody>
      </p:sp>
      <p:sp>
        <p:nvSpPr>
          <p:cNvPr id="25618" name="Text Box 26"/>
          <p:cNvSpPr txBox="1">
            <a:spLocks noChangeArrowheads="1"/>
          </p:cNvSpPr>
          <p:nvPr/>
        </p:nvSpPr>
        <p:spPr bwMode="auto">
          <a:xfrm>
            <a:off x="5916613" y="1389063"/>
            <a:ext cx="449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chemeClr val="bg1"/>
                </a:solidFill>
                <a:latin typeface="Times New Roman" panose="02020603050405020304" pitchFamily="18" charset="0"/>
                <a:cs typeface="Times New Roman" panose="02020603050405020304" pitchFamily="18" charset="0"/>
              </a:rPr>
              <a:t>- </a:t>
            </a:r>
            <a:r>
              <a:rPr lang="en-US" altLang="en-US">
                <a:solidFill>
                  <a:schemeClr val="bg1"/>
                </a:solidFill>
                <a:latin typeface="Times New Roman" panose="02020603050405020304" pitchFamily="18" charset="0"/>
                <a:cs typeface="Times New Roman" panose="02020603050405020304" pitchFamily="18" charset="0"/>
              </a:rPr>
              <a:t>Ông Hòn Rấm       chú bé Đất nhát</a:t>
            </a:r>
            <a:r>
              <a:rPr lang="en-US" altLang="en-US" sz="2400">
                <a:solidFill>
                  <a:schemeClr val="bg1"/>
                </a:solidFill>
                <a:latin typeface="Times New Roman" panose="02020603050405020304" pitchFamily="18" charset="0"/>
                <a:cs typeface="Times New Roman" panose="02020603050405020304" pitchFamily="18" charset="0"/>
              </a:rPr>
              <a:t>.</a:t>
            </a:r>
          </a:p>
        </p:txBody>
      </p:sp>
      <p:sp>
        <p:nvSpPr>
          <p:cNvPr id="25619" name="Text Box 24"/>
          <p:cNvSpPr txBox="1">
            <a:spLocks noChangeArrowheads="1"/>
          </p:cNvSpPr>
          <p:nvPr/>
        </p:nvSpPr>
        <p:spPr bwMode="auto">
          <a:xfrm>
            <a:off x="5840413" y="2400300"/>
            <a:ext cx="426561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 Mẹ          em chóng biết đi.</a:t>
            </a:r>
            <a:endParaRPr lang="en-US" altLang="en-US" sz="2400">
              <a:solidFill>
                <a:schemeClr val="bg1"/>
              </a:solidFill>
              <a:latin typeface="Times New Roman" panose="02020603050405020304" pitchFamily="18" charset="0"/>
              <a:cs typeface="Times New Roman" panose="02020603050405020304" pitchFamily="18" charset="0"/>
            </a:endParaRPr>
          </a:p>
        </p:txBody>
      </p:sp>
      <p:sp>
        <p:nvSpPr>
          <p:cNvPr id="25620" name="Text Box 6"/>
          <p:cNvSpPr txBox="1">
            <a:spLocks noChangeArrowheads="1"/>
          </p:cNvSpPr>
          <p:nvPr/>
        </p:nvSpPr>
        <p:spPr bwMode="auto">
          <a:xfrm>
            <a:off x="1727200" y="2400300"/>
            <a:ext cx="41894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 Con trai của mẹ giỏi thế?</a:t>
            </a:r>
          </a:p>
        </p:txBody>
      </p:sp>
      <p:sp>
        <p:nvSpPr>
          <p:cNvPr id="2" name="Rectangle 1"/>
          <p:cNvSpPr>
            <a:spLocks noChangeArrowheads="1"/>
          </p:cNvSpPr>
          <p:nvPr/>
        </p:nvSpPr>
        <p:spPr bwMode="auto">
          <a:xfrm>
            <a:off x="6629400" y="2379663"/>
            <a:ext cx="881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solidFill>
                  <a:srgbClr val="FFFF00"/>
                </a:solidFill>
                <a:latin typeface="Times New Roman" panose="02020603050405020304" pitchFamily="18" charset="0"/>
                <a:cs typeface="Times New Roman" panose="02020603050405020304" pitchFamily="18" charset="0"/>
              </a:rPr>
              <a:t>khen</a:t>
            </a:r>
            <a:endParaRPr lang="en-US" altLang="en-US">
              <a:solidFill>
                <a:srgbClr val="FFFF00"/>
              </a:solidFill>
              <a:latin typeface="Arial" panose="020B0604020202020204" pitchFamily="34" charset="0"/>
            </a:endParaRPr>
          </a:p>
        </p:txBody>
      </p:sp>
      <p:cxnSp>
        <p:nvCxnSpPr>
          <p:cNvPr id="4" name="Straight Connector 3"/>
          <p:cNvCxnSpPr/>
          <p:nvPr/>
        </p:nvCxnSpPr>
        <p:spPr>
          <a:xfrm>
            <a:off x="1727200" y="2339975"/>
            <a:ext cx="8685213" cy="7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752600" y="3168650"/>
            <a:ext cx="8685213" cy="7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752600" y="4200525"/>
            <a:ext cx="8685213" cy="7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743075" y="5337175"/>
            <a:ext cx="8685213" cy="7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626" name="Text Box 9"/>
          <p:cNvSpPr txBox="1">
            <a:spLocks noChangeArrowheads="1"/>
          </p:cNvSpPr>
          <p:nvPr/>
        </p:nvSpPr>
        <p:spPr bwMode="auto">
          <a:xfrm>
            <a:off x="1793875" y="4422775"/>
            <a:ext cx="3463925"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“Phim đó mà hay à?”</a:t>
            </a:r>
          </a:p>
        </p:txBody>
      </p:sp>
      <p:sp>
        <p:nvSpPr>
          <p:cNvPr id="25627" name="Text Box 28"/>
          <p:cNvSpPr txBox="1">
            <a:spLocks noChangeArrowheads="1"/>
          </p:cNvSpPr>
          <p:nvPr/>
        </p:nvSpPr>
        <p:spPr bwMode="auto">
          <a:xfrm>
            <a:off x="5878513" y="4414838"/>
            <a:ext cx="4572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-Hoa                ý kiến của Lan.</a:t>
            </a:r>
          </a:p>
        </p:txBody>
      </p:sp>
      <p:sp>
        <p:nvSpPr>
          <p:cNvPr id="3" name="Rectangle 2"/>
          <p:cNvSpPr>
            <a:spLocks noChangeArrowheads="1"/>
          </p:cNvSpPr>
          <p:nvPr/>
        </p:nvSpPr>
        <p:spPr bwMode="auto">
          <a:xfrm>
            <a:off x="6705600" y="4406900"/>
            <a:ext cx="1541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solidFill>
                  <a:srgbClr val="FFFF00"/>
                </a:solidFill>
                <a:latin typeface="Times New Roman" panose="02020603050405020304" pitchFamily="18" charset="0"/>
                <a:cs typeface="Times New Roman" panose="02020603050405020304" pitchFamily="18" charset="0"/>
              </a:rPr>
              <a:t>phủ định </a:t>
            </a:r>
            <a:endParaRPr lang="en-US" altLang="en-US">
              <a:solidFill>
                <a:srgbClr val="FFFF00"/>
              </a:solidFill>
              <a:latin typeface="Arial" panose="020B0604020202020204" pitchFamily="34" charset="0"/>
            </a:endParaRPr>
          </a:p>
        </p:txBody>
      </p:sp>
      <p:sp>
        <p:nvSpPr>
          <p:cNvPr id="25629" name="Text Box 9"/>
          <p:cNvSpPr txBox="1">
            <a:spLocks noChangeArrowheads="1"/>
          </p:cNvSpPr>
          <p:nvPr/>
        </p:nvSpPr>
        <p:spPr bwMode="auto">
          <a:xfrm rot="10818907" flipV="1">
            <a:off x="1917700" y="5359400"/>
            <a:ext cx="3960813"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“Các cháu có thể nói nhỏ </a:t>
            </a:r>
            <a:br>
              <a:rPr lang="en-US" altLang="en-US">
                <a:solidFill>
                  <a:schemeClr val="bg1"/>
                </a:solidFill>
                <a:latin typeface="Times New Roman" panose="02020603050405020304" pitchFamily="18" charset="0"/>
                <a:cs typeface="Times New Roman" panose="02020603050405020304" pitchFamily="18" charset="0"/>
              </a:rPr>
            </a:br>
            <a:r>
              <a:rPr lang="en-US" altLang="en-US">
                <a:solidFill>
                  <a:schemeClr val="bg1"/>
                </a:solidFill>
                <a:latin typeface="Times New Roman" panose="02020603050405020304" pitchFamily="18" charset="0"/>
                <a:cs typeface="Times New Roman" panose="02020603050405020304" pitchFamily="18" charset="0"/>
              </a:rPr>
              <a:t>hơn không?”</a:t>
            </a:r>
          </a:p>
        </p:txBody>
      </p:sp>
      <p:sp>
        <p:nvSpPr>
          <p:cNvPr id="25630" name="Text Box 36"/>
          <p:cNvSpPr txBox="1">
            <a:spLocks noChangeArrowheads="1"/>
          </p:cNvSpPr>
          <p:nvPr/>
        </p:nvSpPr>
        <p:spPr bwMode="auto">
          <a:xfrm rot="10818907" flipV="1">
            <a:off x="5853113" y="5375275"/>
            <a:ext cx="46482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Char char="-"/>
            </a:pPr>
            <a:r>
              <a:rPr lang="en-US" altLang="en-US">
                <a:solidFill>
                  <a:schemeClr val="bg1"/>
                </a:solidFill>
                <a:latin typeface="Times New Roman" panose="02020603050405020304" pitchFamily="18" charset="0"/>
                <a:cs typeface="Times New Roman" panose="02020603050405020304" pitchFamily="18" charset="0"/>
              </a:rPr>
              <a:t> Câu hỏi dùng để nêu             ,</a:t>
            </a:r>
          </a:p>
        </p:txBody>
      </p:sp>
      <p:sp>
        <p:nvSpPr>
          <p:cNvPr id="28" name="Rectangle 27"/>
          <p:cNvSpPr>
            <a:spLocks noChangeArrowheads="1"/>
          </p:cNvSpPr>
          <p:nvPr/>
        </p:nvSpPr>
        <p:spPr bwMode="auto">
          <a:xfrm>
            <a:off x="9048750" y="5387975"/>
            <a:ext cx="1289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solidFill>
                  <a:srgbClr val="FFFF00"/>
                </a:solidFill>
                <a:latin typeface="Times New Roman" panose="02020603050405020304" pitchFamily="18" charset="0"/>
                <a:cs typeface="Times New Roman" panose="02020603050405020304" pitchFamily="18" charset="0"/>
              </a:rPr>
              <a:t>yêu cầu</a:t>
            </a:r>
            <a:endParaRPr lang="en-US" altLang="en-US">
              <a:solidFill>
                <a:srgbClr val="FFFF00"/>
              </a:solidFill>
              <a:latin typeface="Arial" panose="020B0604020202020204" pitchFamily="34" charset="0"/>
            </a:endParaRPr>
          </a:p>
        </p:txBody>
      </p:sp>
      <p:sp>
        <p:nvSpPr>
          <p:cNvPr id="29" name="Rectangle 28"/>
          <p:cNvSpPr>
            <a:spLocks noChangeArrowheads="1"/>
          </p:cNvSpPr>
          <p:nvPr/>
        </p:nvSpPr>
        <p:spPr bwMode="auto">
          <a:xfrm>
            <a:off x="5973763" y="5824538"/>
            <a:ext cx="1998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solidFill>
                  <a:srgbClr val="FFFF00"/>
                </a:solidFill>
                <a:latin typeface="Times New Roman" panose="02020603050405020304" pitchFamily="18" charset="0"/>
                <a:cs typeface="Times New Roman" panose="02020603050405020304" pitchFamily="18" charset="0"/>
              </a:rPr>
              <a:t>mong muốn.</a:t>
            </a:r>
            <a:endParaRPr lang="en-US" altLang="en-US">
              <a:solidFill>
                <a:srgbClr val="FFFF00"/>
              </a:solidFill>
              <a:latin typeface="Arial" panose="020B0604020202020204" pitchFamily="34" charset="0"/>
            </a:endParaRPr>
          </a:p>
        </p:txBody>
      </p:sp>
      <p:sp>
        <p:nvSpPr>
          <p:cNvPr id="30" name="Rectangle 29"/>
          <p:cNvSpPr>
            <a:spLocks noChangeArrowheads="1"/>
          </p:cNvSpPr>
          <p:nvPr/>
        </p:nvSpPr>
        <p:spPr bwMode="auto">
          <a:xfrm>
            <a:off x="8205788" y="1387475"/>
            <a:ext cx="771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solidFill>
                  <a:srgbClr val="FFFF00"/>
                </a:solidFill>
                <a:latin typeface="Times New Roman" panose="02020603050405020304" pitchFamily="18" charset="0"/>
                <a:cs typeface="Times New Roman" panose="02020603050405020304" pitchFamily="18" charset="0"/>
              </a:rPr>
              <a:t>chê</a:t>
            </a:r>
            <a:r>
              <a:rPr lang="en-US" altLang="en-US">
                <a:solidFill>
                  <a:srgbClr val="00B0F0"/>
                </a:solidFill>
                <a:latin typeface="Times New Roman" panose="02020603050405020304" pitchFamily="18" charset="0"/>
                <a:cs typeface="Times New Roman" panose="02020603050405020304" pitchFamily="18" charset="0"/>
              </a:rPr>
              <a:t> </a:t>
            </a:r>
          </a:p>
        </p:txBody>
      </p:sp>
      <p:sp>
        <p:nvSpPr>
          <p:cNvPr id="31" name="Rectangle 30"/>
          <p:cNvSpPr>
            <a:spLocks noChangeArrowheads="1"/>
          </p:cNvSpPr>
          <p:nvPr/>
        </p:nvSpPr>
        <p:spPr bwMode="auto">
          <a:xfrm>
            <a:off x="8247063" y="3276600"/>
            <a:ext cx="18780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solidFill>
                  <a:srgbClr val="FFFF00"/>
                </a:solidFill>
                <a:latin typeface="Times New Roman" panose="02020603050405020304" pitchFamily="18" charset="0"/>
                <a:cs typeface="Times New Roman" panose="02020603050405020304" pitchFamily="18" charset="0"/>
              </a:rPr>
              <a:t>khẳng định </a:t>
            </a:r>
          </a:p>
        </p:txBody>
      </p:sp>
      <p:sp>
        <p:nvSpPr>
          <p:cNvPr id="5" name="Oval Callout 4"/>
          <p:cNvSpPr/>
          <p:nvPr/>
        </p:nvSpPr>
        <p:spPr>
          <a:xfrm>
            <a:off x="850900" y="1814513"/>
            <a:ext cx="4778375" cy="3057525"/>
          </a:xfrm>
          <a:prstGeom prst="wedgeEllipseCallout">
            <a:avLst>
              <a:gd name="adj1" fmla="val -40533"/>
              <a:gd name="adj2" fmla="val 59697"/>
            </a:avLst>
          </a:prstGeom>
        </p:spPr>
        <p:style>
          <a:lnRef idx="1">
            <a:schemeClr val="accent6"/>
          </a:lnRef>
          <a:fillRef idx="2">
            <a:schemeClr val="accent6"/>
          </a:fillRef>
          <a:effectRef idx="1">
            <a:schemeClr val="accent6"/>
          </a:effectRef>
          <a:fontRef idx="minor">
            <a:schemeClr val="dk1"/>
          </a:fontRef>
        </p:style>
        <p:txBody>
          <a:bodyPr anchor="ctr"/>
          <a:lstStyle/>
          <a:p>
            <a:pPr algn="ctr">
              <a:lnSpc>
                <a:spcPct val="150000"/>
              </a:lnSpc>
              <a:defRPr/>
            </a:pPr>
            <a:r>
              <a:rPr lang="en-US" sz="2400" b="1" dirty="0">
                <a:solidFill>
                  <a:srgbClr val="FF0000"/>
                </a:solidFill>
                <a:latin typeface="Times New Roman" panose="02020603050405020304" pitchFamily="18" charset="0"/>
                <a:cs typeface="Times New Roman" panose="02020603050405020304" pitchFamily="18" charset="0"/>
              </a:rPr>
              <a:t>Ngoài mục đích dùng câu hỏi để hỏi về điều chưa biết, người ta còn dung câu hỏi để làm gì?</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xit" presetSubtype="32" fill="hold" grpId="1" nodeType="clickEffect">
                                  <p:stCondLst>
                                    <p:cond delay="0"/>
                                  </p:stCondLst>
                                  <p:childTnLst>
                                    <p:anim calcmode="lin" valueType="num">
                                      <p:cBhvr>
                                        <p:cTn id="11" dur="500"/>
                                        <p:tgtEl>
                                          <p:spTgt spid="5"/>
                                        </p:tgtEl>
                                        <p:attrNameLst>
                                          <p:attrName>ppt_w</p:attrName>
                                        </p:attrNameLst>
                                      </p:cBhvr>
                                      <p:tavLst>
                                        <p:tav tm="0">
                                          <p:val>
                                            <p:strVal val="ppt_w"/>
                                          </p:val>
                                        </p:tav>
                                        <p:tav tm="100000">
                                          <p:val>
                                            <p:fltVal val="0"/>
                                          </p:val>
                                        </p:tav>
                                      </p:tavLst>
                                    </p:anim>
                                    <p:anim calcmode="lin" valueType="num">
                                      <p:cBhvr>
                                        <p:cTn id="12" dur="500"/>
                                        <p:tgtEl>
                                          <p:spTgt spid="5"/>
                                        </p:tgtEl>
                                        <p:attrNameLst>
                                          <p:attrName>ppt_h</p:attrName>
                                        </p:attrNameLst>
                                      </p:cBhvr>
                                      <p:tavLst>
                                        <p:tav tm="0">
                                          <p:val>
                                            <p:strVal val="ppt_h"/>
                                          </p:val>
                                        </p:tav>
                                        <p:tav tm="100000">
                                          <p:val>
                                            <p:fltVal val="0"/>
                                          </p:val>
                                        </p:tav>
                                      </p:tavLst>
                                    </p:anim>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2000" fill="hold"/>
                                        <p:tgtEl>
                                          <p:spTgt spid="2"/>
                                        </p:tgtEl>
                                        <p:attrNameLst>
                                          <p:attrName>fillcolor</p:attrName>
                                        </p:attrNameLst>
                                      </p:cBhvr>
                                      <p:to>
                                        <a:srgbClr val="0080F4"/>
                                      </p:to>
                                    </p:animClr>
                                    <p:set>
                                      <p:cBhvr>
                                        <p:cTn id="19" dur="2000" fill="hold"/>
                                        <p:tgtEl>
                                          <p:spTgt spid="2"/>
                                        </p:tgtEl>
                                        <p:attrNameLst>
                                          <p:attrName>fill.type</p:attrName>
                                        </p:attrNameLst>
                                      </p:cBhvr>
                                      <p:to>
                                        <p:strVal val="solid"/>
                                      </p:to>
                                    </p:set>
                                    <p:set>
                                      <p:cBhvr>
                                        <p:cTn id="20" dur="2000" fill="hold"/>
                                        <p:tgtEl>
                                          <p:spTgt spid="2"/>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000" fill="hold"/>
                                        <p:tgtEl>
                                          <p:spTgt spid="3"/>
                                        </p:tgtEl>
                                        <p:attrNameLst>
                                          <p:attrName>fillcolor</p:attrName>
                                        </p:attrNameLst>
                                      </p:cBhvr>
                                      <p:to>
                                        <a:srgbClr val="0080F4"/>
                                      </p:to>
                                    </p:animClr>
                                    <p:set>
                                      <p:cBhvr>
                                        <p:cTn id="23" dur="2000" fill="hold"/>
                                        <p:tgtEl>
                                          <p:spTgt spid="3"/>
                                        </p:tgtEl>
                                        <p:attrNameLst>
                                          <p:attrName>fill.type</p:attrName>
                                        </p:attrNameLst>
                                      </p:cBhvr>
                                      <p:to>
                                        <p:strVal val="solid"/>
                                      </p:to>
                                    </p:set>
                                    <p:set>
                                      <p:cBhvr>
                                        <p:cTn id="24" dur="2000" fill="hold"/>
                                        <p:tgtEl>
                                          <p:spTgt spid="3"/>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000" fill="hold"/>
                                        <p:tgtEl>
                                          <p:spTgt spid="28"/>
                                        </p:tgtEl>
                                        <p:attrNameLst>
                                          <p:attrName>fillcolor</p:attrName>
                                        </p:attrNameLst>
                                      </p:cBhvr>
                                      <p:to>
                                        <a:srgbClr val="0080F4"/>
                                      </p:to>
                                    </p:animClr>
                                    <p:set>
                                      <p:cBhvr>
                                        <p:cTn id="27" dur="2000" fill="hold"/>
                                        <p:tgtEl>
                                          <p:spTgt spid="28"/>
                                        </p:tgtEl>
                                        <p:attrNameLst>
                                          <p:attrName>fill.type</p:attrName>
                                        </p:attrNameLst>
                                      </p:cBhvr>
                                      <p:to>
                                        <p:strVal val="solid"/>
                                      </p:to>
                                    </p:set>
                                    <p:set>
                                      <p:cBhvr>
                                        <p:cTn id="28" dur="2000" fill="hold"/>
                                        <p:tgtEl>
                                          <p:spTgt spid="28"/>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2000" fill="hold"/>
                                        <p:tgtEl>
                                          <p:spTgt spid="30"/>
                                        </p:tgtEl>
                                        <p:attrNameLst>
                                          <p:attrName>fillcolor</p:attrName>
                                        </p:attrNameLst>
                                      </p:cBhvr>
                                      <p:to>
                                        <a:srgbClr val="0080F4"/>
                                      </p:to>
                                    </p:animClr>
                                    <p:set>
                                      <p:cBhvr>
                                        <p:cTn id="31" dur="2000" fill="hold"/>
                                        <p:tgtEl>
                                          <p:spTgt spid="30"/>
                                        </p:tgtEl>
                                        <p:attrNameLst>
                                          <p:attrName>fill.type</p:attrName>
                                        </p:attrNameLst>
                                      </p:cBhvr>
                                      <p:to>
                                        <p:strVal val="solid"/>
                                      </p:to>
                                    </p:set>
                                    <p:set>
                                      <p:cBhvr>
                                        <p:cTn id="32" dur="2000" fill="hold"/>
                                        <p:tgtEl>
                                          <p:spTgt spid="30"/>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31"/>
                                        </p:tgtEl>
                                        <p:attrNameLst>
                                          <p:attrName>fillcolor</p:attrName>
                                        </p:attrNameLst>
                                      </p:cBhvr>
                                      <p:to>
                                        <a:srgbClr val="0080F4"/>
                                      </p:to>
                                    </p:animClr>
                                    <p:set>
                                      <p:cBhvr>
                                        <p:cTn id="35" dur="2000" fill="hold"/>
                                        <p:tgtEl>
                                          <p:spTgt spid="31"/>
                                        </p:tgtEl>
                                        <p:attrNameLst>
                                          <p:attrName>fill.type</p:attrName>
                                        </p:attrNameLst>
                                      </p:cBhvr>
                                      <p:to>
                                        <p:strVal val="solid"/>
                                      </p:to>
                                    </p:set>
                                    <p:set>
                                      <p:cBhvr>
                                        <p:cTn id="36" dur="2000" fill="hold"/>
                                        <p:tgtEl>
                                          <p:spTgt spid="31"/>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2000" fill="hold"/>
                                        <p:tgtEl>
                                          <p:spTgt spid="29"/>
                                        </p:tgtEl>
                                        <p:attrNameLst>
                                          <p:attrName>fillcolor</p:attrName>
                                        </p:attrNameLst>
                                      </p:cBhvr>
                                      <p:to>
                                        <a:srgbClr val="0080F4"/>
                                      </p:to>
                                    </p:animClr>
                                    <p:set>
                                      <p:cBhvr>
                                        <p:cTn id="39" dur="2000" fill="hold"/>
                                        <p:tgtEl>
                                          <p:spTgt spid="29"/>
                                        </p:tgtEl>
                                        <p:attrNameLst>
                                          <p:attrName>fill.type</p:attrName>
                                        </p:attrNameLst>
                                      </p:cBhvr>
                                      <p:to>
                                        <p:strVal val="solid"/>
                                      </p:to>
                                    </p:set>
                                    <p:set>
                                      <p:cBhvr>
                                        <p:cTn id="40" dur="2000" fill="hold"/>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theme/theme1.xml><?xml version="1.0" encoding="utf-8"?>
<a:theme xmlns:a="http://schemas.openxmlformats.org/drawingml/2006/main" name="Bom Velhinho Minitheme by Slidesgo">
  <a:themeElements>
    <a:clrScheme name="Simple Light">
      <a:dk1>
        <a:srgbClr val="191919"/>
      </a:dk1>
      <a:lt1>
        <a:srgbClr val="FFFFFF"/>
      </a:lt1>
      <a:dk2>
        <a:srgbClr val="FCECE1"/>
      </a:dk2>
      <a:lt2>
        <a:srgbClr val="FFCE5E"/>
      </a:lt2>
      <a:accent1>
        <a:srgbClr val="EE6B7C"/>
      </a:accent1>
      <a:accent2>
        <a:srgbClr val="E74B4D"/>
      </a:accent2>
      <a:accent3>
        <a:srgbClr val="F1A36E"/>
      </a:accent3>
      <a:accent4>
        <a:srgbClr val="6FD6CE"/>
      </a:accent4>
      <a:accent5>
        <a:srgbClr val="EAF5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om Velhinho Minitheme by Slidesgo">
  <a:themeElements>
    <a:clrScheme name="Simple Light">
      <a:dk1>
        <a:srgbClr val="191919"/>
      </a:dk1>
      <a:lt1>
        <a:srgbClr val="FFFFFF"/>
      </a:lt1>
      <a:dk2>
        <a:srgbClr val="FCECE1"/>
      </a:dk2>
      <a:lt2>
        <a:srgbClr val="FFCE5E"/>
      </a:lt2>
      <a:accent1>
        <a:srgbClr val="EE6B7C"/>
      </a:accent1>
      <a:accent2>
        <a:srgbClr val="E74B4D"/>
      </a:accent2>
      <a:accent3>
        <a:srgbClr val="F1A36E"/>
      </a:accent3>
      <a:accent4>
        <a:srgbClr val="6FD6CE"/>
      </a:accent4>
      <a:accent5>
        <a:srgbClr val="EAF5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1873</TotalTime>
  <Words>1676</Words>
  <Application>Microsoft Office PowerPoint</Application>
  <PresentationFormat>Widescreen</PresentationFormat>
  <Paragraphs>193</Paragraphs>
  <Slides>21</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21</vt:i4>
      </vt:variant>
    </vt:vector>
  </HeadingPairs>
  <TitlesOfParts>
    <vt:vector size="33" baseType="lpstr">
      <vt:lpstr>Arial</vt:lpstr>
      <vt:lpstr>Calibri</vt:lpstr>
      <vt:lpstr>Calibri Light</vt:lpstr>
      <vt:lpstr>UTM Wedding K&amp;T</vt:lpstr>
      <vt:lpstr>.VnAristote</vt:lpstr>
      <vt:lpstr>Times New Roman</vt:lpstr>
      <vt:lpstr>Didact Gothic</vt:lpstr>
      <vt:lpstr>Tahoma</vt:lpstr>
      <vt:lpstr>Verdana</vt:lpstr>
      <vt:lpstr>Bom Velhinho Minitheme by Slidesgo</vt:lpstr>
      <vt:lpstr>1_Bom Velhinho Minitheme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ba, ngày 24 tháng 11 năm 2009 Luyện từ và câu</dc:title>
  <dc:creator>MCT</dc:creator>
  <cp:lastModifiedBy>admin</cp:lastModifiedBy>
  <cp:revision>210</cp:revision>
  <dcterms:created xsi:type="dcterms:W3CDTF">2009-11-21T01:51:52Z</dcterms:created>
  <dcterms:modified xsi:type="dcterms:W3CDTF">2022-12-09T03:14:04Z</dcterms:modified>
</cp:coreProperties>
</file>