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8" r:id="rId3"/>
  </p:sldMasterIdLst>
  <p:notesMasterIdLst>
    <p:notesMasterId r:id="rId13"/>
  </p:notesMasterIdLst>
  <p:sldIdLst>
    <p:sldId id="280" r:id="rId4"/>
    <p:sldId id="281" r:id="rId5"/>
    <p:sldId id="276" r:id="rId6"/>
    <p:sldId id="282" r:id="rId7"/>
    <p:sldId id="269" r:id="rId8"/>
    <p:sldId id="273" r:id="rId9"/>
    <p:sldId id="274" r:id="rId10"/>
    <p:sldId id="270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51C68-E7EC-4812-AF48-E976D5F2D77E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7BFDE-23B8-471B-8F06-4E0C7538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6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94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2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8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2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9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137" indent="0" algn="ctr">
              <a:buNone/>
              <a:defRPr sz="1931"/>
            </a:lvl2pPr>
            <a:lvl3pPr marL="886275" indent="0" algn="ctr">
              <a:buNone/>
              <a:defRPr sz="1782"/>
            </a:lvl3pPr>
            <a:lvl4pPr marL="1329412" indent="0" algn="ctr">
              <a:buNone/>
              <a:defRPr sz="1559"/>
            </a:lvl4pPr>
            <a:lvl5pPr marL="1772549" indent="0" algn="ctr">
              <a:buNone/>
              <a:defRPr sz="1559"/>
            </a:lvl5pPr>
            <a:lvl6pPr marL="2215687" indent="0" algn="ctr">
              <a:buNone/>
              <a:defRPr sz="1559"/>
            </a:lvl6pPr>
            <a:lvl7pPr marL="2658824" indent="0" algn="ctr">
              <a:buNone/>
              <a:defRPr sz="1559"/>
            </a:lvl7pPr>
            <a:lvl8pPr marL="3101961" indent="0" algn="ctr">
              <a:buNone/>
              <a:defRPr sz="1559"/>
            </a:lvl8pPr>
            <a:lvl9pPr marL="3545099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44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09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137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275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41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54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68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82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96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509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73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37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3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0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1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10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91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137" indent="0">
              <a:buNone/>
              <a:defRPr sz="2747"/>
            </a:lvl2pPr>
            <a:lvl3pPr marL="886275" indent="0">
              <a:buNone/>
              <a:defRPr sz="2302"/>
            </a:lvl3pPr>
            <a:lvl4pPr marL="1329412" indent="0">
              <a:buNone/>
              <a:defRPr sz="1931"/>
            </a:lvl4pPr>
            <a:lvl5pPr marL="1772549" indent="0">
              <a:buNone/>
              <a:defRPr sz="1931"/>
            </a:lvl5pPr>
            <a:lvl6pPr marL="2215687" indent="0">
              <a:buNone/>
              <a:defRPr sz="1931"/>
            </a:lvl6pPr>
            <a:lvl7pPr marL="2658824" indent="0">
              <a:buNone/>
              <a:defRPr sz="1931"/>
            </a:lvl7pPr>
            <a:lvl8pPr marL="3101961" indent="0">
              <a:buNone/>
              <a:defRPr sz="1931"/>
            </a:lvl8pPr>
            <a:lvl9pPr marL="3545099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45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04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98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61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49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366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57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85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26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153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8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79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991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131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54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3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3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7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3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6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12" r:id="rId13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6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86275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69" indent="-221569" algn="l" defTabSz="886275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705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843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98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411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7256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80392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353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66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13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275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412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54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68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824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961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509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36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60765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9" y="4515714"/>
            <a:ext cx="1523463" cy="1927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840585" y="1247949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1F4D1-9456-44A4-80CC-BB2679C04E19}"/>
              </a:ext>
            </a:extLst>
          </p:cNvPr>
          <p:cNvSpPr txBox="1"/>
          <p:nvPr/>
        </p:nvSpPr>
        <p:spPr>
          <a:xfrm>
            <a:off x="3422492" y="147790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CHƠI CỦA BỐ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28142" y="2474972"/>
            <a:ext cx="694585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152589" y="3685968"/>
            <a:ext cx="9863073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than. (121)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361531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00010" y="641909"/>
            <a:ext cx="4539803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843" y="1459111"/>
            <a:ext cx="112919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6123" eaLnBrk="0" hangingPunct="0">
              <a:lnSpc>
                <a:spcPct val="150000"/>
              </a:lnSpc>
            </a:pP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Phát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triển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zh-CN" sz="40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defTabSz="886123" eaLnBrk="0" hangingPunct="0"/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than,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  <a:endParaRPr lang="zh-CN" altLang="en-US" sz="40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53052" y="476860"/>
            <a:ext cx="5485899" cy="1430520"/>
          </a:xfrm>
          <a:prstGeom prst="rect">
            <a:avLst/>
          </a:prstGeom>
        </p:spPr>
        <p:txBody>
          <a:bodyPr wrap="square" lIns="88645" tIns="44323" rIns="88645" bIns="44323">
            <a:spAutoFit/>
          </a:bodyPr>
          <a:lstStyle/>
          <a:p>
            <a:pPr marL="0" marR="0" lvl="0" indent="0" algn="ctr" defTabSz="400123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6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KHỞI</a:t>
            </a: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 </a:t>
            </a:r>
            <a:r>
              <a:rPr kumimoji="0" lang="en-US" altLang="zh-CN" sz="6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ĐỘNG</a:t>
            </a: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Yu Gothic UI Semilight" panose="020B0400000000000000" pitchFamily="34" charset="-128"/>
              <a:cs typeface="Times New Roman" pitchFamily="18" charset="0"/>
              <a:sym typeface="Lato Regular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040A61-9C1D-4937-A409-8DCE63CB0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5" y="2214538"/>
            <a:ext cx="10376452" cy="46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53052" y="476860"/>
            <a:ext cx="5485899" cy="1430520"/>
          </a:xfrm>
          <a:prstGeom prst="rect">
            <a:avLst/>
          </a:prstGeom>
        </p:spPr>
        <p:txBody>
          <a:bodyPr wrap="square" lIns="88645" tIns="44323" rIns="88645" bIns="44323">
            <a:spAutoFit/>
          </a:bodyPr>
          <a:lstStyle/>
          <a:p>
            <a:pPr marL="0" marR="0" lvl="0" indent="0" algn="ctr" defTabSz="400123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KHÁM</a:t>
            </a:r>
            <a:r>
              <a:rPr kumimoji="0" lang="en-US" altLang="zh-CN" sz="6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 PHÁ</a:t>
            </a: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Yu Gothic UI Semilight" panose="020B0400000000000000" pitchFamily="34" charset="-128"/>
              <a:cs typeface="Times New Roman" pitchFamily="18" charset="0"/>
              <a:sym typeface="Lato Regular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040A61-9C1D-4937-A409-8DCE63CB0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5" y="2214538"/>
            <a:ext cx="10376452" cy="46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6487" y="376449"/>
            <a:ext cx="1049311" cy="93054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85798" y="393347"/>
            <a:ext cx="9814255" cy="1074318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97606" y="2970756"/>
            <a:ext cx="1863201" cy="757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03221" y="2970756"/>
            <a:ext cx="1844531" cy="757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82672" y="2970759"/>
            <a:ext cx="1833201" cy="7579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05533" y="4371847"/>
            <a:ext cx="2086587" cy="757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84553" y="4371847"/>
            <a:ext cx="1863201" cy="757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trọng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4" y="2215784"/>
            <a:ext cx="770785" cy="9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1" y="4205737"/>
            <a:ext cx="1772175" cy="102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1810645" y="3819286"/>
            <a:ext cx="722619" cy="8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00" y="2130437"/>
            <a:ext cx="851697" cy="8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43" y="2421374"/>
            <a:ext cx="1007300" cy="10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83" y="3911385"/>
            <a:ext cx="1007300" cy="10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27" y="3958977"/>
            <a:ext cx="1007300" cy="10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8682672" y="4371850"/>
            <a:ext cx="1833201" cy="697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86123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67" y="2292680"/>
            <a:ext cx="1007300" cy="10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1000945" y="4319859"/>
            <a:ext cx="2628995" cy="257517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5453" y="604577"/>
            <a:ext cx="10932654" cy="1074318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6409" y="1770948"/>
            <a:ext cx="7380312" cy="194056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 defTabSz="886123">
              <a:lnSpc>
                <a:spcPct val="150000"/>
              </a:lnSpc>
            </a:pPr>
            <a:r>
              <a:rPr lang="en-US" sz="2673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2673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673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nhẫn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mắc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lỗi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nghiêm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khắc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73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673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81699" y="2364413"/>
            <a:ext cx="14258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62308" y="3583637"/>
            <a:ext cx="1768013" cy="161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90606" y="2934060"/>
            <a:ext cx="9505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937161" y="3583637"/>
            <a:ext cx="1286371" cy="161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81" y="1451431"/>
            <a:ext cx="2965267" cy="296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3337407" y="4746750"/>
            <a:ext cx="4029436" cy="988865"/>
            <a:chOff x="4349773" y="5763137"/>
            <a:chExt cx="4245428" cy="1639076"/>
          </a:xfrm>
        </p:grpSpPr>
        <p:sp>
          <p:nvSpPr>
            <p:cNvPr id="12" name="Oval Callout 11"/>
            <p:cNvSpPr/>
            <p:nvPr/>
          </p:nvSpPr>
          <p:spPr>
            <a:xfrm>
              <a:off x="4349773" y="5763137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8" y="5840501"/>
              <a:ext cx="3715559" cy="1365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6123"/>
              <a:r>
                <a:rPr lang="en-US" sz="2376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Bố</a:t>
              </a:r>
              <a:r>
                <a:rPr lang="en-US" sz="2376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376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376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376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sz="2376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376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2376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376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tính</a:t>
              </a:r>
              <a:r>
                <a:rPr lang="en-US" sz="2376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376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cách</a:t>
              </a:r>
              <a:r>
                <a:rPr lang="en-US" sz="2376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376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</a:t>
              </a:r>
              <a:r>
                <a:rPr lang="en-US" sz="2376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376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2376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376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2376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44998" y="491840"/>
            <a:ext cx="10382347" cy="1074318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86123"/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9246" y="1725870"/>
            <a:ext cx="10003840" cy="4605459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 defTabSz="886123">
              <a:lnSpc>
                <a:spcPct val="200000"/>
              </a:lnSpc>
            </a:pPr>
            <a:r>
              <a:rPr lang="en-US" sz="30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0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</a:t>
            </a:r>
            <a:r>
              <a:rPr lang="en-US" sz="3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endParaRPr lang="en-US" sz="3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6123">
              <a:lnSpc>
                <a:spcPct val="200000"/>
              </a:lnSpc>
            </a:pP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Con: </a:t>
            </a:r>
            <a:r>
              <a:rPr lang="en-US" sz="3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 </a:t>
            </a:r>
            <a:r>
              <a:rPr lang="en-US" sz="3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uống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phê</a:t>
            </a:r>
            <a:endParaRPr lang="en-US" sz="3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6123">
              <a:lnSpc>
                <a:spcPct val="200000"/>
              </a:lnSpc>
            </a:pP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3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endParaRPr lang="en-US" sz="3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6123">
              <a:lnSpc>
                <a:spcPct val="200000"/>
              </a:lnSpc>
            </a:pPr>
            <a:r>
              <a:rPr lang="en-US" sz="3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Con:  - </a:t>
            </a:r>
            <a:r>
              <a:rPr lang="en-US" sz="3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cốc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phê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ạ. </a:t>
            </a:r>
            <a:endParaRPr lang="en-US" sz="30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6123">
              <a:lnSpc>
                <a:spcPct val="200000"/>
              </a:lnSpc>
            </a:pPr>
            <a:r>
              <a:rPr lang="en-US" sz="2673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uyệ</a:t>
            </a:r>
            <a:r>
              <a:rPr lang="en-US" sz="2673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  </a:t>
            </a:r>
            <a:r>
              <a:rPr lang="en-US" sz="24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4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24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24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 </a:t>
            </a:r>
            <a:r>
              <a:rPr lang="en-US" sz="24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dí</a:t>
            </a:r>
            <a:r>
              <a:rPr lang="en-US" sz="24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dỏm</a:t>
            </a:r>
            <a:r>
              <a:rPr lang="en-US" sz="24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400" b="1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42882" y="2025873"/>
            <a:ext cx="543171" cy="54317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2882" y="2035887"/>
            <a:ext cx="298480" cy="503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673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652209" y="1943659"/>
            <a:ext cx="543171" cy="54317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98535" y="2011845"/>
            <a:ext cx="298480" cy="503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673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87846" y="2886157"/>
            <a:ext cx="543171" cy="54317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69675" y="2860194"/>
            <a:ext cx="30168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630116" y="3757015"/>
            <a:ext cx="543171" cy="54317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123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41270" y="3825202"/>
            <a:ext cx="394660" cy="503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673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7479" y="1788917"/>
            <a:ext cx="508473" cy="41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079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072563" y="1637185"/>
            <a:ext cx="508473" cy="41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079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82610" y="2692866"/>
            <a:ext cx="508473" cy="41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079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73287" y="3619056"/>
            <a:ext cx="508473" cy="41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079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FDA96767-9AB6-48C4-B1D2-1D20FF3A0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2110"/>
            <a:ext cx="1772914" cy="14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 animBg="1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378516" y="356135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ngineering drawing&#10;&#10;Description automatically generated">
            <a:extLst>
              <a:ext uri="{FF2B5EF4-FFF2-40B4-BE49-F238E27FC236}">
                <a16:creationId xmlns:a16="http://schemas.microsoft.com/office/drawing/2014/main" id="{E94E3883-2C93-4590-BC6E-774992B54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3954552"/>
            <a:ext cx="3871264" cy="2903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E5E13-66F7-4171-9D1E-1FE14B7C0AFC}"/>
              </a:ext>
            </a:extLst>
          </p:cNvPr>
          <p:cNvSpPr txBox="1"/>
          <p:nvPr/>
        </p:nvSpPr>
        <p:spPr>
          <a:xfrm>
            <a:off x="663454" y="2033881"/>
            <a:ext cx="10865087" cy="2163252"/>
          </a:xfrm>
          <a:prstGeom prst="rect">
            <a:avLst/>
          </a:prstGeom>
          <a:noFill/>
        </p:spPr>
        <p:txBody>
          <a:bodyPr wrap="square" lIns="88614" tIns="44307" rIns="88614" bIns="44307">
            <a:spAutoFit/>
          </a:bodyPr>
          <a:lstStyle/>
          <a:p>
            <a:pPr defTabSz="886123">
              <a:lnSpc>
                <a:spcPct val="150000"/>
              </a:lnSpc>
            </a:pPr>
            <a:r>
              <a:rPr lang="en-US" sz="3119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119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119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119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119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119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886123">
              <a:lnSpc>
                <a:spcPct val="150000"/>
              </a:lnSpc>
            </a:pPr>
            <a:r>
              <a:rPr lang="en-US" sz="3119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119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119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886123">
              <a:lnSpc>
                <a:spcPct val="150000"/>
              </a:lnSpc>
            </a:pPr>
            <a:r>
              <a:rPr lang="en-US" sz="3119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119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119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119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4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F4A467D-4AAF-4313-AED0-1C8C5E91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53" y="-126609"/>
            <a:ext cx="12420953" cy="7132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416472" y="1497175"/>
            <a:ext cx="9359059" cy="1825532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ctr" defTabSz="886123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886123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657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325</Words>
  <Application>Microsoft Office PowerPoint</Application>
  <PresentationFormat>Widescreen</PresentationFormat>
  <Paragraphs>47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Lato Regular</vt:lpstr>
      <vt:lpstr>Times New Roman</vt:lpstr>
      <vt:lpstr>Yu Gothic UI Semilight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20</cp:revision>
  <dcterms:created xsi:type="dcterms:W3CDTF">2021-07-23T09:38:51Z</dcterms:created>
  <dcterms:modified xsi:type="dcterms:W3CDTF">2022-12-15T05:19:36Z</dcterms:modified>
</cp:coreProperties>
</file>