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m4a" ContentType="audio/mp4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2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theme/theme3.xml" ContentType="application/vnd.openxmlformats-officedocument.theme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2" r:id="rId3"/>
    <p:sldMasterId id="2147483814" r:id="rId4"/>
  </p:sldMasterIdLst>
  <p:notesMasterIdLst>
    <p:notesMasterId r:id="rId29"/>
  </p:notesMasterIdLst>
  <p:sldIdLst>
    <p:sldId id="289" r:id="rId5"/>
    <p:sldId id="300" r:id="rId6"/>
    <p:sldId id="301" r:id="rId7"/>
    <p:sldId id="302" r:id="rId8"/>
    <p:sldId id="260" r:id="rId9"/>
    <p:sldId id="262" r:id="rId10"/>
    <p:sldId id="263" r:id="rId11"/>
    <p:sldId id="314" r:id="rId12"/>
    <p:sldId id="285" r:id="rId13"/>
    <p:sldId id="304" r:id="rId14"/>
    <p:sldId id="293" r:id="rId15"/>
    <p:sldId id="305" r:id="rId16"/>
    <p:sldId id="306" r:id="rId17"/>
    <p:sldId id="307" r:id="rId18"/>
    <p:sldId id="308" r:id="rId19"/>
    <p:sldId id="309" r:id="rId20"/>
    <p:sldId id="310" r:id="rId21"/>
    <p:sldId id="311" r:id="rId22"/>
    <p:sldId id="313" r:id="rId23"/>
    <p:sldId id="315" r:id="rId24"/>
    <p:sldId id="288" r:id="rId25"/>
    <p:sldId id="295" r:id="rId26"/>
    <p:sldId id="296" r:id="rId27"/>
    <p:sldId id="299" r:id="rId28"/>
  </p:sldIdLst>
  <p:sldSz cx="12192000" cy="6858000"/>
  <p:notesSz cx="6858000" cy="9144000"/>
  <p:custDataLst>
    <p:tags r:id="rId30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1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tags" Target="tags/tag1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954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2E422-42A8-4A7B-87CD-13A088DD628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750182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3" name="Google Shape;19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fld>
            <a:endParaRPr sz="12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9444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126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388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23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2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2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77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3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6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59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5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848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94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037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993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6" y="4406902"/>
            <a:ext cx="10363200" cy="1362075"/>
          </a:xfrm>
        </p:spPr>
        <p:txBody>
          <a:bodyPr anchor="t"/>
          <a:lstStyle>
            <a:lvl1pPr algn="l">
              <a:defRPr sz="5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6" y="2906714"/>
            <a:ext cx="10363200" cy="1500187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281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377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473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656965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2659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8755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14779EE-1E16-4CC5-A459-C716090F6017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011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31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64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6477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73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5431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303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1823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8743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94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650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567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2348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100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5182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5282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249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258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656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067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193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4909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3027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645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7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542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562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0328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0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11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9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733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8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8618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7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961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6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983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5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229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1235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7914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2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1" y="1600202"/>
            <a:ext cx="5384800" cy="4525963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3311C9F-D64E-4824-A709-CF61DE4E0BD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706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7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4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700" b="1"/>
            </a:lvl2pPr>
            <a:lvl3pPr marL="1219200" indent="0">
              <a:buNone/>
              <a:defRPr sz="2400" b="1"/>
            </a:lvl3pPr>
            <a:lvl4pPr marL="1828165" indent="0">
              <a:buNone/>
              <a:defRPr sz="2200" b="1"/>
            </a:lvl4pPr>
            <a:lvl5pPr marL="2437765" indent="0">
              <a:buNone/>
              <a:defRPr sz="2200" b="1"/>
            </a:lvl5pPr>
            <a:lvl6pPr marL="3047365" indent="0">
              <a:buNone/>
              <a:defRPr sz="2200" b="1"/>
            </a:lvl6pPr>
            <a:lvl7pPr marL="3656965" indent="0">
              <a:buNone/>
              <a:defRPr sz="2200" b="1"/>
            </a:lvl7pPr>
            <a:lvl8pPr marL="4265930" indent="0">
              <a:buNone/>
              <a:defRPr sz="2200" b="1"/>
            </a:lvl8pPr>
            <a:lvl9pPr marL="4875530" indent="0">
              <a:buNone/>
              <a:defRPr sz="2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7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A4318BD-B3C6-4D4B-B871-C29490A2E55A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14CAFC4-799C-4CDE-B92B-8C262F06CF3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248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634" y="1031258"/>
            <a:ext cx="9912734" cy="4289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900057" y="6451899"/>
            <a:ext cx="391889" cy="2201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5" tIns="45707" rIns="91415" bIns="45707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3601" y="6396227"/>
            <a:ext cx="2844800" cy="365125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2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4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5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3C7FCF6-76BD-4495-B08F-4C059D2BA31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7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9600" indent="0">
              <a:buNone/>
              <a:defRPr sz="3800"/>
            </a:lvl2pPr>
            <a:lvl3pPr marL="1219200" indent="0">
              <a:buNone/>
              <a:defRPr sz="3200"/>
            </a:lvl3pPr>
            <a:lvl4pPr marL="1828165" indent="0">
              <a:buNone/>
              <a:defRPr sz="2700"/>
            </a:lvl4pPr>
            <a:lvl5pPr marL="2437765" indent="0">
              <a:buNone/>
              <a:defRPr sz="2700"/>
            </a:lvl5pPr>
            <a:lvl6pPr marL="3047365" indent="0">
              <a:buNone/>
              <a:defRPr sz="2700"/>
            </a:lvl6pPr>
            <a:lvl7pPr marL="3656965" indent="0">
              <a:buNone/>
              <a:defRPr sz="2700"/>
            </a:lvl7pPr>
            <a:lvl8pPr marL="4265930" indent="0">
              <a:buNone/>
              <a:defRPr sz="2700"/>
            </a:lvl8pPr>
            <a:lvl9pPr marL="4875530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9600" indent="0">
              <a:buNone/>
              <a:defRPr sz="1600"/>
            </a:lvl2pPr>
            <a:lvl3pPr marL="1219200" indent="0">
              <a:buNone/>
              <a:defRPr sz="1400"/>
            </a:lvl3pPr>
            <a:lvl4pPr marL="1828165" indent="0">
              <a:buNone/>
              <a:defRPr sz="1200"/>
            </a:lvl4pPr>
            <a:lvl5pPr marL="2437765" indent="0">
              <a:buNone/>
              <a:defRPr sz="1200"/>
            </a:lvl5pPr>
            <a:lvl6pPr marL="3047365" indent="0">
              <a:buNone/>
              <a:defRPr sz="1200"/>
            </a:lvl6pPr>
            <a:lvl7pPr marL="3656965" indent="0">
              <a:buNone/>
              <a:defRPr sz="1200"/>
            </a:lvl7pPr>
            <a:lvl8pPr marL="4265930" indent="0">
              <a:buNone/>
              <a:defRPr sz="1200"/>
            </a:lvl8pPr>
            <a:lvl9pPr marL="487553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57577C-F53D-4BB9-9408-EB84DEB3CD80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7D58058-BD14-4845-947D-4A9B79A00D09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1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2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8ECB469-C949-4E3F-B0CB-0C15DA7B7F92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95031109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9201427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7094663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9141505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595533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826517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6267463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98659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150651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98375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0138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111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03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84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1672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087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172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244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195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956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1442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3792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1054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1547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964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3651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7293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236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05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4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953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628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515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6902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370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123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76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58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950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8957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1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7355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16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4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138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017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656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9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1612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1410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0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55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438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6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79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468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36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67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50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305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243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427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758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4238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1938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6441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2808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744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34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29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63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761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658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7571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4570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345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1889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7679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864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25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312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6229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9630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3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378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130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8835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7994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547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707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3149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32.xml"/><Relationship Id="rId42" Type="http://schemas.openxmlformats.org/officeDocument/2006/relationships/slideLayout" Target="../slideLayouts/slideLayout53.xml"/><Relationship Id="rId47" Type="http://schemas.openxmlformats.org/officeDocument/2006/relationships/slideLayout" Target="../slideLayouts/slideLayout58.xml"/><Relationship Id="rId63" Type="http://schemas.openxmlformats.org/officeDocument/2006/relationships/slideLayout" Target="../slideLayouts/slideLayout74.xml"/><Relationship Id="rId68" Type="http://schemas.openxmlformats.org/officeDocument/2006/relationships/slideLayout" Target="../slideLayouts/slideLayout79.xml"/><Relationship Id="rId84" Type="http://schemas.openxmlformats.org/officeDocument/2006/relationships/slideLayout" Target="../slideLayouts/slideLayout95.xml"/><Relationship Id="rId89" Type="http://schemas.openxmlformats.org/officeDocument/2006/relationships/slideLayout" Target="../slideLayouts/slideLayout100.xml"/><Relationship Id="rId1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22.xml"/><Relationship Id="rId32" Type="http://schemas.openxmlformats.org/officeDocument/2006/relationships/slideLayout" Target="../slideLayouts/slideLayout43.xml"/><Relationship Id="rId37" Type="http://schemas.openxmlformats.org/officeDocument/2006/relationships/slideLayout" Target="../slideLayouts/slideLayout48.xml"/><Relationship Id="rId53" Type="http://schemas.openxmlformats.org/officeDocument/2006/relationships/slideLayout" Target="../slideLayouts/slideLayout64.xml"/><Relationship Id="rId58" Type="http://schemas.openxmlformats.org/officeDocument/2006/relationships/slideLayout" Target="../slideLayouts/slideLayout69.xml"/><Relationship Id="rId74" Type="http://schemas.openxmlformats.org/officeDocument/2006/relationships/slideLayout" Target="../slideLayouts/slideLayout85.xml"/><Relationship Id="rId79" Type="http://schemas.openxmlformats.org/officeDocument/2006/relationships/slideLayout" Target="../slideLayouts/slideLayout90.xml"/><Relationship Id="rId5" Type="http://schemas.openxmlformats.org/officeDocument/2006/relationships/slideLayout" Target="../slideLayouts/slideLayout16.xml"/><Relationship Id="rId90" Type="http://schemas.openxmlformats.org/officeDocument/2006/relationships/slideLayout" Target="../slideLayouts/slideLayout101.xml"/><Relationship Id="rId95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33.xml"/><Relationship Id="rId27" Type="http://schemas.openxmlformats.org/officeDocument/2006/relationships/slideLayout" Target="../slideLayouts/slideLayout38.xml"/><Relationship Id="rId43" Type="http://schemas.openxmlformats.org/officeDocument/2006/relationships/slideLayout" Target="../slideLayouts/slideLayout54.xml"/><Relationship Id="rId48" Type="http://schemas.openxmlformats.org/officeDocument/2006/relationships/slideLayout" Target="../slideLayouts/slideLayout59.xml"/><Relationship Id="rId64" Type="http://schemas.openxmlformats.org/officeDocument/2006/relationships/slideLayout" Target="../slideLayouts/slideLayout75.xml"/><Relationship Id="rId69" Type="http://schemas.openxmlformats.org/officeDocument/2006/relationships/slideLayout" Target="../slideLayouts/slideLayout80.xml"/><Relationship Id="rId8" Type="http://schemas.openxmlformats.org/officeDocument/2006/relationships/slideLayout" Target="../slideLayouts/slideLayout19.xml"/><Relationship Id="rId51" Type="http://schemas.openxmlformats.org/officeDocument/2006/relationships/slideLayout" Target="../slideLayouts/slideLayout62.xml"/><Relationship Id="rId72" Type="http://schemas.openxmlformats.org/officeDocument/2006/relationships/slideLayout" Target="../slideLayouts/slideLayout83.xml"/><Relationship Id="rId80" Type="http://schemas.openxmlformats.org/officeDocument/2006/relationships/slideLayout" Target="../slideLayouts/slideLayout91.xml"/><Relationship Id="rId85" Type="http://schemas.openxmlformats.org/officeDocument/2006/relationships/slideLayout" Target="../slideLayouts/slideLayout96.xml"/><Relationship Id="rId93" Type="http://schemas.openxmlformats.org/officeDocument/2006/relationships/slideLayout" Target="../slideLayouts/slideLayout104.xml"/><Relationship Id="rId3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33" Type="http://schemas.openxmlformats.org/officeDocument/2006/relationships/slideLayout" Target="../slideLayouts/slideLayout44.xml"/><Relationship Id="rId38" Type="http://schemas.openxmlformats.org/officeDocument/2006/relationships/slideLayout" Target="../slideLayouts/slideLayout49.xml"/><Relationship Id="rId46" Type="http://schemas.openxmlformats.org/officeDocument/2006/relationships/slideLayout" Target="../slideLayouts/slideLayout57.xml"/><Relationship Id="rId59" Type="http://schemas.openxmlformats.org/officeDocument/2006/relationships/slideLayout" Target="../slideLayouts/slideLayout70.xml"/><Relationship Id="rId67" Type="http://schemas.openxmlformats.org/officeDocument/2006/relationships/slideLayout" Target="../slideLayouts/slideLayout78.xml"/><Relationship Id="rId20" Type="http://schemas.openxmlformats.org/officeDocument/2006/relationships/slideLayout" Target="../slideLayouts/slideLayout31.xml"/><Relationship Id="rId41" Type="http://schemas.openxmlformats.org/officeDocument/2006/relationships/slideLayout" Target="../slideLayouts/slideLayout52.xml"/><Relationship Id="rId54" Type="http://schemas.openxmlformats.org/officeDocument/2006/relationships/slideLayout" Target="../slideLayouts/slideLayout65.xml"/><Relationship Id="rId62" Type="http://schemas.openxmlformats.org/officeDocument/2006/relationships/slideLayout" Target="../slideLayouts/slideLayout73.xml"/><Relationship Id="rId70" Type="http://schemas.openxmlformats.org/officeDocument/2006/relationships/slideLayout" Target="../slideLayouts/slideLayout81.xml"/><Relationship Id="rId75" Type="http://schemas.openxmlformats.org/officeDocument/2006/relationships/slideLayout" Target="../slideLayouts/slideLayout86.xml"/><Relationship Id="rId83" Type="http://schemas.openxmlformats.org/officeDocument/2006/relationships/slideLayout" Target="../slideLayouts/slideLayout94.xml"/><Relationship Id="rId88" Type="http://schemas.openxmlformats.org/officeDocument/2006/relationships/slideLayout" Target="../slideLayouts/slideLayout99.xml"/><Relationship Id="rId91" Type="http://schemas.openxmlformats.org/officeDocument/2006/relationships/slideLayout" Target="../slideLayouts/slideLayout102.xml"/><Relationship Id="rId9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28" Type="http://schemas.openxmlformats.org/officeDocument/2006/relationships/slideLayout" Target="../slideLayouts/slideLayout39.xml"/><Relationship Id="rId36" Type="http://schemas.openxmlformats.org/officeDocument/2006/relationships/slideLayout" Target="../slideLayouts/slideLayout47.xml"/><Relationship Id="rId49" Type="http://schemas.openxmlformats.org/officeDocument/2006/relationships/slideLayout" Target="../slideLayouts/slideLayout60.xml"/><Relationship Id="rId57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21.xml"/><Relationship Id="rId31" Type="http://schemas.openxmlformats.org/officeDocument/2006/relationships/slideLayout" Target="../slideLayouts/slideLayout42.xml"/><Relationship Id="rId44" Type="http://schemas.openxmlformats.org/officeDocument/2006/relationships/slideLayout" Target="../slideLayouts/slideLayout55.xml"/><Relationship Id="rId52" Type="http://schemas.openxmlformats.org/officeDocument/2006/relationships/slideLayout" Target="../slideLayouts/slideLayout63.xml"/><Relationship Id="rId60" Type="http://schemas.openxmlformats.org/officeDocument/2006/relationships/slideLayout" Target="../slideLayouts/slideLayout71.xml"/><Relationship Id="rId65" Type="http://schemas.openxmlformats.org/officeDocument/2006/relationships/slideLayout" Target="../slideLayouts/slideLayout76.xml"/><Relationship Id="rId73" Type="http://schemas.openxmlformats.org/officeDocument/2006/relationships/slideLayout" Target="../slideLayouts/slideLayout84.xml"/><Relationship Id="rId78" Type="http://schemas.openxmlformats.org/officeDocument/2006/relationships/slideLayout" Target="../slideLayouts/slideLayout89.xml"/><Relationship Id="rId81" Type="http://schemas.openxmlformats.org/officeDocument/2006/relationships/slideLayout" Target="../slideLayouts/slideLayout92.xml"/><Relationship Id="rId86" Type="http://schemas.openxmlformats.org/officeDocument/2006/relationships/slideLayout" Target="../slideLayouts/slideLayout97.xml"/><Relationship Id="rId94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9" Type="http://schemas.openxmlformats.org/officeDocument/2006/relationships/slideLayout" Target="../slideLayouts/slideLayout50.xml"/><Relationship Id="rId34" Type="http://schemas.openxmlformats.org/officeDocument/2006/relationships/slideLayout" Target="../slideLayouts/slideLayout45.xml"/><Relationship Id="rId50" Type="http://schemas.openxmlformats.org/officeDocument/2006/relationships/slideLayout" Target="../slideLayouts/slideLayout61.xml"/><Relationship Id="rId55" Type="http://schemas.openxmlformats.org/officeDocument/2006/relationships/slideLayout" Target="../slideLayouts/slideLayout66.xml"/><Relationship Id="rId76" Type="http://schemas.openxmlformats.org/officeDocument/2006/relationships/slideLayout" Target="../slideLayouts/slideLayout87.xml"/><Relationship Id="rId7" Type="http://schemas.openxmlformats.org/officeDocument/2006/relationships/slideLayout" Target="../slideLayouts/slideLayout18.xml"/><Relationship Id="rId71" Type="http://schemas.openxmlformats.org/officeDocument/2006/relationships/slideLayout" Target="../slideLayouts/slideLayout82.xml"/><Relationship Id="rId92" Type="http://schemas.openxmlformats.org/officeDocument/2006/relationships/slideLayout" Target="../slideLayouts/slideLayout103.xml"/><Relationship Id="rId2" Type="http://schemas.openxmlformats.org/officeDocument/2006/relationships/slideLayout" Target="../slideLayouts/slideLayout13.xml"/><Relationship Id="rId29" Type="http://schemas.openxmlformats.org/officeDocument/2006/relationships/slideLayout" Target="../slideLayouts/slideLayout40.xml"/><Relationship Id="rId24" Type="http://schemas.openxmlformats.org/officeDocument/2006/relationships/slideLayout" Target="../slideLayouts/slideLayout35.xml"/><Relationship Id="rId40" Type="http://schemas.openxmlformats.org/officeDocument/2006/relationships/slideLayout" Target="../slideLayouts/slideLayout51.xml"/><Relationship Id="rId45" Type="http://schemas.openxmlformats.org/officeDocument/2006/relationships/slideLayout" Target="../slideLayouts/slideLayout56.xml"/><Relationship Id="rId66" Type="http://schemas.openxmlformats.org/officeDocument/2006/relationships/slideLayout" Target="../slideLayouts/slideLayout77.xml"/><Relationship Id="rId87" Type="http://schemas.openxmlformats.org/officeDocument/2006/relationships/slideLayout" Target="../slideLayouts/slideLayout98.xml"/><Relationship Id="rId61" Type="http://schemas.openxmlformats.org/officeDocument/2006/relationships/slideLayout" Target="../slideLayouts/slideLayout72.xml"/><Relationship Id="rId82" Type="http://schemas.openxmlformats.org/officeDocument/2006/relationships/slideLayout" Target="../slideLayouts/slideLayout93.xml"/><Relationship Id="rId1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25.xml"/><Relationship Id="rId30" Type="http://schemas.openxmlformats.org/officeDocument/2006/relationships/slideLayout" Target="../slideLayouts/slideLayout41.xml"/><Relationship Id="rId35" Type="http://schemas.openxmlformats.org/officeDocument/2006/relationships/slideLayout" Target="../slideLayouts/slideLayout46.xml"/><Relationship Id="rId56" Type="http://schemas.openxmlformats.org/officeDocument/2006/relationships/slideLayout" Target="../slideLayouts/slideLayout67.xml"/><Relationship Id="rId77" Type="http://schemas.openxmlformats.org/officeDocument/2006/relationships/slideLayout" Target="../slideLayouts/slideLayout88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19.xml"/><Relationship Id="rId18" Type="http://schemas.openxmlformats.org/officeDocument/2006/relationships/slideLayout" Target="../slideLayouts/slideLayout124.xml"/><Relationship Id="rId26" Type="http://schemas.openxmlformats.org/officeDocument/2006/relationships/slideLayout" Target="../slideLayouts/slideLayout132.xml"/><Relationship Id="rId39" Type="http://schemas.openxmlformats.org/officeDocument/2006/relationships/slideLayout" Target="../slideLayouts/slideLayout145.xml"/><Relationship Id="rId21" Type="http://schemas.openxmlformats.org/officeDocument/2006/relationships/slideLayout" Target="../slideLayouts/slideLayout127.xml"/><Relationship Id="rId34" Type="http://schemas.openxmlformats.org/officeDocument/2006/relationships/slideLayout" Target="../slideLayouts/slideLayout140.xml"/><Relationship Id="rId42" Type="http://schemas.openxmlformats.org/officeDocument/2006/relationships/slideLayout" Target="../slideLayouts/slideLayout148.xml"/><Relationship Id="rId47" Type="http://schemas.openxmlformats.org/officeDocument/2006/relationships/slideLayout" Target="../slideLayouts/slideLayout153.xml"/><Relationship Id="rId50" Type="http://schemas.openxmlformats.org/officeDocument/2006/relationships/slideLayout" Target="../slideLayouts/slideLayout156.xml"/><Relationship Id="rId55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13.xml"/><Relationship Id="rId2" Type="http://schemas.openxmlformats.org/officeDocument/2006/relationships/slideLayout" Target="../slideLayouts/slideLayout108.xml"/><Relationship Id="rId16" Type="http://schemas.openxmlformats.org/officeDocument/2006/relationships/slideLayout" Target="../slideLayouts/slideLayout122.xml"/><Relationship Id="rId29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17.xml"/><Relationship Id="rId24" Type="http://schemas.openxmlformats.org/officeDocument/2006/relationships/slideLayout" Target="../slideLayouts/slideLayout130.xml"/><Relationship Id="rId32" Type="http://schemas.openxmlformats.org/officeDocument/2006/relationships/slideLayout" Target="../slideLayouts/slideLayout138.xml"/><Relationship Id="rId37" Type="http://schemas.openxmlformats.org/officeDocument/2006/relationships/slideLayout" Target="../slideLayouts/slideLayout143.xml"/><Relationship Id="rId40" Type="http://schemas.openxmlformats.org/officeDocument/2006/relationships/slideLayout" Target="../slideLayouts/slideLayout146.xml"/><Relationship Id="rId45" Type="http://schemas.openxmlformats.org/officeDocument/2006/relationships/slideLayout" Target="../slideLayouts/slideLayout151.xml"/><Relationship Id="rId53" Type="http://schemas.openxmlformats.org/officeDocument/2006/relationships/slideLayout" Target="../slideLayouts/slideLayout159.xml"/><Relationship Id="rId58" Type="http://schemas.openxmlformats.org/officeDocument/2006/relationships/theme" Target="../theme/theme3.xml"/><Relationship Id="rId5" Type="http://schemas.openxmlformats.org/officeDocument/2006/relationships/slideLayout" Target="../slideLayouts/slideLayout111.xml"/><Relationship Id="rId19" Type="http://schemas.openxmlformats.org/officeDocument/2006/relationships/slideLayout" Target="../slideLayouts/slideLayout125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Relationship Id="rId14" Type="http://schemas.openxmlformats.org/officeDocument/2006/relationships/slideLayout" Target="../slideLayouts/slideLayout120.xml"/><Relationship Id="rId22" Type="http://schemas.openxmlformats.org/officeDocument/2006/relationships/slideLayout" Target="../slideLayouts/slideLayout128.xml"/><Relationship Id="rId27" Type="http://schemas.openxmlformats.org/officeDocument/2006/relationships/slideLayout" Target="../slideLayouts/slideLayout133.xml"/><Relationship Id="rId30" Type="http://schemas.openxmlformats.org/officeDocument/2006/relationships/slideLayout" Target="../slideLayouts/slideLayout136.xml"/><Relationship Id="rId35" Type="http://schemas.openxmlformats.org/officeDocument/2006/relationships/slideLayout" Target="../slideLayouts/slideLayout141.xml"/><Relationship Id="rId43" Type="http://schemas.openxmlformats.org/officeDocument/2006/relationships/slideLayout" Target="../slideLayouts/slideLayout149.xml"/><Relationship Id="rId48" Type="http://schemas.openxmlformats.org/officeDocument/2006/relationships/slideLayout" Target="../slideLayouts/slideLayout154.xml"/><Relationship Id="rId56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14.xml"/><Relationship Id="rId51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8.xml"/><Relationship Id="rId17" Type="http://schemas.openxmlformats.org/officeDocument/2006/relationships/slideLayout" Target="../slideLayouts/slideLayout123.xml"/><Relationship Id="rId25" Type="http://schemas.openxmlformats.org/officeDocument/2006/relationships/slideLayout" Target="../slideLayouts/slideLayout131.xml"/><Relationship Id="rId33" Type="http://schemas.openxmlformats.org/officeDocument/2006/relationships/slideLayout" Target="../slideLayouts/slideLayout139.xml"/><Relationship Id="rId38" Type="http://schemas.openxmlformats.org/officeDocument/2006/relationships/slideLayout" Target="../slideLayouts/slideLayout144.xml"/><Relationship Id="rId46" Type="http://schemas.openxmlformats.org/officeDocument/2006/relationships/slideLayout" Target="../slideLayouts/slideLayout152.xml"/><Relationship Id="rId59" Type="http://schemas.openxmlformats.org/officeDocument/2006/relationships/image" Target="../media/image1.jpeg"/><Relationship Id="rId20" Type="http://schemas.openxmlformats.org/officeDocument/2006/relationships/slideLayout" Target="../slideLayouts/slideLayout126.xml"/><Relationship Id="rId41" Type="http://schemas.openxmlformats.org/officeDocument/2006/relationships/slideLayout" Target="../slideLayouts/slideLayout147.xml"/><Relationship Id="rId54" Type="http://schemas.openxmlformats.org/officeDocument/2006/relationships/slideLayout" Target="../slideLayouts/slideLayout160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21.xml"/><Relationship Id="rId23" Type="http://schemas.openxmlformats.org/officeDocument/2006/relationships/slideLayout" Target="../slideLayouts/slideLayout129.xml"/><Relationship Id="rId28" Type="http://schemas.openxmlformats.org/officeDocument/2006/relationships/slideLayout" Target="../slideLayouts/slideLayout134.xml"/><Relationship Id="rId36" Type="http://schemas.openxmlformats.org/officeDocument/2006/relationships/slideLayout" Target="../slideLayouts/slideLayout142.xml"/><Relationship Id="rId49" Type="http://schemas.openxmlformats.org/officeDocument/2006/relationships/slideLayout" Target="../slideLayouts/slideLayout155.xml"/><Relationship Id="rId57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16.xml"/><Relationship Id="rId31" Type="http://schemas.openxmlformats.org/officeDocument/2006/relationships/slideLayout" Target="../slideLayouts/slideLayout137.xml"/><Relationship Id="rId44" Type="http://schemas.openxmlformats.org/officeDocument/2006/relationships/slideLayout" Target="../slideLayouts/slideLayout150.xml"/><Relationship Id="rId52" Type="http://schemas.openxmlformats.org/officeDocument/2006/relationships/slideLayout" Target="../slideLayouts/slideLayout1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1.xml"/><Relationship Id="rId3" Type="http://schemas.openxmlformats.org/officeDocument/2006/relationships/slideLayout" Target="../slideLayouts/slideLayout166.xml"/><Relationship Id="rId7" Type="http://schemas.openxmlformats.org/officeDocument/2006/relationships/slideLayout" Target="../slideLayouts/slideLayout1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65.xml"/><Relationship Id="rId1" Type="http://schemas.openxmlformats.org/officeDocument/2006/relationships/slideLayout" Target="../slideLayouts/slideLayout164.xml"/><Relationship Id="rId6" Type="http://schemas.openxmlformats.org/officeDocument/2006/relationships/slideLayout" Target="../slideLayouts/slideLayout169.xml"/><Relationship Id="rId11" Type="http://schemas.openxmlformats.org/officeDocument/2006/relationships/slideLayout" Target="../slideLayouts/slideLayout174.xml"/><Relationship Id="rId5" Type="http://schemas.openxmlformats.org/officeDocument/2006/relationships/slideLayout" Target="../slideLayouts/slideLayout168.xml"/><Relationship Id="rId10" Type="http://schemas.openxmlformats.org/officeDocument/2006/relationships/slideLayout" Target="../slideLayouts/slideLayout173.xml"/><Relationship Id="rId4" Type="http://schemas.openxmlformats.org/officeDocument/2006/relationships/slideLayout" Target="../slideLayouts/slideLayout167.xml"/><Relationship Id="rId9" Type="http://schemas.openxmlformats.org/officeDocument/2006/relationships/slideLayout" Target="../slideLayouts/slideLayout1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CF2E77-4E87-4338-A6B2-93E833A84A3C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6E19DA-92E0-4635-8627-DEB5FDE3EBA8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algn="ctr" defTabSz="1219200" rtl="0" eaLnBrk="1" latinLnBrk="0" hangingPunct="1">
        <a:spcBef>
          <a:spcPct val="0"/>
        </a:spcBef>
        <a:buNone/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FF9D3E-4EA2-4F72-8A82-588E2BC4C7DF}" type="datetimeFigureOut">
              <a:rPr lang="en-US" smtClean="0"/>
              <a:t>15/12/2022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8B4158-D3EF-467F-93DE-8704A44FE8B5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812" r:id="rId8"/>
    <p:sldLayoutId id="2147483811" r:id="rId9"/>
    <p:sldLayoutId id="2147483776" r:id="rId10"/>
    <p:sldLayoutId id="2147483775" r:id="rId11"/>
    <p:sldLayoutId id="2147483774" r:id="rId12"/>
    <p:sldLayoutId id="2147483773" r:id="rId13"/>
    <p:sldLayoutId id="2147483772" r:id="rId14"/>
    <p:sldLayoutId id="2147483771" r:id="rId15"/>
    <p:sldLayoutId id="2147483770" r:id="rId16"/>
    <p:sldLayoutId id="2147483769" r:id="rId17"/>
    <p:sldLayoutId id="2147483765" r:id="rId18"/>
    <p:sldLayoutId id="2147483764" r:id="rId19"/>
    <p:sldLayoutId id="2147483763" r:id="rId20"/>
    <p:sldLayoutId id="2147483762" r:id="rId21"/>
    <p:sldLayoutId id="2147483761" r:id="rId22"/>
    <p:sldLayoutId id="2147483760" r:id="rId23"/>
    <p:sldLayoutId id="2147483759" r:id="rId24"/>
    <p:sldLayoutId id="2147483758" r:id="rId25"/>
    <p:sldLayoutId id="2147483757" r:id="rId26"/>
    <p:sldLayoutId id="2147483756" r:id="rId27"/>
    <p:sldLayoutId id="2147483755" r:id="rId28"/>
    <p:sldLayoutId id="2147483754" r:id="rId29"/>
    <p:sldLayoutId id="2147483753" r:id="rId30"/>
    <p:sldLayoutId id="2147483752" r:id="rId31"/>
    <p:sldLayoutId id="2147483751" r:id="rId32"/>
    <p:sldLayoutId id="2147483750" r:id="rId33"/>
    <p:sldLayoutId id="2147483749" r:id="rId34"/>
    <p:sldLayoutId id="2147483748" r:id="rId35"/>
    <p:sldLayoutId id="2147483747" r:id="rId36"/>
    <p:sldLayoutId id="2147483746" r:id="rId37"/>
    <p:sldLayoutId id="2147483745" r:id="rId38"/>
    <p:sldLayoutId id="2147483744" r:id="rId39"/>
    <p:sldLayoutId id="2147483743" r:id="rId40"/>
    <p:sldLayoutId id="2147483742" r:id="rId41"/>
    <p:sldLayoutId id="2147483741" r:id="rId42"/>
    <p:sldLayoutId id="2147483740" r:id="rId43"/>
    <p:sldLayoutId id="2147483739" r:id="rId44"/>
    <p:sldLayoutId id="2147483738" r:id="rId45"/>
    <p:sldLayoutId id="2147483737" r:id="rId46"/>
    <p:sldLayoutId id="2147483736" r:id="rId47"/>
    <p:sldLayoutId id="2147483735" r:id="rId48"/>
    <p:sldLayoutId id="2147483733" r:id="rId49"/>
    <p:sldLayoutId id="2147483732" r:id="rId50"/>
    <p:sldLayoutId id="2147483731" r:id="rId51"/>
    <p:sldLayoutId id="2147483730" r:id="rId52"/>
    <p:sldLayoutId id="2147483729" r:id="rId53"/>
    <p:sldLayoutId id="2147483723" r:id="rId54"/>
    <p:sldLayoutId id="2147483722" r:id="rId55"/>
    <p:sldLayoutId id="2147483721" r:id="rId56"/>
    <p:sldLayoutId id="2147483720" r:id="rId57"/>
    <p:sldLayoutId id="2147483719" r:id="rId58"/>
    <p:sldLayoutId id="2147483718" r:id="rId59"/>
    <p:sldLayoutId id="2147483717" r:id="rId60"/>
    <p:sldLayoutId id="2147483716" r:id="rId61"/>
    <p:sldLayoutId id="2147483715" r:id="rId62"/>
    <p:sldLayoutId id="2147483714" r:id="rId63"/>
    <p:sldLayoutId id="2147483713" r:id="rId64"/>
    <p:sldLayoutId id="2147483712" r:id="rId65"/>
    <p:sldLayoutId id="2147483711" r:id="rId66"/>
    <p:sldLayoutId id="2147483710" r:id="rId67"/>
    <p:sldLayoutId id="2147483709" r:id="rId68"/>
    <p:sldLayoutId id="2147483708" r:id="rId69"/>
    <p:sldLayoutId id="2147483707" r:id="rId70"/>
    <p:sldLayoutId id="2147483706" r:id="rId71"/>
    <p:sldLayoutId id="2147483705" r:id="rId72"/>
    <p:sldLayoutId id="2147483704" r:id="rId73"/>
    <p:sldLayoutId id="2147483703" r:id="rId74"/>
    <p:sldLayoutId id="2147483702" r:id="rId75"/>
    <p:sldLayoutId id="2147483701" r:id="rId76"/>
    <p:sldLayoutId id="2147483700" r:id="rId77"/>
    <p:sldLayoutId id="2147483699" r:id="rId78"/>
    <p:sldLayoutId id="2147483698" r:id="rId79"/>
    <p:sldLayoutId id="2147483697" r:id="rId80"/>
    <p:sldLayoutId id="2147483696" r:id="rId81"/>
    <p:sldLayoutId id="2147483695" r:id="rId82"/>
    <p:sldLayoutId id="2147483694" r:id="rId83"/>
    <p:sldLayoutId id="2147483693" r:id="rId84"/>
    <p:sldLayoutId id="2147483692" r:id="rId85"/>
    <p:sldLayoutId id="2147483691" r:id="rId86"/>
    <p:sldLayoutId id="2147483690" r:id="rId87"/>
    <p:sldLayoutId id="2147483689" r:id="rId88"/>
    <p:sldLayoutId id="2147483688" r:id="rId89"/>
    <p:sldLayoutId id="2147483687" r:id="rId90"/>
    <p:sldLayoutId id="2147483686" r:id="rId91"/>
    <p:sldLayoutId id="2147483668" r:id="rId92"/>
    <p:sldLayoutId id="2147483669" r:id="rId93"/>
    <p:sldLayoutId id="2147483670" r:id="rId94"/>
    <p:sldLayoutId id="2147483671" r:id="rId95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1" y="274640"/>
            <a:ext cx="10972800" cy="11430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600202"/>
            <a:ext cx="10972800" cy="4525963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196EC2F-0988-4314-AD4B-24FF16D7B45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t>15/12/2022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2" y="6356353"/>
            <a:ext cx="3860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3"/>
            <a:ext cx="2844800" cy="365125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802" r:id="rId3"/>
    <p:sldLayoutId id="2147483800" r:id="rId4"/>
    <p:sldLayoutId id="2147483728" r:id="rId5"/>
    <p:sldLayoutId id="2147483727" r:id="rId6"/>
    <p:sldLayoutId id="2147483675" r:id="rId7"/>
    <p:sldLayoutId id="2147483676" r:id="rId8"/>
    <p:sldLayoutId id="2147483813" r:id="rId9"/>
    <p:sldLayoutId id="2147483809" r:id="rId10"/>
    <p:sldLayoutId id="2147483808" r:id="rId11"/>
    <p:sldLayoutId id="2147483806" r:id="rId12"/>
    <p:sldLayoutId id="2147483805" r:id="rId13"/>
    <p:sldLayoutId id="2147483804" r:id="rId14"/>
    <p:sldLayoutId id="2147483803" r:id="rId15"/>
    <p:sldLayoutId id="2147483801" r:id="rId16"/>
    <p:sldLayoutId id="2147483799" r:id="rId17"/>
    <p:sldLayoutId id="2147483798" r:id="rId18"/>
    <p:sldLayoutId id="2147483797" r:id="rId19"/>
    <p:sldLayoutId id="2147483796" r:id="rId20"/>
    <p:sldLayoutId id="2147483795" r:id="rId21"/>
    <p:sldLayoutId id="2147483794" r:id="rId22"/>
    <p:sldLayoutId id="2147483793" r:id="rId23"/>
    <p:sldLayoutId id="2147483792" r:id="rId24"/>
    <p:sldLayoutId id="2147483791" r:id="rId25"/>
    <p:sldLayoutId id="2147483790" r:id="rId26"/>
    <p:sldLayoutId id="2147483789" r:id="rId27"/>
    <p:sldLayoutId id="2147483788" r:id="rId28"/>
    <p:sldLayoutId id="2147483787" r:id="rId29"/>
    <p:sldLayoutId id="2147483786" r:id="rId30"/>
    <p:sldLayoutId id="2147483785" r:id="rId31"/>
    <p:sldLayoutId id="2147483784" r:id="rId32"/>
    <p:sldLayoutId id="2147483783" r:id="rId33"/>
    <p:sldLayoutId id="2147483782" r:id="rId34"/>
    <p:sldLayoutId id="2147483781" r:id="rId35"/>
    <p:sldLayoutId id="2147483780" r:id="rId36"/>
    <p:sldLayoutId id="2147483779" r:id="rId37"/>
    <p:sldLayoutId id="2147483778" r:id="rId38"/>
    <p:sldLayoutId id="2147483777" r:id="rId39"/>
    <p:sldLayoutId id="2147483768" r:id="rId40"/>
    <p:sldLayoutId id="2147483767" r:id="rId41"/>
    <p:sldLayoutId id="2147483766" r:id="rId42"/>
    <p:sldLayoutId id="2147483734" r:id="rId43"/>
    <p:sldLayoutId id="2147483726" r:id="rId44"/>
    <p:sldLayoutId id="2147483725" r:id="rId45"/>
    <p:sldLayoutId id="2147483724" r:id="rId46"/>
    <p:sldLayoutId id="2147483677" r:id="rId47"/>
    <p:sldLayoutId id="2147483678" r:id="rId48"/>
    <p:sldLayoutId id="2147483679" r:id="rId49"/>
    <p:sldLayoutId id="2147483810" r:id="rId50"/>
    <p:sldLayoutId id="2147483807" r:id="rId51"/>
    <p:sldLayoutId id="2147483680" r:id="rId52"/>
    <p:sldLayoutId id="2147483681" r:id="rId53"/>
    <p:sldLayoutId id="2147483682" r:id="rId54"/>
    <p:sldLayoutId id="2147483683" r:id="rId55"/>
    <p:sldLayoutId id="2147483684" r:id="rId56"/>
    <p:sldLayoutId id="2147483685" r:id="rId57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hdr="0" ftr="0" dt="0"/>
  <p:txStyles>
    <p:titleStyle>
      <a:lvl1pPr algn="ctr" defTabSz="121920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3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9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25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1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1765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07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0330" indent="-304800" algn="l" defTabSz="12192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1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77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3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6965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59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553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2975A7-3775-48C0-A418-4E9107CE4CD8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15/12/2022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9F9AF1-5638-42A7-8FE8-BB5C142D64B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1960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1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1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1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55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8.GIF"/><Relationship Id="rId3" Type="http://schemas.openxmlformats.org/officeDocument/2006/relationships/slideLayout" Target="../slideLayouts/slideLayout18.xml"/><Relationship Id="rId7" Type="http://schemas.microsoft.com/office/2007/relationships/hdphoto" Target="../media/hdphoto3.wdp"/><Relationship Id="rId12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46.png"/><Relationship Id="rId11" Type="http://schemas.openxmlformats.org/officeDocument/2006/relationships/image" Target="../media/image24.png"/><Relationship Id="rId5" Type="http://schemas.openxmlformats.org/officeDocument/2006/relationships/image" Target="../media/image22.png"/><Relationship Id="rId15" Type="http://schemas.openxmlformats.org/officeDocument/2006/relationships/image" Target="../media/image25.GIF"/><Relationship Id="rId10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microsoft.com/office/2007/relationships/hdphoto" Target="../media/hdphoto4.wdp"/><Relationship Id="rId1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18.xml"/><Relationship Id="rId7" Type="http://schemas.microsoft.com/office/2007/relationships/hdphoto" Target="../media/hdphoto1.wdp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4.png"/><Relationship Id="rId11" Type="http://schemas.openxmlformats.org/officeDocument/2006/relationships/image" Target="../media/image27.gif"/><Relationship Id="rId5" Type="http://schemas.openxmlformats.org/officeDocument/2006/relationships/image" Target="../media/image23.png"/><Relationship Id="rId10" Type="http://schemas.openxmlformats.org/officeDocument/2006/relationships/image" Target="../media/image26.gif"/><Relationship Id="rId4" Type="http://schemas.openxmlformats.org/officeDocument/2006/relationships/image" Target="../media/image22.png"/><Relationship Id="rId9" Type="http://schemas.openxmlformats.org/officeDocument/2006/relationships/image" Target="../media/image25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6.png"/><Relationship Id="rId4" Type="http://schemas.openxmlformats.org/officeDocument/2006/relationships/image" Target="../media/image4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0.png"/><Relationship Id="rId18" Type="http://schemas.openxmlformats.org/officeDocument/2006/relationships/image" Target="../media/image16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12" Type="http://schemas.openxmlformats.org/officeDocument/2006/relationships/image" Target="../media/image19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9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5.png"/><Relationship Id="rId5" Type="http://schemas.openxmlformats.org/officeDocument/2006/relationships/image" Target="../media/image5.png"/><Relationship Id="rId15" Type="http://schemas.openxmlformats.org/officeDocument/2006/relationships/image" Target="../media/image8.png"/><Relationship Id="rId10" Type="http://schemas.openxmlformats.org/officeDocument/2006/relationships/image" Target="../media/image18.png"/><Relationship Id="rId19" Type="http://schemas.openxmlformats.org/officeDocument/2006/relationships/image" Target="../media/image21.png"/><Relationship Id="rId4" Type="http://schemas.openxmlformats.org/officeDocument/2006/relationships/image" Target="../media/image4.png"/><Relationship Id="rId9" Type="http://schemas.openxmlformats.org/officeDocument/2006/relationships/image" Target="../media/image14.png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7.gif"/><Relationship Id="rId3" Type="http://schemas.openxmlformats.org/officeDocument/2006/relationships/slideLayout" Target="../slideLayouts/slideLayout18.xml"/><Relationship Id="rId7" Type="http://schemas.openxmlformats.org/officeDocument/2006/relationships/slide" Target="slide7.xml"/><Relationship Id="rId12" Type="http://schemas.openxmlformats.org/officeDocument/2006/relationships/slide" Target="slide6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3.png"/><Relationship Id="rId11" Type="http://schemas.openxmlformats.org/officeDocument/2006/relationships/image" Target="../media/image26.gif"/><Relationship Id="rId5" Type="http://schemas.openxmlformats.org/officeDocument/2006/relationships/image" Target="../media/image22.png"/><Relationship Id="rId15" Type="http://schemas.openxmlformats.org/officeDocument/2006/relationships/image" Target="../media/image29.gif"/><Relationship Id="rId10" Type="http://schemas.openxmlformats.org/officeDocument/2006/relationships/image" Target="../media/image25.GIF"/><Relationship Id="rId4" Type="http://schemas.openxmlformats.org/officeDocument/2006/relationships/audio" Target="../media/audio1.wav"/><Relationship Id="rId9" Type="http://schemas.microsoft.com/office/2007/relationships/hdphoto" Target="../media/hdphoto1.wdp"/><Relationship Id="rId1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13" Type="http://schemas.microsoft.com/office/2007/relationships/hdphoto" Target="../media/hdphoto2.wdp"/><Relationship Id="rId3" Type="http://schemas.openxmlformats.org/officeDocument/2006/relationships/slideLayout" Target="../slideLayouts/slideLayout18.xml"/><Relationship Id="rId7" Type="http://schemas.openxmlformats.org/officeDocument/2006/relationships/audio" Target="../media/audio5.wav"/><Relationship Id="rId12" Type="http://schemas.openxmlformats.org/officeDocument/2006/relationships/image" Target="../media/image3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audio4.wav"/><Relationship Id="rId11" Type="http://schemas.openxmlformats.org/officeDocument/2006/relationships/slide" Target="slide5.xml"/><Relationship Id="rId5" Type="http://schemas.openxmlformats.org/officeDocument/2006/relationships/audio" Target="../media/audio3.wav"/><Relationship Id="rId10" Type="http://schemas.openxmlformats.org/officeDocument/2006/relationships/image" Target="../media/image28.png"/><Relationship Id="rId4" Type="http://schemas.openxmlformats.org/officeDocument/2006/relationships/audio" Target="../media/audio2.wav"/><Relationship Id="rId9" Type="http://schemas.openxmlformats.org/officeDocument/2006/relationships/image" Target="../media/image31.wmf"/><Relationship Id="rId14" Type="http://schemas.openxmlformats.org/officeDocument/2006/relationships/image" Target="../media/image3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26.gif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1.wmf"/><Relationship Id="rId12" Type="http://schemas.openxmlformats.org/officeDocument/2006/relationships/image" Target="../media/image3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0.jpeg"/><Relationship Id="rId11" Type="http://schemas.microsoft.com/office/2007/relationships/hdphoto" Target="../media/hdphoto2.wdp"/><Relationship Id="rId5" Type="http://schemas.openxmlformats.org/officeDocument/2006/relationships/audio" Target="../media/audio5.wav"/><Relationship Id="rId10" Type="http://schemas.openxmlformats.org/officeDocument/2006/relationships/image" Target="../media/image32.png"/><Relationship Id="rId4" Type="http://schemas.openxmlformats.org/officeDocument/2006/relationships/audio" Target="../media/audio4.wav"/><Relationship Id="rId9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77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625144" y="2715383"/>
            <a:ext cx="6941712" cy="1446550"/>
          </a:xfrm>
          <a:prstGeom prst="rect">
            <a:avLst/>
          </a:prstGeom>
          <a:noFill/>
        </p:spPr>
        <p:txBody>
          <a:bodyPr spcFirstLastPara="1">
            <a:prstTxWarp prst="textArchUp">
              <a:avLst/>
            </a:prstTxWarp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CHÀO MỪNG CÁC CON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vi-VN" sz="5400" b="1" dirty="0">
                <a:ln/>
                <a:solidFill>
                  <a:srgbClr val="00B050"/>
                </a:solidFill>
                <a:latin typeface="UTM Avo" panose="02040603050506020204" pitchFamily="18" charset="0"/>
                <a:cs typeface="+mn-cs"/>
              </a:rPr>
              <a:t>ĐẾN VỚI TIẾT HỌC</a:t>
            </a:r>
            <a:endParaRPr lang="en-US" sz="5400" b="1" dirty="0">
              <a:ln/>
              <a:solidFill>
                <a:srgbClr val="00B050"/>
              </a:solidFill>
              <a:latin typeface="UTM Avo" panose="0204060305050602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4119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12848" y="0"/>
            <a:ext cx="12224543" cy="679513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9725" y="0"/>
            <a:ext cx="12192000" cy="6858000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803" y="81690"/>
            <a:ext cx="8264629" cy="1104500"/>
          </a:xfrm>
        </p:spPr>
        <p:txBody>
          <a:bodyPr>
            <a:normAutofit/>
          </a:bodyPr>
          <a:lstStyle/>
          <a:p>
            <a:r>
              <a:rPr lang="en-US" sz="3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15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12 </a:t>
            </a:r>
            <a:r>
              <a:rPr lang="en-US" sz="3000" b="1" dirty="0" err="1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25" y="916127"/>
            <a:ext cx="9965600" cy="4534322"/>
          </a:xfrm>
        </p:spPr>
        <p:txBody>
          <a:bodyPr>
            <a:normAutofit/>
          </a:bodyPr>
          <a:lstStyle/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>
                <a:solidFill>
                  <a:schemeClr val="bg1"/>
                </a:solidFill>
                <a:latin typeface="HP001 5 hàng" panose="020B0603050302020204" pitchFamily="34" charset="0"/>
              </a:rPr>
              <a:t>               </a:t>
            </a: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 dài đoạn thẳng – Độ dài đường gấp khúc (88)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6" name="AutoShape 2" descr="Bảng từ xanh kẻ ô ly cho tiểu học treo tường 2,4m"/>
          <p:cNvSpPr>
            <a:spLocks noChangeAspect="1" noChangeArrowheads="1"/>
          </p:cNvSpPr>
          <p:nvPr/>
        </p:nvSpPr>
        <p:spPr bwMode="auto">
          <a:xfrm>
            <a:off x="1653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503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62835" y="31942"/>
            <a:ext cx="12269531" cy="68201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61558" y="3467634"/>
            <a:ext cx="35545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727125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277490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27437" r="7118" b="39853"/>
          <a:stretch/>
        </p:blipFill>
        <p:spPr>
          <a:xfrm>
            <a:off x="540573" y="3543211"/>
            <a:ext cx="5478664" cy="876301"/>
          </a:xfrm>
        </p:spPr>
      </p:pic>
      <p:cxnSp>
        <p:nvCxnSpPr>
          <p:cNvPr id="7" name="Straight Connector 6"/>
          <p:cNvCxnSpPr/>
          <p:nvPr/>
        </p:nvCxnSpPr>
        <p:spPr>
          <a:xfrm>
            <a:off x="789158" y="3535561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4337081" y="3532395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3036" y="2766645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83196" y="2784569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3470" y="82742"/>
            <a:ext cx="826462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15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12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725" y="983362"/>
            <a:ext cx="9965600" cy="453432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              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Toán</a:t>
            </a:r>
            <a:endParaRPr lang="en-US" sz="2900" b="1" dirty="0" smtClean="0">
              <a:solidFill>
                <a:schemeClr val="bg1"/>
              </a:solidFill>
              <a:latin typeface="HP001 5 hàng" panose="020B0603050302020204" pitchFamily="34" charset="0"/>
            </a:endParaRP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dài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đoạn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thẳng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–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dài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đường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gấp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29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khúc</a:t>
            </a: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(88)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839696" y="4792605"/>
            <a:ext cx="1024665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dài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đoạn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thẳng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5 cm, ta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viết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= 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918378" y="2875848"/>
            <a:ext cx="1227054" cy="555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8763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961650" y="2414857"/>
            <a:ext cx="2824801" cy="114337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43175" y="2430519"/>
            <a:ext cx="3823273" cy="156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836762" y="3518191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62891" y="2402754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31218" y="2383676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5823" y="298063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25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03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189434">
            <a:off x="2418125" y="219912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7033" y="167215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9922" y="4267200"/>
            <a:ext cx="9387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đường gấp khúc ABC là tổng độ dài các đoạn thẳng AB,BC:</a:t>
            </a:r>
          </a:p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 + 5cm = 9cm</a:t>
            </a:r>
          </a:p>
        </p:txBody>
      </p:sp>
    </p:spTree>
    <p:extLst>
      <p:ext uri="{BB962C8B-B14F-4D97-AF65-F5344CB8AC3E}">
        <p14:creationId xmlns:p14="http://schemas.microsoft.com/office/powerpoint/2010/main" val="199042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 flipV="1">
            <a:off x="1961650" y="2414857"/>
            <a:ext cx="2824801" cy="1143370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743175" y="2430519"/>
            <a:ext cx="3823273" cy="15663"/>
          </a:xfrm>
          <a:prstGeom prst="line">
            <a:avLst/>
          </a:prstGeom>
          <a:ln w="38100"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1836762" y="3518191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662891" y="2402754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8531218" y="2383676"/>
            <a:ext cx="160568" cy="177509"/>
          </a:xfrm>
          <a:prstGeom prst="ellipse">
            <a:avLst/>
          </a:prstGeom>
          <a:solidFill>
            <a:schemeClr val="accent5">
              <a:lumMod val="50000"/>
            </a:schemeClr>
          </a:solidFill>
          <a:ln>
            <a:solidFill>
              <a:schemeClr val="accent5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445823" y="298063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4325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420320" y="168768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 rot="20189434">
            <a:off x="2418125" y="219912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17033" y="1672150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smtClean="0">
                <a:latin typeface="Arial" panose="020B0604020202020204" pitchFamily="34" charset="0"/>
                <a:cs typeface="Arial" panose="020B0604020202020204" pitchFamily="34" charset="0"/>
              </a:rPr>
              <a:t>5cm</a:t>
            </a:r>
            <a:endParaRPr lang="en-US" sz="32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229922" y="4267200"/>
            <a:ext cx="938727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 dài đường gấp khúc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ABCD </a:t>
            </a:r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 tổng độ dài các đoạn thẳng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 ,BC ,CD: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4cm + </a:t>
            </a:r>
            <a:r>
              <a:rPr lang="en-US" sz="3200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5cm + 2cm =11cm</a:t>
            </a:r>
            <a:endParaRPr lang="en-US" sz="3200">
              <a:solidFill>
                <a:schemeClr val="accent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8579148" y="2185020"/>
            <a:ext cx="1470857" cy="1911850"/>
            <a:chOff x="8579148" y="2185020"/>
            <a:chExt cx="1470857" cy="1911850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8579148" y="2440257"/>
              <a:ext cx="786183" cy="1002406"/>
            </a:xfrm>
            <a:prstGeom prst="line">
              <a:avLst/>
            </a:prstGeom>
            <a:ln w="38100"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Oval 13"/>
            <p:cNvSpPr/>
            <p:nvPr/>
          </p:nvSpPr>
          <p:spPr>
            <a:xfrm>
              <a:off x="9364432" y="3385089"/>
              <a:ext cx="160568" cy="177509"/>
            </a:xfrm>
            <a:prstGeom prst="ellipse">
              <a:avLst/>
            </a:prstGeom>
            <a:solidFill>
              <a:schemeClr val="accent5">
                <a:lumMod val="50000"/>
              </a:schemeClr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 rot="3034706">
              <a:off x="8801693" y="2848557"/>
              <a:ext cx="191185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smtClean="0">
                  <a:latin typeface="Arial" panose="020B0604020202020204" pitchFamily="34" charset="0"/>
                  <a:cs typeface="Arial" panose="020B0604020202020204" pitchFamily="34" charset="0"/>
                </a:rPr>
                <a:t>2cm</a:t>
              </a:r>
              <a:endParaRPr lang="en-US" sz="32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51915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thước có vạch chia xăng-ti-mét đo độ dài của các đoạn thẳng sau và nêu kết quả: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6233" b="-1"/>
          <a:stretch/>
        </p:blipFill>
        <p:spPr>
          <a:xfrm>
            <a:off x="508000" y="1478409"/>
            <a:ext cx="11239500" cy="4000500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>
            <a:off x="1460500" y="754509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8204200" y="754509"/>
            <a:ext cx="30099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1447800" y="1255018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4838700" y="1260227"/>
            <a:ext cx="196850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ounded Rectangle 17"/>
          <p:cNvSpPr/>
          <p:nvPr/>
        </p:nvSpPr>
        <p:spPr>
          <a:xfrm>
            <a:off x="2111644" y="4550391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85" r="43097" b="7222"/>
          <a:stretch/>
        </p:blipFill>
        <p:spPr>
          <a:xfrm rot="5025946">
            <a:off x="4770814" y="-964424"/>
            <a:ext cx="698499" cy="7545854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1482725" y="2841625"/>
            <a:ext cx="25400" cy="2159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7077075" y="2228602"/>
            <a:ext cx="25400" cy="21590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0187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Dùng thước có vạch chia xăng-ti-mét đo độ dài của các đoạn thẳng sau và nêu kết quả:</a:t>
            </a:r>
            <a:endParaRPr lang="en-US" sz="32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26233" b="-1"/>
          <a:stretch/>
        </p:blipFill>
        <p:spPr>
          <a:xfrm>
            <a:off x="508000" y="1478409"/>
            <a:ext cx="11239500" cy="4000500"/>
          </a:xfrm>
          <a:prstGeom prst="rect">
            <a:avLst/>
          </a:prstGeom>
        </p:spPr>
      </p:pic>
      <p:sp>
        <p:nvSpPr>
          <p:cNvPr id="18" name="Rounded Rectangle 17"/>
          <p:cNvSpPr/>
          <p:nvPr/>
        </p:nvSpPr>
        <p:spPr>
          <a:xfrm>
            <a:off x="2111644" y="4575791"/>
            <a:ext cx="666211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smtClean="0">
                <a:solidFill>
                  <a:srgbClr val="FF0000"/>
                </a:solidFill>
              </a:rPr>
              <a:t>8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 flipH="1">
            <a:off x="6233602" y="4591605"/>
            <a:ext cx="637714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5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0125213" y="4578905"/>
            <a:ext cx="631688" cy="754602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rgbClr val="FF0000"/>
                </a:solidFill>
              </a:rPr>
              <a:t>3</a:t>
            </a:r>
            <a:endParaRPr lang="en-US" sz="3600" dirty="0">
              <a:solidFill>
                <a:srgbClr val="FF0000"/>
              </a:solidFill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37" t="35424" r="43097" b="7222"/>
          <a:stretch/>
        </p:blipFill>
        <p:spPr>
          <a:xfrm rot="3363321">
            <a:off x="11446537" y="-187394"/>
            <a:ext cx="689439" cy="5008505"/>
          </a:xfrm>
          <a:prstGeom prst="rect">
            <a:avLst/>
          </a:prstGeom>
        </p:spPr>
      </p:pic>
      <p:cxnSp>
        <p:nvCxnSpPr>
          <p:cNvPr id="22" name="Straight Connector 21"/>
          <p:cNvCxnSpPr/>
          <p:nvPr/>
        </p:nvCxnSpPr>
        <p:spPr>
          <a:xfrm>
            <a:off x="9669277" y="3341351"/>
            <a:ext cx="146236" cy="20671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11536177" y="2069763"/>
            <a:ext cx="146236" cy="206712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267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repeatCount="4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1" animBg="1"/>
      <p:bldP spid="19" grpId="0" animBg="1"/>
      <p:bldP spid="19" grpId="1" animBg="1"/>
      <p:bldP spid="20" grpId="0" animBg="1"/>
      <p:bldP spid="2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16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11315" t="10324" r="6106" b="10300"/>
          <a:stretch/>
        </p:blipFill>
        <p:spPr>
          <a:xfrm>
            <a:off x="-629167" y="-98661"/>
            <a:ext cx="12269531" cy="682013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183961" y="3467634"/>
            <a:ext cx="3554569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 9"/>
          <p:cNvSpPr/>
          <p:nvPr/>
        </p:nvSpPr>
        <p:spPr>
          <a:xfrm>
            <a:off x="2149528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699893" y="3422558"/>
            <a:ext cx="77273" cy="90152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1" t="27437" r="7118" b="39853"/>
          <a:stretch/>
        </p:blipFill>
        <p:spPr>
          <a:xfrm>
            <a:off x="534264" y="3549444"/>
            <a:ext cx="5478664" cy="876301"/>
          </a:xfrm>
        </p:spPr>
      </p:pic>
      <p:cxnSp>
        <p:nvCxnSpPr>
          <p:cNvPr id="7" name="Straight Connector 6"/>
          <p:cNvCxnSpPr/>
          <p:nvPr/>
        </p:nvCxnSpPr>
        <p:spPr>
          <a:xfrm>
            <a:off x="2211561" y="3535561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5759484" y="3532395"/>
            <a:ext cx="0" cy="311910"/>
          </a:xfrm>
          <a:prstGeom prst="line">
            <a:avLst/>
          </a:prstGeom>
          <a:ln w="38100">
            <a:solidFill>
              <a:schemeClr val="accent2">
                <a:lumMod val="75000"/>
              </a:schemeClr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1925439" y="2766645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360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505599" y="2784569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</a:t>
            </a:r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143470" y="82742"/>
            <a:ext cx="826462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Thứ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ngày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15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tháng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12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năm</a:t>
            </a:r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2022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7" name="Content Placeholder 2"/>
          <p:cNvSpPr txBox="1">
            <a:spLocks/>
          </p:cNvSpPr>
          <p:nvPr/>
        </p:nvSpPr>
        <p:spPr>
          <a:xfrm>
            <a:off x="9725" y="983362"/>
            <a:ext cx="9965600" cy="4534322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>
            <a:lvl1pPr marL="457200" indent="-4572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990600" indent="-3810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5233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329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25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3521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765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7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0330" indent="-304800" algn="l" defTabSz="12192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                       Toán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 dài đoạn thẳng – Độ dài đường gấp khúc (88)</a:t>
            </a:r>
          </a:p>
          <a:p>
            <a:pPr marL="0" indent="0">
              <a:lnSpc>
                <a:spcPts val="49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en-US" sz="2900" b="1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endParaRPr lang="en-US" sz="29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-847546" y="4767072"/>
            <a:ext cx="10246659" cy="1104500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 algn="ctr" defTabSz="121920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Độ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dài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đoạn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thẳng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AK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</a:t>
            </a:r>
            <a:r>
              <a:rPr lang="en-US" sz="3000" b="1" dirty="0" err="1" smtClean="0">
                <a:solidFill>
                  <a:schemeClr val="bg1"/>
                </a:solidFill>
                <a:latin typeface="HP001 5 hàng" panose="020B0603050302020204" pitchFamily="34" charset="0"/>
              </a:rPr>
              <a:t>là</a:t>
            </a:r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  7 - 2 = 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340781" y="2875848"/>
            <a:ext cx="124974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dirty="0" smtClean="0">
                <a:solidFill>
                  <a:schemeClr val="bg1"/>
                </a:solidFill>
                <a:latin typeface="HP001 5 hàng" panose="020B0603050302020204" pitchFamily="34" charset="0"/>
              </a:rPr>
              <a:t>5 cm</a:t>
            </a:r>
            <a:endParaRPr lang="en-US" sz="3000" b="1" dirty="0">
              <a:solidFill>
                <a:schemeClr val="bg1"/>
              </a:solidFill>
              <a:latin typeface="HP001 5 hàng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88576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6318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 độ dài của đường gấp khúc ABCD trong hình sau:</a:t>
            </a: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/>
          <a:srcRect l="13643" t="26725"/>
          <a:stretch/>
        </p:blipFill>
        <p:spPr>
          <a:xfrm>
            <a:off x="333516" y="1070429"/>
            <a:ext cx="11591784" cy="2554514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231900" y="3755572"/>
            <a:ext cx="106318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ABCD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+ 2 + 4 = 10 (cm)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10cm</a:t>
            </a:r>
          </a:p>
        </p:txBody>
      </p:sp>
      <p:sp>
        <p:nvSpPr>
          <p:cNvPr id="8" name="Rectangle 7"/>
          <p:cNvSpPr/>
          <p:nvPr/>
        </p:nvSpPr>
        <p:spPr>
          <a:xfrm>
            <a:off x="3499839" y="3894697"/>
            <a:ext cx="6095999" cy="23465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39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293422" y="215900"/>
            <a:ext cx="1089857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Đo độ dài các đoạn thẳng rồi tính độ dài của đường gấp khúc MNOPQ sau:</a:t>
            </a:r>
          </a:p>
        </p:txBody>
      </p:sp>
      <p:sp>
        <p:nvSpPr>
          <p:cNvPr id="7" name="Oval 6"/>
          <p:cNvSpPr/>
          <p:nvPr/>
        </p:nvSpPr>
        <p:spPr>
          <a:xfrm>
            <a:off x="508000" y="215900"/>
            <a:ext cx="723900" cy="723900"/>
          </a:xfrm>
          <a:prstGeom prst="ellips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32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1553029" y="1973275"/>
            <a:ext cx="9265823" cy="1268441"/>
            <a:chOff x="1465943" y="2118418"/>
            <a:chExt cx="9265823" cy="1268441"/>
          </a:xfrm>
        </p:grpSpPr>
        <p:grpSp>
          <p:nvGrpSpPr>
            <p:cNvPr id="8" name="Group 7"/>
            <p:cNvGrpSpPr/>
            <p:nvPr/>
          </p:nvGrpSpPr>
          <p:grpSpPr>
            <a:xfrm>
              <a:off x="1595016" y="2157660"/>
              <a:ext cx="9114972" cy="1165442"/>
              <a:chOff x="1030514" y="4756386"/>
              <a:chExt cx="9114972" cy="1165442"/>
            </a:xfrm>
          </p:grpSpPr>
          <p:cxnSp>
            <p:nvCxnSpPr>
              <p:cNvPr id="9" name="Straight Connector 8"/>
              <p:cNvCxnSpPr/>
              <p:nvPr/>
            </p:nvCxnSpPr>
            <p:spPr>
              <a:xfrm flipV="1">
                <a:off x="1030514" y="4862286"/>
                <a:ext cx="1103086" cy="740228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/>
              <p:cNvCxnSpPr/>
              <p:nvPr/>
            </p:nvCxnSpPr>
            <p:spPr>
              <a:xfrm>
                <a:off x="2133600" y="4862286"/>
                <a:ext cx="2191657" cy="1016000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/>
              <p:cNvCxnSpPr/>
              <p:nvPr/>
            </p:nvCxnSpPr>
            <p:spPr>
              <a:xfrm flipV="1">
                <a:off x="4296229" y="4775202"/>
                <a:ext cx="2206171" cy="1136717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/>
              <p:cNvCxnSpPr/>
              <p:nvPr/>
            </p:nvCxnSpPr>
            <p:spPr>
              <a:xfrm>
                <a:off x="6502400" y="4756386"/>
                <a:ext cx="3643086" cy="1165442"/>
              </a:xfrm>
              <a:prstGeom prst="line">
                <a:avLst/>
              </a:prstGeom>
              <a:ln w="3810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3" name="Oval 12"/>
            <p:cNvSpPr/>
            <p:nvPr/>
          </p:nvSpPr>
          <p:spPr>
            <a:xfrm>
              <a:off x="1465943" y="3003788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4855031" y="3214244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619826" y="2241794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10602693" y="3257786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Oval 16"/>
            <p:cNvSpPr/>
            <p:nvPr/>
          </p:nvSpPr>
          <p:spPr>
            <a:xfrm>
              <a:off x="7024916" y="2118418"/>
              <a:ext cx="129073" cy="129073"/>
            </a:xfrm>
            <a:prstGeom prst="ellipse">
              <a:avLst/>
            </a:prstGeom>
            <a:solidFill>
              <a:srgbClr val="0070C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/>
          <p:cNvSpPr txBox="1"/>
          <p:nvPr/>
        </p:nvSpPr>
        <p:spPr>
          <a:xfrm>
            <a:off x="1162090" y="2303251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445046" y="1325131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N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0575309" y="2466312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Q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997537" y="1279544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838716" y="2389137"/>
            <a:ext cx="78187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latin typeface="Arial" panose="020B0604020202020204" pitchFamily="34" charset="0"/>
                <a:cs typeface="Arial" panose="020B0604020202020204" pitchFamily="34" charset="0"/>
              </a:rPr>
              <a:t>O</a:t>
            </a:r>
            <a:endParaRPr lang="en-US" sz="3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 rot="20189434">
            <a:off x="5301380" y="1804264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 rot="1607285">
            <a:off x="3397719" y="2149413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4cm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 rot="19805771">
            <a:off x="1491500" y="1626932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2cm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 rot="1021764">
            <a:off x="8716270" y="2014048"/>
            <a:ext cx="1911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6cm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1231900" y="3755572"/>
            <a:ext cx="1063187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200" dirty="0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3200" dirty="0" smtClean="0">
              <a:solidFill>
                <a:schemeClr val="accent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MNOPQ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+ 4 + 4 + 6 = 16 (cm)</a:t>
            </a:r>
          </a:p>
          <a:p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16cm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084990" y="3799115"/>
            <a:ext cx="6653855" cy="2702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459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-783771" y="2051911"/>
            <a:ext cx="13715999" cy="3428888"/>
            <a:chOff x="174512" y="1321512"/>
            <a:chExt cx="11862369" cy="3326296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10"/>
            <a:stretch/>
          </p:blipFill>
          <p:spPr>
            <a:xfrm>
              <a:off x="174512" y="1321512"/>
              <a:ext cx="11862369" cy="3326296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81" y="2383397"/>
              <a:ext cx="911915" cy="1202525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2898573" y="3130903"/>
              <a:ext cx="5961985" cy="20606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Freeform 8"/>
            <p:cNvSpPr/>
            <p:nvPr/>
          </p:nvSpPr>
          <p:spPr>
            <a:xfrm>
              <a:off x="1817651" y="3262404"/>
              <a:ext cx="7023100" cy="1219200"/>
            </a:xfrm>
            <a:custGeom>
              <a:avLst/>
              <a:gdLst>
                <a:gd name="connsiteX0" fmla="*/ 279400 w 7023100"/>
                <a:gd name="connsiteY0" fmla="*/ 139700 h 1219200"/>
                <a:gd name="connsiteX1" fmla="*/ 711200 w 7023100"/>
                <a:gd name="connsiteY1" fmla="*/ 914400 h 1219200"/>
                <a:gd name="connsiteX2" fmla="*/ 3568700 w 7023100"/>
                <a:gd name="connsiteY2" fmla="*/ 952500 h 1219200"/>
                <a:gd name="connsiteX3" fmla="*/ 5715000 w 7023100"/>
                <a:gd name="connsiteY3" fmla="*/ 127000 h 1219200"/>
                <a:gd name="connsiteX4" fmla="*/ 7023100 w 7023100"/>
                <a:gd name="connsiteY4" fmla="*/ 0 h 1219200"/>
                <a:gd name="connsiteX5" fmla="*/ 6997700 w 7023100"/>
                <a:gd name="connsiteY5" fmla="*/ 254000 h 1219200"/>
                <a:gd name="connsiteX6" fmla="*/ 5854700 w 7023100"/>
                <a:gd name="connsiteY6" fmla="*/ 381000 h 1219200"/>
                <a:gd name="connsiteX7" fmla="*/ 3708400 w 7023100"/>
                <a:gd name="connsiteY7" fmla="*/ 1219200 h 1219200"/>
                <a:gd name="connsiteX8" fmla="*/ 469900 w 7023100"/>
                <a:gd name="connsiteY8" fmla="*/ 1193800 h 1219200"/>
                <a:gd name="connsiteX9" fmla="*/ 0 w 7023100"/>
                <a:gd name="connsiteY9" fmla="*/ 177800 h 1219200"/>
                <a:gd name="connsiteX10" fmla="*/ 279400 w 7023100"/>
                <a:gd name="connsiteY10" fmla="*/ 1397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23100" h="1219200">
                  <a:moveTo>
                    <a:pt x="279400" y="139700"/>
                  </a:moveTo>
                  <a:lnTo>
                    <a:pt x="711200" y="914400"/>
                  </a:lnTo>
                  <a:lnTo>
                    <a:pt x="3568700" y="952500"/>
                  </a:lnTo>
                  <a:lnTo>
                    <a:pt x="5715000" y="127000"/>
                  </a:lnTo>
                  <a:lnTo>
                    <a:pt x="7023100" y="0"/>
                  </a:lnTo>
                  <a:lnTo>
                    <a:pt x="6997700" y="254000"/>
                  </a:lnTo>
                  <a:lnTo>
                    <a:pt x="5854700" y="381000"/>
                  </a:lnTo>
                  <a:lnTo>
                    <a:pt x="3708400" y="1219200"/>
                  </a:lnTo>
                  <a:lnTo>
                    <a:pt x="469900" y="1193800"/>
                  </a:lnTo>
                  <a:lnTo>
                    <a:pt x="0" y="177800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1" name="Rectangle 10"/>
          <p:cNvSpPr/>
          <p:nvPr/>
        </p:nvSpPr>
        <p:spPr>
          <a:xfrm>
            <a:off x="5138677" y="3301630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7996804" y="4260872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155568" y="4424278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 rot="20405829">
            <a:off x="6421810" y="4741107"/>
            <a:ext cx="1188146" cy="5539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000" b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851490" y="5416743"/>
            <a:ext cx="136377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b="1" smtClean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40dm</a:t>
            </a:r>
            <a:endParaRPr lang="en-US" sz="3000" b="1" dirty="0">
              <a:solidFill>
                <a:schemeClr val="accent5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11165" y="684806"/>
            <a:ext cx="91036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màu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/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3600" dirty="0" smtClean="0">
                <a:latin typeface="Arial" panose="020B0604020202020204" pitchFamily="34" charset="0"/>
                <a:cs typeface="Arial" panose="020B0604020202020204" pitchFamily="34" charset="0"/>
              </a:rPr>
              <a:t>…………………….. = ……….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5173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 tmFilter="0,0; .5, 1; 1, 1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oogle Shape;196;p2"/>
          <p:cNvGrpSpPr/>
          <p:nvPr/>
        </p:nvGrpSpPr>
        <p:grpSpPr>
          <a:xfrm>
            <a:off x="244699" y="608178"/>
            <a:ext cx="10973071" cy="5883467"/>
            <a:chOff x="341926" y="208486"/>
            <a:chExt cx="11441759" cy="5883467"/>
          </a:xfrm>
        </p:grpSpPr>
        <p:pic>
          <p:nvPicPr>
            <p:cNvPr id="11" name="Google Shape;197;p2"/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Google Shape;198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3" name="Google Shape;199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" name="Google Shape;200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16" name="Google Shape;208;p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384569" y="851461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209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764356" y="546973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210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477469" y="608178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11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10620736" y="973392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1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H="1">
            <a:off x="-1" y="-1"/>
            <a:ext cx="3373444" cy="1803043"/>
          </a:xfrm>
          <a:prstGeom prst="rect">
            <a:avLst/>
          </a:prstGeom>
          <a:noFill/>
          <a:ln>
            <a:noFill/>
          </a:ln>
        </p:spPr>
      </p:pic>
      <p:sp>
        <p:nvSpPr>
          <p:cNvPr id="45062" name="Text Box 6"/>
          <p:cNvSpPr txBox="1">
            <a:spLocks noChangeArrowheads="1"/>
          </p:cNvSpPr>
          <p:nvPr/>
        </p:nvSpPr>
        <p:spPr bwMode="auto">
          <a:xfrm>
            <a:off x="925697" y="2822435"/>
            <a:ext cx="9954545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đoạn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thẳng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Độ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dài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đường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gấp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</a:t>
            </a:r>
            <a:r>
              <a:rPr lang="en-US" sz="4800" noProof="0" dirty="0" err="1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khúc</a:t>
            </a:r>
            <a:r>
              <a:rPr lang="en-US" sz="4800" noProof="0" dirty="0" smtClean="0">
                <a:solidFill>
                  <a:srgbClr val="FF0000"/>
                </a:solidFill>
                <a:latin typeface="Arial" panose="020B0604020202020204" pitchFamily="34" charset="0"/>
                <a:ea typeface="SimSun" panose="02010600030101010101" pitchFamily="2" charset="-122"/>
                <a:cs typeface="Arial" panose="020B0604020202020204" pitchFamily="34" charset="0"/>
              </a:rPr>
              <a:t> (88)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16535" y="1863139"/>
            <a:ext cx="5791200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Google Shape;217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 flipV="1">
            <a:off x="9066727" y="4893030"/>
            <a:ext cx="3059197" cy="18069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63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op 50 hình nền powerpoint đơn giản mà rất đẹp chất lượng c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30548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876143" y="1638022"/>
            <a:ext cx="65532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DẶN DÒ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960630" y="2863017"/>
            <a:ext cx="1000461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Hoàn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thành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vào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vở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ô li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Toán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Xem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i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ường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gấp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khúc</a:t>
            </a:r>
            <a:r>
              <a:rPr kumimoji="0" lang="en-US" sz="4400" b="0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</a:t>
            </a:r>
            <a:r>
              <a:rPr kumimoji="0" lang="en-US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trang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89).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1631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71" t="27847" r="5032" b="7510"/>
          <a:stretch>
            <a:fillRect/>
          </a:stretch>
        </p:blipFill>
        <p:spPr bwMode="auto">
          <a:xfrm>
            <a:off x="-141288" y="536575"/>
            <a:ext cx="13023851" cy="6211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500" name="TextBox 9"/>
          <p:cNvSpPr txBox="1">
            <a:spLocks noChangeArrowheads="1"/>
          </p:cNvSpPr>
          <p:nvPr/>
        </p:nvSpPr>
        <p:spPr bwMode="auto">
          <a:xfrm>
            <a:off x="3740150" y="3973513"/>
            <a:ext cx="5707063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 defTabSz="4572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eaLnBrk="1" hangingPunct="1"/>
            <a:r>
              <a:rPr lang="en-US" sz="6600">
                <a:solidFill>
                  <a:schemeClr val="bg1"/>
                </a:solidFill>
                <a:latin typeface="UTM Avo"/>
              </a:rPr>
              <a:t>HẸN GẶP LẠI</a:t>
            </a:r>
          </a:p>
        </p:txBody>
      </p:sp>
    </p:spTree>
    <p:extLst>
      <p:ext uri="{BB962C8B-B14F-4D97-AF65-F5344CB8AC3E}">
        <p14:creationId xmlns:p14="http://schemas.microsoft.com/office/powerpoint/2010/main" val="4063731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13716000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1371600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13716000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13716000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13716000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1371600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966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1">
            <a:hlinkClick r:id=""/>
          </p:cNvPr>
          <p:cNvSpPr/>
          <p:nvPr/>
        </p:nvSpPr>
        <p:spPr>
          <a:xfrm>
            <a:off x="1515680" y="4976419"/>
            <a:ext cx="1544054" cy="1454670"/>
          </a:xfrm>
          <a:custGeom>
            <a:avLst/>
            <a:gdLst>
              <a:gd name="connsiteX0" fmla="*/ 1193872 w 1729930"/>
              <a:gd name="connsiteY0" fmla="*/ 46227 h 1244670"/>
              <a:gd name="connsiteX1" fmla="*/ 976157 w 1729930"/>
              <a:gd name="connsiteY1" fmla="*/ 2684 h 1244670"/>
              <a:gd name="connsiteX2" fmla="*/ 642329 w 1729930"/>
              <a:gd name="connsiteY2" fmla="*/ 104284 h 1244670"/>
              <a:gd name="connsiteX3" fmla="*/ 395586 w 1729930"/>
              <a:gd name="connsiteY3" fmla="*/ 554227 h 1244670"/>
              <a:gd name="connsiteX4" fmla="*/ 3700 w 1729930"/>
              <a:gd name="connsiteY4" fmla="*/ 612284 h 1244670"/>
              <a:gd name="connsiteX5" fmla="*/ 235929 w 1729930"/>
              <a:gd name="connsiteY5" fmla="*/ 1207370 h 1244670"/>
              <a:gd name="connsiteX6" fmla="*/ 831015 w 1729930"/>
              <a:gd name="connsiteY6" fmla="*/ 1120284 h 1244670"/>
              <a:gd name="connsiteX7" fmla="*/ 1571243 w 1729930"/>
              <a:gd name="connsiteY7" fmla="*/ 612284 h 1244670"/>
              <a:gd name="connsiteX8" fmla="*/ 1701872 w 1729930"/>
              <a:gd name="connsiteY8" fmla="*/ 220398 h 1244670"/>
              <a:gd name="connsiteX9" fmla="*/ 1193872 w 1729930"/>
              <a:gd name="connsiteY9" fmla="*/ 46227 h 124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729930" h="1244670">
                <a:moveTo>
                  <a:pt x="1193872" y="46227"/>
                </a:moveTo>
                <a:cubicBezTo>
                  <a:pt x="1072920" y="9941"/>
                  <a:pt x="1068081" y="-6992"/>
                  <a:pt x="976157" y="2684"/>
                </a:cubicBezTo>
                <a:cubicBezTo>
                  <a:pt x="884233" y="12360"/>
                  <a:pt x="739091" y="12360"/>
                  <a:pt x="642329" y="104284"/>
                </a:cubicBezTo>
                <a:cubicBezTo>
                  <a:pt x="545567" y="196208"/>
                  <a:pt x="502024" y="469560"/>
                  <a:pt x="395586" y="554227"/>
                </a:cubicBezTo>
                <a:cubicBezTo>
                  <a:pt x="289148" y="638894"/>
                  <a:pt x="30309" y="503427"/>
                  <a:pt x="3700" y="612284"/>
                </a:cubicBezTo>
                <a:cubicBezTo>
                  <a:pt x="-22909" y="721141"/>
                  <a:pt x="98043" y="1122703"/>
                  <a:pt x="235929" y="1207370"/>
                </a:cubicBezTo>
                <a:cubicBezTo>
                  <a:pt x="373815" y="1292037"/>
                  <a:pt x="608463" y="1219465"/>
                  <a:pt x="831015" y="1120284"/>
                </a:cubicBezTo>
                <a:cubicBezTo>
                  <a:pt x="1053567" y="1021103"/>
                  <a:pt x="1426100" y="762265"/>
                  <a:pt x="1571243" y="612284"/>
                </a:cubicBezTo>
                <a:cubicBezTo>
                  <a:pt x="1716386" y="462303"/>
                  <a:pt x="1767186" y="314741"/>
                  <a:pt x="1701872" y="220398"/>
                </a:cubicBezTo>
                <a:cubicBezTo>
                  <a:pt x="1636558" y="126055"/>
                  <a:pt x="1314824" y="82513"/>
                  <a:pt x="1193872" y="46227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pic>
        <p:nvPicPr>
          <p:cNvPr id="22" name="o2">
            <a:hlinkClick r:id=""/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240" b="50000" l="35725" r="43485">
                        <a14:foregroundMark x1="39019" y1="42578" x2="39019" y2="42578"/>
                        <a14:foregroundMark x1="39751" y1="42188" x2="39751" y2="42188"/>
                        <a14:foregroundMark x1="39239" y1="45313" x2="39239" y2="45313"/>
                      </a14:backgroundRemoval>
                    </a14:imgEffect>
                  </a14:imgLayer>
                </a14:imgProps>
              </a:ext>
            </a:extLst>
          </a:blip>
          <a:srcRect l="35817" t="37041" r="56708" b="50303"/>
          <a:stretch>
            <a:fillRect/>
          </a:stretch>
        </p:blipFill>
        <p:spPr>
          <a:xfrm>
            <a:off x="1922045" y="3377890"/>
            <a:ext cx="2000915" cy="1561916"/>
          </a:xfrm>
          <a:prstGeom prst="rect">
            <a:avLst/>
          </a:prstGeom>
        </p:spPr>
      </p:pic>
      <p:sp>
        <p:nvSpPr>
          <p:cNvPr id="11" name="o3">
            <a:hlinkClick r:id=""/>
          </p:cNvPr>
          <p:cNvSpPr/>
          <p:nvPr/>
        </p:nvSpPr>
        <p:spPr>
          <a:xfrm rot="689854">
            <a:off x="3628481" y="4481893"/>
            <a:ext cx="1532061" cy="1814714"/>
          </a:xfrm>
          <a:custGeom>
            <a:avLst/>
            <a:gdLst>
              <a:gd name="connsiteX0" fmla="*/ 715694 w 2219921"/>
              <a:gd name="connsiteY0" fmla="*/ 114694 h 1725835"/>
              <a:gd name="connsiteX1" fmla="*/ 120608 w 2219921"/>
              <a:gd name="connsiteY1" fmla="*/ 346922 h 1725835"/>
              <a:gd name="connsiteX2" fmla="*/ 77065 w 2219921"/>
              <a:gd name="connsiteY2" fmla="*/ 912979 h 1725835"/>
              <a:gd name="connsiteX3" fmla="*/ 976951 w 2219921"/>
              <a:gd name="connsiteY3" fmla="*/ 1232294 h 1725835"/>
              <a:gd name="connsiteX4" fmla="*/ 1223694 w 2219921"/>
              <a:gd name="connsiteY4" fmla="*/ 1725779 h 1725835"/>
              <a:gd name="connsiteX5" fmla="*/ 2196151 w 2219921"/>
              <a:gd name="connsiteY5" fmla="*/ 1261322 h 1725835"/>
              <a:gd name="connsiteX6" fmla="*/ 1891351 w 2219921"/>
              <a:gd name="connsiteY6" fmla="*/ 738808 h 1725835"/>
              <a:gd name="connsiteX7" fmla="*/ 1557523 w 2219921"/>
              <a:gd name="connsiteY7" fmla="*/ 738808 h 1725835"/>
              <a:gd name="connsiteX8" fmla="*/ 1513980 w 2219921"/>
              <a:gd name="connsiteY8" fmla="*/ 42122 h 1725835"/>
              <a:gd name="connsiteX9" fmla="*/ 715694 w 2219921"/>
              <a:gd name="connsiteY9" fmla="*/ 114694 h 1725835"/>
              <a:gd name="connsiteX0-1" fmla="*/ 715694 w 2218504"/>
              <a:gd name="connsiteY0-2" fmla="*/ 88833 h 1699974"/>
              <a:gd name="connsiteX1-3" fmla="*/ 120608 w 2218504"/>
              <a:gd name="connsiteY1-4" fmla="*/ 321061 h 1699974"/>
              <a:gd name="connsiteX2-5" fmla="*/ 77065 w 2218504"/>
              <a:gd name="connsiteY2-6" fmla="*/ 887118 h 1699974"/>
              <a:gd name="connsiteX3-7" fmla="*/ 976951 w 2218504"/>
              <a:gd name="connsiteY3-8" fmla="*/ 1206433 h 1699974"/>
              <a:gd name="connsiteX4-9" fmla="*/ 1223694 w 2218504"/>
              <a:gd name="connsiteY4-10" fmla="*/ 1699918 h 1699974"/>
              <a:gd name="connsiteX5-11" fmla="*/ 2196151 w 2218504"/>
              <a:gd name="connsiteY5-12" fmla="*/ 1235461 h 1699974"/>
              <a:gd name="connsiteX6-13" fmla="*/ 1891351 w 2218504"/>
              <a:gd name="connsiteY6-14" fmla="*/ 712947 h 1699974"/>
              <a:gd name="connsiteX7-15" fmla="*/ 1717180 w 2218504"/>
              <a:gd name="connsiteY7-16" fmla="*/ 379118 h 1699974"/>
              <a:gd name="connsiteX8-17" fmla="*/ 1513980 w 2218504"/>
              <a:gd name="connsiteY8-18" fmla="*/ 16261 h 1699974"/>
              <a:gd name="connsiteX9-19" fmla="*/ 715694 w 2218504"/>
              <a:gd name="connsiteY9-20" fmla="*/ 88833 h 1699974"/>
              <a:gd name="connsiteX0-21" fmla="*/ 705170 w 2207980"/>
              <a:gd name="connsiteY0-22" fmla="*/ 88833 h 1700161"/>
              <a:gd name="connsiteX1-23" fmla="*/ 110084 w 2207980"/>
              <a:gd name="connsiteY1-24" fmla="*/ 321061 h 1700161"/>
              <a:gd name="connsiteX2-25" fmla="*/ 66541 w 2207980"/>
              <a:gd name="connsiteY2-26" fmla="*/ 887118 h 1700161"/>
              <a:gd name="connsiteX3-27" fmla="*/ 821284 w 2207980"/>
              <a:gd name="connsiteY3-28" fmla="*/ 1293519 h 1700161"/>
              <a:gd name="connsiteX4-29" fmla="*/ 1213170 w 2207980"/>
              <a:gd name="connsiteY4-30" fmla="*/ 1699918 h 1700161"/>
              <a:gd name="connsiteX5-31" fmla="*/ 2185627 w 2207980"/>
              <a:gd name="connsiteY5-32" fmla="*/ 1235461 h 1700161"/>
              <a:gd name="connsiteX6-33" fmla="*/ 1880827 w 2207980"/>
              <a:gd name="connsiteY6-34" fmla="*/ 712947 h 1700161"/>
              <a:gd name="connsiteX7-35" fmla="*/ 1706656 w 2207980"/>
              <a:gd name="connsiteY7-36" fmla="*/ 379118 h 1700161"/>
              <a:gd name="connsiteX8-37" fmla="*/ 1503456 w 2207980"/>
              <a:gd name="connsiteY8-38" fmla="*/ 16261 h 1700161"/>
              <a:gd name="connsiteX9-39" fmla="*/ 705170 w 2207980"/>
              <a:gd name="connsiteY9-40" fmla="*/ 88833 h 170016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</a:cxnLst>
            <a:rect l="l" t="t" r="r" b="b"/>
            <a:pathLst>
              <a:path w="2207980" h="1700161">
                <a:moveTo>
                  <a:pt x="705170" y="88833"/>
                </a:moveTo>
                <a:cubicBezTo>
                  <a:pt x="472941" y="139633"/>
                  <a:pt x="216522" y="188014"/>
                  <a:pt x="110084" y="321061"/>
                </a:cubicBezTo>
                <a:cubicBezTo>
                  <a:pt x="3646" y="454108"/>
                  <a:pt x="-51992" y="725042"/>
                  <a:pt x="66541" y="887118"/>
                </a:cubicBezTo>
                <a:cubicBezTo>
                  <a:pt x="185074" y="1049194"/>
                  <a:pt x="630179" y="1158052"/>
                  <a:pt x="821284" y="1293519"/>
                </a:cubicBezTo>
                <a:cubicBezTo>
                  <a:pt x="1012389" y="1428986"/>
                  <a:pt x="985780" y="1709594"/>
                  <a:pt x="1213170" y="1699918"/>
                </a:cubicBezTo>
                <a:cubicBezTo>
                  <a:pt x="1440560" y="1690242"/>
                  <a:pt x="2074351" y="1399956"/>
                  <a:pt x="2185627" y="1235461"/>
                </a:cubicBezTo>
                <a:cubicBezTo>
                  <a:pt x="2296903" y="1070966"/>
                  <a:pt x="1960655" y="855671"/>
                  <a:pt x="1880827" y="712947"/>
                </a:cubicBezTo>
                <a:cubicBezTo>
                  <a:pt x="1800999" y="570223"/>
                  <a:pt x="1769551" y="495232"/>
                  <a:pt x="1706656" y="379118"/>
                </a:cubicBezTo>
                <a:cubicBezTo>
                  <a:pt x="1643761" y="263004"/>
                  <a:pt x="1670370" y="64642"/>
                  <a:pt x="1503456" y="16261"/>
                </a:cubicBezTo>
                <a:cubicBezTo>
                  <a:pt x="1336542" y="-32120"/>
                  <a:pt x="937399" y="38033"/>
                  <a:pt x="705170" y="88833"/>
                </a:cubicBezTo>
                <a:close/>
              </a:path>
            </a:pathLst>
          </a:custGeom>
          <a:solidFill>
            <a:srgbClr val="666633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pic>
        <p:nvPicPr>
          <p:cNvPr id="25" name="o4">
            <a:hlinkClick r:id="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9996" b="72185" l="42716" r="51027">
                        <a14:foregroundMark x1="46413" y1="65365" x2="46413" y2="65365"/>
                        <a14:foregroundMark x1="46413" y1="67708" x2="46413" y2="67708"/>
                      </a14:backgroundRemoval>
                    </a14:imgEffect>
                  </a14:imgLayer>
                </a14:imgProps>
              </a:ext>
            </a:extLst>
          </a:blip>
          <a:srcRect l="42971" t="61177" r="50206" b="28104"/>
          <a:stretch>
            <a:fillRect/>
          </a:stretch>
        </p:blipFill>
        <p:spPr>
          <a:xfrm>
            <a:off x="5048899" y="3716277"/>
            <a:ext cx="1954888" cy="17265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20" name="Nhím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21145771">
            <a:off x="59694" y="5379810"/>
            <a:ext cx="1409032" cy="999430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713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7 4.07407E-6 L 0.12552 -0.03774 " pathEditMode="relative" rAng="0" ptsTypes="AA">
                                      <p:cBhvr>
                                        <p:cTn id="4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76" y="-189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552 -0.03774 L 0.1651 -0.26135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79" y="-1118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651 -0.26135 L 0.3 -0.08797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5" y="86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" decel="100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 -0.08797 L 0.43203 -0.19862 " pathEditMode="relative" rAng="0" ptsTypes="AA">
                                      <p:cBhvr>
                                        <p:cTn id="7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602" y="-553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49" presetClass="exit" presetSubtype="0" ac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3203 -0.19862 L 0.49792 -0.00093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94" y="98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9792 -0.00093 L 0.79792 0.02222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115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9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8" grpId="0" bldLvl="0" animBg="1"/>
      <p:bldP spid="8" grpId="1" bldLvl="0" animBg="1"/>
      <p:bldP spid="11" grpId="0" bldLvl="0" animBg="1"/>
      <p:bldP spid="11" grpId="1" bldLvl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4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315895" y="0"/>
            <a:ext cx="1926338" cy="1926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0970" y="4483100"/>
            <a:ext cx="1617980" cy="2133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168" y="4442288"/>
            <a:ext cx="3001705" cy="2001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252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53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1">
            <a:extLst>
              <a:ext uri="{FF2B5EF4-FFF2-40B4-BE49-F238E27FC236}">
                <a16:creationId xmlns:a16="http://schemas.microsoft.com/office/drawing/2014/main" id="{12C3A1E5-4CD9-4374-9F5D-2848BA39B830}"/>
              </a:ext>
            </a:extLst>
          </p:cNvPr>
          <p:cNvGrpSpPr/>
          <p:nvPr/>
        </p:nvGrpSpPr>
        <p:grpSpPr>
          <a:xfrm>
            <a:off x="-247997" y="608178"/>
            <a:ext cx="11441759" cy="5883467"/>
            <a:chOff x="341926" y="208486"/>
            <a:chExt cx="11441759" cy="5883467"/>
          </a:xfrm>
        </p:grpSpPr>
        <p:pic>
          <p:nvPicPr>
            <p:cNvPr id="14" name="134">
              <a:extLst>
                <a:ext uri="{FF2B5EF4-FFF2-40B4-BE49-F238E27FC236}">
                  <a16:creationId xmlns:a16="http://schemas.microsoft.com/office/drawing/2014/main" id="{077E52A1-5237-4CBD-B20A-9FC053D20A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</p:spPr>
        </p:pic>
        <p:pic>
          <p:nvPicPr>
            <p:cNvPr id="15" name="135">
              <a:extLst>
                <a:ext uri="{FF2B5EF4-FFF2-40B4-BE49-F238E27FC236}">
                  <a16:creationId xmlns:a16="http://schemas.microsoft.com/office/drawing/2014/main" id="{929A8081-E46A-4FFE-BB3D-442299018C2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</p:spPr>
        </p:pic>
        <p:pic>
          <p:nvPicPr>
            <p:cNvPr id="16" name="136">
              <a:extLst>
                <a:ext uri="{FF2B5EF4-FFF2-40B4-BE49-F238E27FC236}">
                  <a16:creationId xmlns:a16="http://schemas.microsoft.com/office/drawing/2014/main" id="{9879CD1A-0D35-4DA4-9870-1791005D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</p:spPr>
        </p:pic>
        <p:pic>
          <p:nvPicPr>
            <p:cNvPr id="17" name="142">
              <a:extLst>
                <a:ext uri="{FF2B5EF4-FFF2-40B4-BE49-F238E27FC236}">
                  <a16:creationId xmlns:a16="http://schemas.microsoft.com/office/drawing/2014/main" id="{AF0DBF33-5133-4AF4-AAE5-FEB67BA03A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</p:spPr>
        </p:pic>
      </p:grpSp>
      <p:pic>
        <p:nvPicPr>
          <p:cNvPr id="18" name="137">
            <a:extLst>
              <a:ext uri="{FF2B5EF4-FFF2-40B4-BE49-F238E27FC236}">
                <a16:creationId xmlns:a16="http://schemas.microsoft.com/office/drawing/2014/main" id="{B1D20548-3C6E-4679-894C-D593E1D9558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</p:spPr>
      </p:pic>
      <p:pic>
        <p:nvPicPr>
          <p:cNvPr id="20" name="139">
            <a:extLst>
              <a:ext uri="{FF2B5EF4-FFF2-40B4-BE49-F238E27FC236}">
                <a16:creationId xmlns:a16="http://schemas.microsoft.com/office/drawing/2014/main" id="{FC6C53D4-E518-4407-A903-31D48C646C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377765" y="2132089"/>
            <a:ext cx="2523963" cy="2505673"/>
          </a:xfrm>
          <a:prstGeom prst="rect">
            <a:avLst/>
          </a:prstGeom>
        </p:spPr>
      </p:pic>
      <p:pic>
        <p:nvPicPr>
          <p:cNvPr id="22" name="141">
            <a:extLst>
              <a:ext uri="{FF2B5EF4-FFF2-40B4-BE49-F238E27FC236}">
                <a16:creationId xmlns:a16="http://schemas.microsoft.com/office/drawing/2014/main" id="{FDD3BB1E-71DB-418D-9CCD-4B202B38298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395784" y="1924966"/>
            <a:ext cx="871804" cy="865707"/>
          </a:xfrm>
          <a:prstGeom prst="rect">
            <a:avLst/>
          </a:prstGeom>
        </p:spPr>
      </p:pic>
      <p:pic>
        <p:nvPicPr>
          <p:cNvPr id="29" name="149">
            <a:extLst>
              <a:ext uri="{FF2B5EF4-FFF2-40B4-BE49-F238E27FC236}">
                <a16:creationId xmlns:a16="http://schemas.microsoft.com/office/drawing/2014/main" id="{D29A04D4-7147-4E12-81F2-D90C4D380B30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904" r="-11007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</p:spPr>
      </p:pic>
      <p:pic>
        <p:nvPicPr>
          <p:cNvPr id="34" name="1">
            <a:extLst>
              <a:ext uri="{FF2B5EF4-FFF2-40B4-BE49-F238E27FC236}">
                <a16:creationId xmlns:a16="http://schemas.microsoft.com/office/drawing/2014/main" id="{CB329D35-9D3D-4FCC-B9F1-BF064D3C5FD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1" y="-1"/>
            <a:ext cx="2889009" cy="1758721"/>
          </a:xfrm>
          <a:prstGeom prst="rect">
            <a:avLst/>
          </a:prstGeom>
        </p:spPr>
      </p:pic>
      <p:sp>
        <p:nvSpPr>
          <p:cNvPr id="8" name="39">
            <a:extLst>
              <a:ext uri="{FF2B5EF4-FFF2-40B4-BE49-F238E27FC236}">
                <a16:creationId xmlns:a16="http://schemas.microsoft.com/office/drawing/2014/main" id="{053EA615-0AE2-47A6-A802-6B92DD9EB92E}"/>
              </a:ext>
            </a:extLst>
          </p:cNvPr>
          <p:cNvSpPr txBox="1"/>
          <p:nvPr/>
        </p:nvSpPr>
        <p:spPr>
          <a:xfrm flipH="1">
            <a:off x="1842895" y="1145136"/>
            <a:ext cx="6516696" cy="746348"/>
          </a:xfrm>
          <a:prstGeom prst="rect">
            <a:avLst/>
          </a:prstGeom>
          <a:noFill/>
        </p:spPr>
        <p:txBody>
          <a:bodyPr wrap="square" lIns="68571" tIns="34285" rIns="68571" bIns="34285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Yêu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cầu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cần</a:t>
            </a:r>
            <a:r>
              <a:rPr lang="en-US" altLang="zh-CN" sz="4400" dirty="0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 </a:t>
            </a:r>
            <a:r>
              <a:rPr lang="en-US" altLang="zh-CN" sz="4400" dirty="0" err="1" smtClean="0">
                <a:solidFill>
                  <a:srgbClr val="3E28E0"/>
                </a:solidFill>
                <a:latin typeface="Arial" panose="020B0604020202020204" pitchFamily="34" charset="0"/>
                <a:ea typeface="微软雅黑"/>
                <a:cs typeface="Arial" panose="020B0604020202020204" pitchFamily="34" charset="0"/>
                <a:sym typeface="微软雅黑"/>
              </a:rPr>
              <a:t>đạt</a:t>
            </a:r>
            <a:endParaRPr kumimoji="0" lang="zh-CN" altLang="en-US" sz="4400" b="0" i="0" u="none" strike="noStrike" kern="1200" cap="none" spc="0" normalizeH="0" baseline="0" noProof="0" dirty="0">
              <a:ln>
                <a:noFill/>
              </a:ln>
              <a:solidFill>
                <a:srgbClr val="3E28E0"/>
              </a:solidFill>
              <a:effectLst/>
              <a:uLnTx/>
              <a:uFillTx/>
              <a:latin typeface="Arial" panose="020B0604020202020204" pitchFamily="34" charset="0"/>
              <a:ea typeface="微软雅黑"/>
              <a:cs typeface="Arial" panose="020B0604020202020204" pitchFamily="34" charset="0"/>
              <a:sym typeface="微软雅黑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997810" y="2083889"/>
            <a:ext cx="10092246" cy="2308324"/>
          </a:xfrm>
          <a:prstGeom prst="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khúc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dài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thẳng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3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triển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lực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3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138">
            <a:extLst>
              <a:ext uri="{FF2B5EF4-FFF2-40B4-BE49-F238E27FC236}">
                <a16:creationId xmlns:a16="http://schemas.microsoft.com/office/drawing/2014/main" id="{3A941595-1255-41BF-829F-8446EA7295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773375" y="5123097"/>
            <a:ext cx="2316681" cy="1268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549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" name="Google Shape;196;p2"/>
          <p:cNvGrpSpPr/>
          <p:nvPr/>
        </p:nvGrpSpPr>
        <p:grpSpPr>
          <a:xfrm>
            <a:off x="-223989" y="608178"/>
            <a:ext cx="11441759" cy="5883467"/>
            <a:chOff x="341926" y="208486"/>
            <a:chExt cx="11441759" cy="5883467"/>
          </a:xfrm>
        </p:grpSpPr>
        <p:pic>
          <p:nvPicPr>
            <p:cNvPr id="197" name="Google Shape;197;p2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907478" y="208803"/>
              <a:ext cx="10876207" cy="58831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8" name="Google Shape;198;p2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864231" y="208725"/>
              <a:ext cx="10876207" cy="584657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9" name="Google Shape;199;p2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803773" y="208486"/>
              <a:ext cx="10876207" cy="578560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0" name="Google Shape;200;p2"/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341926" y="784490"/>
              <a:ext cx="1054699" cy="4986960"/>
            </a:xfrm>
            <a:prstGeom prst="rect">
              <a:avLst/>
            </a:prstGeom>
            <a:noFill/>
            <a:ln>
              <a:noFill/>
            </a:ln>
          </p:spPr>
        </p:pic>
      </p:grpSp>
      <p:pic>
        <p:nvPicPr>
          <p:cNvPr id="201" name="Google Shape;201;p2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985555" y="565761"/>
            <a:ext cx="2208207" cy="7925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2" name="Google Shape;202;p2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052136" y="4705242"/>
            <a:ext cx="2316681" cy="126807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Google Shape;203;p2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9377765" y="2132089"/>
            <a:ext cx="2523963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4" name="Google Shape;204;p2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453333" y="4267986"/>
            <a:ext cx="3145809" cy="2505673"/>
          </a:xfrm>
          <a:prstGeom prst="rect">
            <a:avLst/>
          </a:prstGeom>
          <a:noFill/>
          <a:ln>
            <a:noFill/>
          </a:ln>
        </p:spPr>
      </p:pic>
      <p:pic>
        <p:nvPicPr>
          <p:cNvPr id="205" name="Google Shape;205;p2"/>
          <p:cNvPicPr preferRelativeResize="0"/>
          <p:nvPr/>
        </p:nvPicPr>
        <p:blipFill rotWithShape="1">
          <a:blip r:embed="rId11">
            <a:alphaModFix/>
          </a:blip>
          <a:srcRect/>
          <a:stretch/>
        </p:blipFill>
        <p:spPr>
          <a:xfrm>
            <a:off x="9395784" y="1924966"/>
            <a:ext cx="871804" cy="86570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2"/>
          <p:cNvPicPr preferRelativeResize="0"/>
          <p:nvPr/>
        </p:nvPicPr>
        <p:blipFill rotWithShape="1">
          <a:blip r:embed="rId12">
            <a:alphaModFix/>
          </a:blip>
          <a:srcRect/>
          <a:stretch/>
        </p:blipFill>
        <p:spPr>
          <a:xfrm>
            <a:off x="2715899" y="1826649"/>
            <a:ext cx="457240" cy="4816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"/>
          <p:cNvPicPr preferRelativeResize="0"/>
          <p:nvPr/>
        </p:nvPicPr>
        <p:blipFill rotWithShape="1">
          <a:blip r:embed="rId13">
            <a:alphaModFix/>
          </a:blip>
          <a:srcRect/>
          <a:stretch/>
        </p:blipFill>
        <p:spPr>
          <a:xfrm>
            <a:off x="2435146" y="2363646"/>
            <a:ext cx="1030313" cy="1024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"/>
          <p:cNvPicPr preferRelativeResize="0"/>
          <p:nvPr/>
        </p:nvPicPr>
        <p:blipFill rotWithShape="1">
          <a:blip r:embed="rId14">
            <a:alphaModFix/>
          </a:blip>
          <a:srcRect/>
          <a:stretch/>
        </p:blipFill>
        <p:spPr>
          <a:xfrm>
            <a:off x="4160684" y="554436"/>
            <a:ext cx="896190" cy="1012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"/>
          <p:cNvPicPr preferRelativeResize="0"/>
          <p:nvPr/>
        </p:nvPicPr>
        <p:blipFill rotWithShape="1">
          <a:blip r:embed="rId15">
            <a:alphaModFix/>
          </a:blip>
          <a:srcRect/>
          <a:stretch/>
        </p:blipFill>
        <p:spPr>
          <a:xfrm>
            <a:off x="5188076" y="505654"/>
            <a:ext cx="969348" cy="10912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10" name="Google Shape;210;p2"/>
          <p:cNvPicPr preferRelativeResize="0"/>
          <p:nvPr/>
        </p:nvPicPr>
        <p:blipFill rotWithShape="1">
          <a:blip r:embed="rId16">
            <a:alphaModFix/>
          </a:blip>
          <a:srcRect/>
          <a:stretch/>
        </p:blipFill>
        <p:spPr>
          <a:xfrm>
            <a:off x="6328553" y="632953"/>
            <a:ext cx="768163" cy="8839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2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7390792" y="608178"/>
            <a:ext cx="768163" cy="89009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2" name="Google Shape;212;p2"/>
          <p:cNvPicPr preferRelativeResize="0"/>
          <p:nvPr/>
        </p:nvPicPr>
        <p:blipFill rotWithShape="1">
          <a:blip r:embed="rId18">
            <a:alphaModFix/>
          </a:blip>
          <a:srcRect t="-10904" r="-11006"/>
          <a:stretch/>
        </p:blipFill>
        <p:spPr>
          <a:xfrm>
            <a:off x="1798063" y="817084"/>
            <a:ext cx="1219200" cy="578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3" name="Google Shape;213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>
            <a:off x="5919850" y="-1153456"/>
            <a:ext cx="352299" cy="580253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4" name="Google Shape;214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2889009" cy="1758721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2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 rot="-5400000" flipH="1">
            <a:off x="5989586" y="1527441"/>
            <a:ext cx="352299" cy="5802531"/>
          </a:xfrm>
          <a:prstGeom prst="rect">
            <a:avLst/>
          </a:prstGeom>
          <a:noFill/>
          <a:ln>
            <a:noFill/>
          </a:ln>
        </p:spPr>
      </p:pic>
      <p:sp>
        <p:nvSpPr>
          <p:cNvPr id="216" name="Google Shape;216;p2"/>
          <p:cNvSpPr txBox="1"/>
          <p:nvPr/>
        </p:nvSpPr>
        <p:spPr>
          <a:xfrm flipH="1">
            <a:off x="2715899" y="2362965"/>
            <a:ext cx="6871255" cy="14234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50" tIns="34275" rIns="68550" bIns="3427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9C245"/>
              </a:buClr>
              <a:buSzPts val="8800"/>
              <a:buFont typeface="Montserrat ExtraBold"/>
              <a:buNone/>
            </a:pPr>
            <a:r>
              <a:rPr lang="en-US" sz="8800" b="1" smtClean="0">
                <a:solidFill>
                  <a:srgbClr val="FF0000"/>
                </a:solidFill>
                <a:latin typeface="Arial" panose="020B0604020202020204" pitchFamily="34" charset="0"/>
                <a:ea typeface="Montserrat ExtraBold"/>
                <a:cs typeface="Arial" panose="020B0604020202020204" pitchFamily="34" charset="0"/>
                <a:sym typeface="Montserrat ExtraBold"/>
              </a:rPr>
              <a:t>KHỞI ĐỘNG</a:t>
            </a:r>
            <a:endParaRPr sz="8800" b="1" i="0" u="none" strike="noStrike" cap="none" dirty="0">
              <a:solidFill>
                <a:srgbClr val="FF0000"/>
              </a:solidFill>
              <a:latin typeface="Arial" panose="020B0604020202020204" pitchFamily="34" charset="0"/>
              <a:ea typeface="Montserrat ExtraBold"/>
              <a:cs typeface="Arial" panose="020B0604020202020204" pitchFamily="34" charset="0"/>
              <a:sym typeface="Montserrat ExtraBold"/>
            </a:endParaRPr>
          </a:p>
        </p:txBody>
      </p:sp>
      <p:pic>
        <p:nvPicPr>
          <p:cNvPr id="217" name="Google Shape;217;p2"/>
          <p:cNvPicPr preferRelativeResize="0"/>
          <p:nvPr/>
        </p:nvPicPr>
        <p:blipFill rotWithShape="1">
          <a:blip r:embed="rId20">
            <a:alphaModFix/>
          </a:blip>
          <a:srcRect/>
          <a:stretch/>
        </p:blipFill>
        <p:spPr>
          <a:xfrm flipH="1">
            <a:off x="-1" y="-1"/>
            <a:ext cx="4355558" cy="26515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701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086" r="-896" b="26000"/>
          <a:stretch>
            <a:fillRect/>
          </a:stretch>
        </p:blipFill>
        <p:spPr>
          <a:xfrm>
            <a:off x="8563429" y="5442857"/>
            <a:ext cx="3628572" cy="1567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nhà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400" l="291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7" t="3333" r="1"/>
          <a:stretch>
            <a:fillRect/>
          </a:stretch>
        </p:blipFill>
        <p:spPr>
          <a:xfrm>
            <a:off x="9342837" y="2807084"/>
            <a:ext cx="2935238" cy="3913031"/>
          </a:xfrm>
          <a:prstGeom prst="rect">
            <a:avLst/>
          </a:prstGeom>
        </p:spPr>
      </p:pic>
      <p:pic>
        <p:nvPicPr>
          <p:cNvPr id="13" name="Picture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0" y="0"/>
            <a:ext cx="1926338" cy="192633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0784" y="4485830"/>
            <a:ext cx="1617980" cy="2133600"/>
          </a:xfrm>
          <a:prstGeom prst="rect">
            <a:avLst/>
          </a:prstGeom>
        </p:spPr>
      </p:pic>
      <p:pic>
        <p:nvPicPr>
          <p:cNvPr id="5" name="Picture 4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1168" y="4442288"/>
            <a:ext cx="3001705" cy="20011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124630" y="1883754"/>
            <a:ext cx="53206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bliqueTopRigh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en-US" sz="5400" b="1" dirty="0" smtClean="0">
                <a:ln/>
                <a:solidFill>
                  <a:schemeClr val="accent2"/>
                </a:solidFill>
              </a:rPr>
              <a:t>KHĂN ĐỎ VỀ NHÀ</a:t>
            </a:r>
            <a:endParaRPr lang="en-US" sz="5400" b="1" dirty="0">
              <a:ln/>
              <a:solidFill>
                <a:schemeClr val="accent2"/>
              </a:solidFill>
            </a:endParaRPr>
          </a:p>
        </p:txBody>
      </p:sp>
      <p:pic>
        <p:nvPicPr>
          <p:cNvPr id="8" name="FILE_20211213_115152_luật chơ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2220684" y="1397005"/>
            <a:ext cx="609600" cy="609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338747" y="4442288"/>
            <a:ext cx="1617980" cy="2133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8263" y="4000500"/>
            <a:ext cx="3524250" cy="2857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9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0.40157 0.00903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07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61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307074" y="-75932"/>
            <a:ext cx="11515958" cy="2781032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Ca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 Diagonal Corner Rectangle 26"/>
          <p:cNvSpPr/>
          <p:nvPr/>
        </p:nvSpPr>
        <p:spPr>
          <a:xfrm>
            <a:off x="1266032" y="31796"/>
            <a:ext cx="10466622" cy="668655"/>
          </a:xfrm>
          <a:prstGeom prst="round2DiagRect">
            <a:avLst>
              <a:gd name="adj1" fmla="val 50000"/>
              <a:gd name="adj2" fmla="val 42686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200" b="1" smtClean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 1: Đường gấp khúc ABCD có mấy đoạn thẳng</a:t>
            </a:r>
            <a:r>
              <a:rPr kumimoji="0" lang="en-US" sz="32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A"/>
          <p:cNvSpPr/>
          <p:nvPr/>
        </p:nvSpPr>
        <p:spPr>
          <a:xfrm>
            <a:off x="433272" y="4275547"/>
            <a:ext cx="5332907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b="1" dirty="0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C"/>
          <p:cNvSpPr/>
          <p:nvPr/>
        </p:nvSpPr>
        <p:spPr>
          <a:xfrm>
            <a:off x="433272" y="3035291"/>
            <a:ext cx="5332906" cy="1117047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B"/>
          <p:cNvSpPr/>
          <p:nvPr/>
        </p:nvSpPr>
        <p:spPr>
          <a:xfrm>
            <a:off x="6079962" y="4275547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 err="1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kumimoji="0" lang="en-US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D"/>
          <p:cNvSpPr/>
          <p:nvPr/>
        </p:nvSpPr>
        <p:spPr>
          <a:xfrm>
            <a:off x="6079962" y="3048988"/>
            <a:ext cx="5353380" cy="1106793"/>
          </a:xfrm>
          <a:prstGeom prst="roundRect">
            <a:avLst>
              <a:gd name="adj" fmla="val 50000"/>
            </a:avLst>
          </a:prstGeom>
          <a:solidFill>
            <a:srgbClr val="0070C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smtClean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84905" y="743585"/>
            <a:ext cx="3848100" cy="18821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5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9" presetClass="exit" presetSubtype="0" ac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000"/>
                            </p:stCondLst>
                            <p:childTnLst>
                              <p:par>
                                <p:cTn id="8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3000"/>
                            </p:stCondLst>
                            <p:childTnLst>
                              <p:par>
                                <p:cTn id="9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5000"/>
                            </p:stCondLst>
                            <p:childTnLst>
                              <p:par>
                                <p:cTn id="9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6000"/>
                            </p:stCondLst>
                            <p:childTnLst>
                              <p:par>
                                <p:cTn id="9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7000"/>
                            </p:stCondLst>
                            <p:childTnLst>
                              <p:par>
                                <p:cTn id="10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800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9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1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2000"/>
                            </p:stCondLst>
                            <p:childTnLst>
                              <p:par>
                                <p:cTn id="1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13000"/>
                            </p:stCondLst>
                            <p:childTnLst>
                              <p:par>
                                <p:cTn id="1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1400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1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27" grpId="0" bldLvl="0" animBg="1"/>
      <p:bldP spid="29" grpId="0" bldLvl="0" animBg="1"/>
      <p:bldP spid="29" grpId="1" bldLvl="0" animBg="1"/>
      <p:bldP spid="30" grpId="0" bldLvl="0" animBg="1"/>
      <p:bldP spid="30" grpId="1" bldLvl="0" animBg="1"/>
      <p:bldP spid="31" grpId="0" bldLvl="0" animBg="1"/>
      <p:bldP spid="31" grpId="1" bldLvl="0" animBg="1"/>
      <p:bldP spid="32" grpId="0" bldLvl="0" animBg="1"/>
      <p:bldP spid="32" grpId="1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ound Same Side Corner Rectangle 25"/>
          <p:cNvSpPr/>
          <p:nvPr/>
        </p:nvSpPr>
        <p:spPr>
          <a:xfrm>
            <a:off x="578439" y="0"/>
            <a:ext cx="11134590" cy="2017486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900" b="0" i="0" u="none" strike="noStrike" kern="1200" cap="none" spc="0" normalizeH="0" baseline="0" noProof="0" smtClean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600" b="1" i="0" u="none" strike="noStrike" kern="1200" cap="none" spc="0" normalizeH="0" baseline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kumimoji="0" lang="en-US" sz="3600" b="1" i="0" u="none" strike="noStrike" kern="1200" cap="none" spc="0" normalizeH="0" noProof="0" smtClean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2: Quan sát quãng đường Khăn Đỏ đến trường học. Hãy nêu tên quãng đường màu xanh và quãng đường màu vàng?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50000"/>
                </a:schemeClr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Picture 115" descr="ALRMCLOK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9" y="154649"/>
            <a:ext cx="100806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15</a:t>
            </a:r>
          </a:p>
        </p:txBody>
      </p:sp>
      <p:sp>
        <p:nvSpPr>
          <p:cNvPr id="3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14</a:t>
            </a:r>
          </a:p>
        </p:txBody>
      </p:sp>
      <p:sp>
        <p:nvSpPr>
          <p:cNvPr id="3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13</a:t>
            </a:r>
          </a:p>
        </p:txBody>
      </p:sp>
      <p:sp>
        <p:nvSpPr>
          <p:cNvPr id="3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12</a:t>
            </a:r>
          </a:p>
        </p:txBody>
      </p:sp>
      <p:sp>
        <p:nvSpPr>
          <p:cNvPr id="3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11</a:t>
            </a:r>
          </a:p>
        </p:txBody>
      </p:sp>
      <p:sp>
        <p:nvSpPr>
          <p:cNvPr id="4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10</a:t>
            </a:r>
          </a:p>
        </p:txBody>
      </p:sp>
      <p:sp>
        <p:nvSpPr>
          <p:cNvPr id="41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9</a:t>
            </a:r>
          </a:p>
        </p:txBody>
      </p:sp>
      <p:sp>
        <p:nvSpPr>
          <p:cNvPr id="42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8</a:t>
            </a:r>
          </a:p>
        </p:txBody>
      </p:sp>
      <p:sp>
        <p:nvSpPr>
          <p:cNvPr id="43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7</a:t>
            </a:r>
          </a:p>
        </p:txBody>
      </p:sp>
      <p:sp>
        <p:nvSpPr>
          <p:cNvPr id="44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6</a:t>
            </a:r>
          </a:p>
        </p:txBody>
      </p:sp>
      <p:sp>
        <p:nvSpPr>
          <p:cNvPr id="45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5</a:t>
            </a:r>
          </a:p>
        </p:txBody>
      </p:sp>
      <p:sp>
        <p:nvSpPr>
          <p:cNvPr id="46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4</a:t>
            </a:r>
          </a:p>
        </p:txBody>
      </p:sp>
      <p:sp>
        <p:nvSpPr>
          <p:cNvPr id="47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3</a:t>
            </a:r>
          </a:p>
        </p:txBody>
      </p:sp>
      <p:sp>
        <p:nvSpPr>
          <p:cNvPr id="48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2</a:t>
            </a:r>
          </a:p>
        </p:txBody>
      </p:sp>
      <p:sp>
        <p:nvSpPr>
          <p:cNvPr id="49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0" hangingPunct="0"/>
            <a:r>
              <a:rPr lang="en-US" altLang="en-US" sz="2800">
                <a:solidFill>
                  <a:srgbClr val="DC2608"/>
                </a:solidFill>
                <a:latin typeface=".VnBlack" panose="020B7200000000000000" pitchFamily="34" charset="0"/>
              </a:rPr>
              <a:t>1</a:t>
            </a:r>
          </a:p>
        </p:txBody>
      </p:sp>
      <p:sp>
        <p:nvSpPr>
          <p:cNvPr id="50" name="Oval 176"/>
          <p:cNvSpPr>
            <a:spLocks noChangeArrowheads="1"/>
          </p:cNvSpPr>
          <p:nvPr/>
        </p:nvSpPr>
        <p:spPr bwMode="auto">
          <a:xfrm>
            <a:off x="257969" y="535649"/>
            <a:ext cx="533400" cy="533400"/>
          </a:xfrm>
          <a:prstGeom prst="ellipse">
            <a:avLst/>
          </a:prstGeom>
          <a:gradFill rotWithShape="1">
            <a:gsLst>
              <a:gs pos="0">
                <a:schemeClr val="bg1"/>
              </a:gs>
              <a:gs pos="50000">
                <a:schemeClr val="bg1">
                  <a:gamma/>
                  <a:tint val="60392"/>
                  <a:invGamma/>
                </a:schemeClr>
              </a:gs>
              <a:gs pos="100000">
                <a:schemeClr val="bg1"/>
              </a:gs>
            </a:gsLst>
            <a:lin ang="5400000" scaled="1"/>
          </a:gradFill>
          <a:ln w="9525" algn="ctr">
            <a:noFill/>
            <a:rou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r>
              <a:rPr lang="en-US" sz="2800" dirty="0">
                <a:solidFill>
                  <a:srgbClr val="DC2608"/>
                </a:solidFill>
                <a:latin typeface=".VnBlack" panose="020B7200000000000000" pitchFamily="34" charset="0"/>
              </a:rPr>
              <a:t>0</a:t>
            </a:r>
          </a:p>
        </p:txBody>
      </p:sp>
      <p:pic>
        <p:nvPicPr>
          <p:cNvPr id="52" name="bensound-smile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030655" y="-1028700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9" action="ppaction://hlinksldjump"/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896" b="97266" l="9883" r="94876"/>
                    </a14:imgEffect>
                  </a14:imgLayer>
                </a14:imgProps>
              </a:ext>
            </a:extLst>
          </a:blip>
          <a:srcRect l="8203" t="10801" r="6970" b="5428"/>
          <a:stretch>
            <a:fillRect/>
          </a:stretch>
        </p:blipFill>
        <p:spPr>
          <a:xfrm>
            <a:off x="9714054" y="5606464"/>
            <a:ext cx="2254076" cy="1251536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10"/>
          <a:stretch/>
        </p:blipFill>
        <p:spPr>
          <a:xfrm>
            <a:off x="29369" y="2148827"/>
            <a:ext cx="11862369" cy="33262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438" y="3210712"/>
            <a:ext cx="911915" cy="1202525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2753430" y="3958218"/>
            <a:ext cx="5961985" cy="206062"/>
          </a:xfrm>
          <a:prstGeom prst="rect">
            <a:avLst/>
          </a:prstGeom>
          <a:solidFill>
            <a:schemeClr val="accent5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Freeform 52"/>
          <p:cNvSpPr/>
          <p:nvPr/>
        </p:nvSpPr>
        <p:spPr>
          <a:xfrm>
            <a:off x="1672508" y="4089719"/>
            <a:ext cx="7023100" cy="1219200"/>
          </a:xfrm>
          <a:custGeom>
            <a:avLst/>
            <a:gdLst>
              <a:gd name="connsiteX0" fmla="*/ 279400 w 7023100"/>
              <a:gd name="connsiteY0" fmla="*/ 139700 h 1219200"/>
              <a:gd name="connsiteX1" fmla="*/ 711200 w 7023100"/>
              <a:gd name="connsiteY1" fmla="*/ 914400 h 1219200"/>
              <a:gd name="connsiteX2" fmla="*/ 3568700 w 7023100"/>
              <a:gd name="connsiteY2" fmla="*/ 952500 h 1219200"/>
              <a:gd name="connsiteX3" fmla="*/ 5715000 w 7023100"/>
              <a:gd name="connsiteY3" fmla="*/ 127000 h 1219200"/>
              <a:gd name="connsiteX4" fmla="*/ 7023100 w 7023100"/>
              <a:gd name="connsiteY4" fmla="*/ 0 h 1219200"/>
              <a:gd name="connsiteX5" fmla="*/ 6997700 w 7023100"/>
              <a:gd name="connsiteY5" fmla="*/ 254000 h 1219200"/>
              <a:gd name="connsiteX6" fmla="*/ 5854700 w 7023100"/>
              <a:gd name="connsiteY6" fmla="*/ 381000 h 1219200"/>
              <a:gd name="connsiteX7" fmla="*/ 3708400 w 7023100"/>
              <a:gd name="connsiteY7" fmla="*/ 1219200 h 1219200"/>
              <a:gd name="connsiteX8" fmla="*/ 469900 w 7023100"/>
              <a:gd name="connsiteY8" fmla="*/ 1193800 h 1219200"/>
              <a:gd name="connsiteX9" fmla="*/ 0 w 7023100"/>
              <a:gd name="connsiteY9" fmla="*/ 177800 h 1219200"/>
              <a:gd name="connsiteX10" fmla="*/ 279400 w 7023100"/>
              <a:gd name="connsiteY10" fmla="*/ 139700 h 1219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7023100" h="1219200">
                <a:moveTo>
                  <a:pt x="279400" y="139700"/>
                </a:moveTo>
                <a:lnTo>
                  <a:pt x="711200" y="914400"/>
                </a:lnTo>
                <a:lnTo>
                  <a:pt x="3568700" y="952500"/>
                </a:lnTo>
                <a:lnTo>
                  <a:pt x="5715000" y="127000"/>
                </a:lnTo>
                <a:lnTo>
                  <a:pt x="7023100" y="0"/>
                </a:lnTo>
                <a:lnTo>
                  <a:pt x="6997700" y="254000"/>
                </a:lnTo>
                <a:lnTo>
                  <a:pt x="5854700" y="381000"/>
                </a:lnTo>
                <a:lnTo>
                  <a:pt x="3708400" y="1219200"/>
                </a:lnTo>
                <a:lnTo>
                  <a:pt x="469900" y="1193800"/>
                </a:lnTo>
                <a:lnTo>
                  <a:pt x="0" y="177800"/>
                </a:lnTo>
                <a:lnTo>
                  <a:pt x="279400" y="139700"/>
                </a:lnTo>
                <a:close/>
              </a:path>
            </a:pathLst>
          </a:cu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18353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0" presetClass="emph" presetSubtype="0" repeatCount="2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1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7" presetClass="emph" presetSubtype="0" fill="remove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35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36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1000" autoRev="1" fill="remove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7000"/>
                            </p:stCondLst>
                            <p:childTnLst>
                              <p:par>
                                <p:cTn id="6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8000"/>
                            </p:stCondLst>
                            <p:childTnLst>
                              <p:par>
                                <p:cTn id="6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00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10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20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30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40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e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50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GU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audio>
              <p:cMediaNode vol="80000">
                <p:cTn id="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  <p:bldLst>
      <p:bldP spid="26" grpId="0" bldLvl="0" animBg="1"/>
      <p:bldP spid="35" grpId="0" bldLvl="0" animBg="1"/>
      <p:bldP spid="36" grpId="0" bldLvl="0" animBg="1"/>
      <p:bldP spid="37" grpId="0" bldLvl="0" animBg="1"/>
      <p:bldP spid="38" grpId="0" bldLvl="0" animBg="1"/>
      <p:bldP spid="39" grpId="0" bldLvl="0" animBg="1"/>
      <p:bldP spid="40" grpId="0" bldLvl="0" animBg="1"/>
      <p:bldP spid="41" grpId="0" bldLvl="0" animBg="1"/>
      <p:bldP spid="42" grpId="0" bldLvl="0" animBg="1"/>
      <p:bldP spid="43" grpId="0" bldLvl="0" animBg="1"/>
      <p:bldP spid="44" grpId="0" bldLvl="0" animBg="1"/>
      <p:bldP spid="45" grpId="0" bldLvl="0" animBg="1"/>
      <p:bldP spid="46" grpId="0" bldLvl="0" animBg="1"/>
      <p:bldP spid="47" grpId="0" bldLvl="0" animBg="1"/>
      <p:bldP spid="48" grpId="0" bldLvl="0" animBg="1"/>
      <p:bldP spid="49" grpId="0" bldLvl="0" animBg="1"/>
      <p:bldP spid="50" grpId="0" bldLvl="0" animBg="1"/>
      <p:bldP spid="51" grpId="0" animBg="1"/>
      <p:bldP spid="51" grpId="1" animBg="1"/>
      <p:bldP spid="51" grpId="2" animBg="1"/>
      <p:bldP spid="53" grpId="0" animBg="1"/>
      <p:bldP spid="53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1921567"/>
            <a:ext cx="12192000" cy="3742704"/>
            <a:chOff x="174512" y="1321512"/>
            <a:chExt cx="11862369" cy="332629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46310"/>
            <a:stretch/>
          </p:blipFill>
          <p:spPr>
            <a:xfrm>
              <a:off x="174512" y="1321512"/>
              <a:ext cx="11862369" cy="3326296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59581" y="2383397"/>
              <a:ext cx="911915" cy="1202525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</p:spPr>
        </p:pic>
        <p:sp>
          <p:nvSpPr>
            <p:cNvPr id="9" name="Rectangle 8"/>
            <p:cNvSpPr/>
            <p:nvPr/>
          </p:nvSpPr>
          <p:spPr>
            <a:xfrm>
              <a:off x="2898573" y="3130903"/>
              <a:ext cx="5961985" cy="206062"/>
            </a:xfrm>
            <a:prstGeom prst="rect">
              <a:avLst/>
            </a:prstGeom>
            <a:solidFill>
              <a:schemeClr val="accent5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Freeform 9"/>
            <p:cNvSpPr/>
            <p:nvPr/>
          </p:nvSpPr>
          <p:spPr>
            <a:xfrm>
              <a:off x="1817651" y="3262404"/>
              <a:ext cx="7023100" cy="1219200"/>
            </a:xfrm>
            <a:custGeom>
              <a:avLst/>
              <a:gdLst>
                <a:gd name="connsiteX0" fmla="*/ 279400 w 7023100"/>
                <a:gd name="connsiteY0" fmla="*/ 139700 h 1219200"/>
                <a:gd name="connsiteX1" fmla="*/ 711200 w 7023100"/>
                <a:gd name="connsiteY1" fmla="*/ 914400 h 1219200"/>
                <a:gd name="connsiteX2" fmla="*/ 3568700 w 7023100"/>
                <a:gd name="connsiteY2" fmla="*/ 952500 h 1219200"/>
                <a:gd name="connsiteX3" fmla="*/ 5715000 w 7023100"/>
                <a:gd name="connsiteY3" fmla="*/ 127000 h 1219200"/>
                <a:gd name="connsiteX4" fmla="*/ 7023100 w 7023100"/>
                <a:gd name="connsiteY4" fmla="*/ 0 h 1219200"/>
                <a:gd name="connsiteX5" fmla="*/ 6997700 w 7023100"/>
                <a:gd name="connsiteY5" fmla="*/ 254000 h 1219200"/>
                <a:gd name="connsiteX6" fmla="*/ 5854700 w 7023100"/>
                <a:gd name="connsiteY6" fmla="*/ 381000 h 1219200"/>
                <a:gd name="connsiteX7" fmla="*/ 3708400 w 7023100"/>
                <a:gd name="connsiteY7" fmla="*/ 1219200 h 1219200"/>
                <a:gd name="connsiteX8" fmla="*/ 469900 w 7023100"/>
                <a:gd name="connsiteY8" fmla="*/ 1193800 h 1219200"/>
                <a:gd name="connsiteX9" fmla="*/ 0 w 7023100"/>
                <a:gd name="connsiteY9" fmla="*/ 177800 h 1219200"/>
                <a:gd name="connsiteX10" fmla="*/ 279400 w 7023100"/>
                <a:gd name="connsiteY10" fmla="*/ 139700 h 1219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023100" h="1219200">
                  <a:moveTo>
                    <a:pt x="279400" y="139700"/>
                  </a:moveTo>
                  <a:lnTo>
                    <a:pt x="711200" y="914400"/>
                  </a:lnTo>
                  <a:lnTo>
                    <a:pt x="3568700" y="952500"/>
                  </a:lnTo>
                  <a:lnTo>
                    <a:pt x="5715000" y="127000"/>
                  </a:lnTo>
                  <a:lnTo>
                    <a:pt x="7023100" y="0"/>
                  </a:lnTo>
                  <a:lnTo>
                    <a:pt x="6997700" y="254000"/>
                  </a:lnTo>
                  <a:lnTo>
                    <a:pt x="5854700" y="381000"/>
                  </a:lnTo>
                  <a:lnTo>
                    <a:pt x="3708400" y="1219200"/>
                  </a:lnTo>
                  <a:lnTo>
                    <a:pt x="469900" y="1193800"/>
                  </a:lnTo>
                  <a:lnTo>
                    <a:pt x="0" y="177800"/>
                  </a:lnTo>
                  <a:lnTo>
                    <a:pt x="279400" y="139700"/>
                  </a:lnTo>
                  <a:close/>
                </a:path>
              </a:pathLst>
            </a:custGeom>
            <a:solidFill>
              <a:srgbClr val="FFFF00"/>
            </a:solidFill>
            <a:ln>
              <a:solidFill>
                <a:schemeClr val="accent4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640888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89300"/>
            <a:ext cx="12192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TextBox 7"/>
          <p:cNvSpPr txBox="1"/>
          <p:nvPr/>
        </p:nvSpPr>
        <p:spPr>
          <a:xfrm>
            <a:off x="3840163" y="2501900"/>
            <a:ext cx="2447925" cy="434975"/>
          </a:xfrm>
          <a:prstGeom prst="rect">
            <a:avLst/>
          </a:prstGeom>
          <a:noFill/>
        </p:spPr>
        <p:txBody>
          <a:bodyPr lIns="0" tIns="0" rIns="0" bIns="0"/>
          <a:lstStyle/>
          <a:p>
            <a:pPr algn="ctr">
              <a:defRPr/>
            </a:pPr>
            <a:endParaRPr lang="en-US" sz="48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45061" name="Text Box 5"/>
          <p:cNvSpPr txBox="1">
            <a:spLocks noChangeArrowheads="1"/>
          </p:cNvSpPr>
          <p:nvPr/>
        </p:nvSpPr>
        <p:spPr bwMode="auto">
          <a:xfrm>
            <a:off x="2685001" y="783659"/>
            <a:ext cx="579120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1974" y="-637799"/>
            <a:ext cx="2096378" cy="2268995"/>
          </a:xfrm>
          <a:prstGeom prst="rect">
            <a:avLst/>
          </a:prstGeom>
        </p:spPr>
      </p:pic>
      <p:pic>
        <p:nvPicPr>
          <p:cNvPr id="9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5542" y="214581"/>
            <a:ext cx="1694696" cy="216190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4263" y="2088725"/>
            <a:ext cx="1137812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i="0" u="none" strike="noStrike" kern="1200" cap="none" spc="100" normalizeH="0" noProof="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spc="10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spc="100" dirty="0" err="1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kumimoji="0" lang="en-US" sz="4400" i="0" u="none" strike="noStrike" kern="1200" cap="none" spc="100" normalizeH="0" noProof="0" dirty="0" smtClean="0">
                <a:ln w="22225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(88)</a:t>
            </a:r>
            <a:endParaRPr kumimoji="0" lang="en-US" sz="4400" i="0" u="none" strike="noStrike" kern="1200" cap="none" spc="100" normalizeH="0" baseline="0" noProof="0" dirty="0">
              <a:ln w="22225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1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 flipH="1">
            <a:off x="0" y="1"/>
            <a:ext cx="4355558" cy="173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76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86762734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炫彩扁平2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FFBF53"/>
      </a:accent1>
      <a:accent2>
        <a:srgbClr val="F17475"/>
      </a:accent2>
      <a:accent3>
        <a:srgbClr val="01B3C5"/>
      </a:accent3>
      <a:accent4>
        <a:srgbClr val="77448C"/>
      </a:accent4>
      <a:accent5>
        <a:srgbClr val="00AF92"/>
      </a:accent5>
      <a:accent6>
        <a:srgbClr val="C65885"/>
      </a:accent6>
      <a:hlink>
        <a:srgbClr val="FCC79F"/>
      </a:hlink>
      <a:folHlink>
        <a:srgbClr val="869FB7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944</TotalTime>
  <Words>515</Words>
  <Application>Microsoft Office PowerPoint</Application>
  <PresentationFormat>Widescreen</PresentationFormat>
  <Paragraphs>138</Paragraphs>
  <Slides>24</Slides>
  <Notes>2</Notes>
  <HiddenSlides>3</HiddenSlides>
  <MMClips>6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41" baseType="lpstr">
      <vt:lpstr>微软雅黑</vt:lpstr>
      <vt:lpstr>SimSun</vt:lpstr>
      <vt:lpstr>SimSun</vt:lpstr>
      <vt:lpstr>.VnBlack</vt:lpstr>
      <vt:lpstr>Arial</vt:lpstr>
      <vt:lpstr>Calibri</vt:lpstr>
      <vt:lpstr>Calibri Light</vt:lpstr>
      <vt:lpstr>HP001 5 hàng</vt:lpstr>
      <vt:lpstr>inpin heiti</vt:lpstr>
      <vt:lpstr>ITC Avant Garde Std Bk</vt:lpstr>
      <vt:lpstr>Montserrat ExtraBold</vt:lpstr>
      <vt:lpstr>Times New Roman</vt:lpstr>
      <vt:lpstr>UTM Avo</vt:lpstr>
      <vt:lpstr>2_Office Theme</vt:lpstr>
      <vt:lpstr>3_Office Theme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Thứ năm ngày 15 tháng 12 năm 2022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WPS Presentation</dc:title>
  <dc:creator/>
  <cp:lastModifiedBy>Admin</cp:lastModifiedBy>
  <cp:revision>67</cp:revision>
  <dcterms:created xsi:type="dcterms:W3CDTF">2021-05-19T13:36:00Z</dcterms:created>
  <dcterms:modified xsi:type="dcterms:W3CDTF">2022-12-15T02:02:45Z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