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66" r:id="rId2"/>
    <p:sldId id="374" r:id="rId3"/>
    <p:sldId id="373" r:id="rId4"/>
    <p:sldId id="370" r:id="rId5"/>
    <p:sldId id="339" r:id="rId6"/>
    <p:sldId id="258" r:id="rId7"/>
    <p:sldId id="308" r:id="rId8"/>
    <p:sldId id="380" r:id="rId9"/>
    <p:sldId id="321" r:id="rId10"/>
    <p:sldId id="325" r:id="rId11"/>
    <p:sldId id="379" r:id="rId12"/>
    <p:sldId id="383" r:id="rId13"/>
    <p:sldId id="261" r:id="rId14"/>
    <p:sldId id="375" r:id="rId15"/>
    <p:sldId id="303" r:id="rId16"/>
    <p:sldId id="377" r:id="rId17"/>
    <p:sldId id="286" r:id="rId18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94"/>
    <a:srgbClr val="FEF6F0"/>
    <a:srgbClr val="FDF0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036EB-A6B1-47F6-ADE3-C25CA1C7EAF7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C73752-148F-4DA0-AE90-B1B7A7F5F3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4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248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9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4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77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56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377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22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98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643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4472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99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7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82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52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3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23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0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03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25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76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9" r:id="rId3"/>
    <p:sldLayoutId id="2147483678" r:id="rId4"/>
    <p:sldLayoutId id="2147483677" r:id="rId5"/>
    <p:sldLayoutId id="2147483676" r:id="rId6"/>
    <p:sldLayoutId id="2147483675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80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" y="0"/>
            <a:ext cx="113585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9AA89-9343-468F-8867-307F75B72A45}"/>
              </a:ext>
            </a:extLst>
          </p:cNvPr>
          <p:cNvSpPr txBox="1"/>
          <p:nvPr/>
        </p:nvSpPr>
        <p:spPr>
          <a:xfrm>
            <a:off x="2405684" y="1554164"/>
            <a:ext cx="8219386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56034" y="-1905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sp>
        <p:nvSpPr>
          <p:cNvPr id="5" name="Rounded Rectangle 4"/>
          <p:cNvSpPr/>
          <p:nvPr/>
        </p:nvSpPr>
        <p:spPr>
          <a:xfrm>
            <a:off x="3006913" y="-19050"/>
            <a:ext cx="4127006" cy="6838950"/>
          </a:xfrm>
          <a:prstGeom prst="roundRect">
            <a:avLst>
              <a:gd name="adj" fmla="val 10691"/>
            </a:avLst>
          </a:prstGeom>
          <a:solidFill>
            <a:srgbClr val="FDF1E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6" y="67814"/>
            <a:ext cx="794299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CÁNH CỬA NHỚ BÀ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2677" y="683303"/>
            <a:ext cx="4974793" cy="5909245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dir="2100000" sx="1000" sy="1000" algn="ctr" rotWithShape="0">
              <a:srgbClr val="000000"/>
            </a:outerShdw>
            <a:softEdge rad="12700"/>
          </a:effectLst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6633" y="6399252"/>
            <a:ext cx="267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Thị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Luyến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524888F-AB1C-41B2-8189-EC3111CACC3F}"/>
              </a:ext>
            </a:extLst>
          </p:cNvPr>
          <p:cNvSpPr/>
          <p:nvPr/>
        </p:nvSpPr>
        <p:spPr>
          <a:xfrm flipH="1">
            <a:off x="1992676" y="770167"/>
            <a:ext cx="345789" cy="3514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07EC82-981B-4BE8-A1F1-F2220BDACD8C}"/>
              </a:ext>
            </a:extLst>
          </p:cNvPr>
          <p:cNvSpPr/>
          <p:nvPr/>
        </p:nvSpPr>
        <p:spPr>
          <a:xfrm flipH="1">
            <a:off x="1992676" y="2788842"/>
            <a:ext cx="345789" cy="3514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E64AA2-26FE-42DA-A4FE-CEAE428B866A}"/>
              </a:ext>
            </a:extLst>
          </p:cNvPr>
          <p:cNvSpPr/>
          <p:nvPr/>
        </p:nvSpPr>
        <p:spPr>
          <a:xfrm flipH="1">
            <a:off x="1981112" y="4807517"/>
            <a:ext cx="345789" cy="3514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417190" y="6119447"/>
            <a:ext cx="3289706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nối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tiếp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687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20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64265" y="1390601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63550">
              <a:spcBef>
                <a:spcPts val="2400"/>
              </a:spcBef>
              <a:defRPr/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ô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>
              <a:defRPr/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nguôi</a:t>
            </a:r>
            <a:r>
              <a:rPr lang="en-US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5" name="Straight Connector 4"/>
          <p:cNvCxnSpPr>
            <a:cxnSpLocks/>
          </p:cNvCxnSpPr>
          <p:nvPr/>
        </p:nvCxnSpPr>
        <p:spPr>
          <a:xfrm flipV="1">
            <a:off x="7295510" y="1405752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7548478" y="3161082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 flipV="1">
            <a:off x="7001596" y="2623239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 flipV="1">
            <a:off x="7670113" y="3161082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7F3A136-D3BC-4C18-A600-A38088D172CF}"/>
              </a:ext>
            </a:extLst>
          </p:cNvPr>
          <p:cNvSpPr txBox="1"/>
          <p:nvPr/>
        </p:nvSpPr>
        <p:spPr>
          <a:xfrm>
            <a:off x="1149304" y="468449"/>
            <a:ext cx="8755494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Ngắt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nhịp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 flipV="1">
            <a:off x="7414998" y="2108172"/>
            <a:ext cx="132173" cy="537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76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56034" y="-1905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1365401" y="-19050"/>
            <a:ext cx="5684241" cy="6838950"/>
            <a:chOff x="1564515" y="-514350"/>
            <a:chExt cx="5684241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4515" y="-427486"/>
              <a:ext cx="568424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8457" y="115797"/>
              <a:ext cx="4751803" cy="5539914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cháu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cửa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then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Cháu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cài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then d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ưới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Nhờ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cài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then </a:t>
              </a:r>
              <a:r>
                <a:rPr kumimoji="0" lang="en-US" sz="26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năm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cháu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cắm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cúi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Cháu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cài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then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cài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then d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Nay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cháu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mới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cửa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– ô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trời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đẩy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cửa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nguôi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72114" y="5698393"/>
              <a:ext cx="30549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Đoàn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Thị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Lam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Luyến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7979455" y="6065988"/>
            <a:ext cx="3538188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toàn</a:t>
            </a:r>
            <a:r>
              <a:rPr lang="en-US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bài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  <p:cxnSp>
        <p:nvCxnSpPr>
          <p:cNvPr id="16" name="Straight Connector 15"/>
          <p:cNvCxnSpPr>
            <a:cxnSpLocks/>
          </p:cNvCxnSpPr>
          <p:nvPr/>
        </p:nvCxnSpPr>
        <p:spPr>
          <a:xfrm flipV="1">
            <a:off x="5669894" y="725985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cxnSpLocks/>
          </p:cNvCxnSpPr>
          <p:nvPr/>
        </p:nvCxnSpPr>
        <p:spPr>
          <a:xfrm flipV="1">
            <a:off x="5435961" y="1105178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cxnSpLocks/>
          </p:cNvCxnSpPr>
          <p:nvPr/>
        </p:nvCxnSpPr>
        <p:spPr>
          <a:xfrm flipV="1">
            <a:off x="5582932" y="1484371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 flipV="1">
            <a:off x="5261570" y="1896721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5348999" y="1906246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cxnSpLocks/>
          </p:cNvCxnSpPr>
          <p:nvPr/>
        </p:nvCxnSpPr>
        <p:spPr>
          <a:xfrm flipV="1">
            <a:off x="5511836" y="3803403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/>
          </p:cNvCxnSpPr>
          <p:nvPr/>
        </p:nvCxnSpPr>
        <p:spPr>
          <a:xfrm flipV="1">
            <a:off x="5599265" y="3812928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cxnSpLocks/>
          </p:cNvCxnSpPr>
          <p:nvPr/>
        </p:nvCxnSpPr>
        <p:spPr>
          <a:xfrm flipV="1">
            <a:off x="5613469" y="5677270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cxnSpLocks/>
          </p:cNvCxnSpPr>
          <p:nvPr/>
        </p:nvCxnSpPr>
        <p:spPr>
          <a:xfrm flipV="1">
            <a:off x="5700898" y="5686795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cxnSpLocks/>
          </p:cNvCxnSpPr>
          <p:nvPr/>
        </p:nvCxnSpPr>
        <p:spPr>
          <a:xfrm flipV="1">
            <a:off x="5427925" y="2570622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cxnSpLocks/>
          </p:cNvCxnSpPr>
          <p:nvPr/>
        </p:nvCxnSpPr>
        <p:spPr>
          <a:xfrm flipV="1">
            <a:off x="5438684" y="2967366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cxnSpLocks/>
          </p:cNvCxnSpPr>
          <p:nvPr/>
        </p:nvCxnSpPr>
        <p:spPr>
          <a:xfrm flipV="1">
            <a:off x="5787860" y="3381474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cxnSpLocks/>
          </p:cNvCxnSpPr>
          <p:nvPr/>
        </p:nvCxnSpPr>
        <p:spPr>
          <a:xfrm flipV="1">
            <a:off x="5466146" y="4907205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cxnSpLocks/>
          </p:cNvCxnSpPr>
          <p:nvPr/>
        </p:nvCxnSpPr>
        <p:spPr>
          <a:xfrm flipV="1">
            <a:off x="5379184" y="4450361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5168148" y="5265500"/>
            <a:ext cx="86962" cy="37919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3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933781" y="375801"/>
            <a:ext cx="4064000" cy="630014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3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3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9619" y="5670329"/>
            <a:ext cx="11940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Then 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gỗ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altLang="vi-V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b="14897"/>
          <a:stretch/>
        </p:blipFill>
        <p:spPr>
          <a:xfrm>
            <a:off x="1716404" y="1820319"/>
            <a:ext cx="3584257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50"/>
          <a:stretch/>
        </p:blipFill>
        <p:spPr>
          <a:xfrm>
            <a:off x="6502724" y="1820319"/>
            <a:ext cx="3806456" cy="32173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4915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56034" y="-1905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sp>
        <p:nvSpPr>
          <p:cNvPr id="5" name="Rounded Rectangle 4"/>
          <p:cNvSpPr/>
          <p:nvPr/>
        </p:nvSpPr>
        <p:spPr>
          <a:xfrm>
            <a:off x="3006913" y="-19050"/>
            <a:ext cx="4127006" cy="6838950"/>
          </a:xfrm>
          <a:prstGeom prst="roundRect">
            <a:avLst>
              <a:gd name="adj" fmla="val 10691"/>
            </a:avLst>
          </a:prstGeom>
          <a:solidFill>
            <a:srgbClr val="FDF1E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6" y="6781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CÁNH CỬA NHỚ BÀ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2677" y="683303"/>
            <a:ext cx="4974793" cy="5909245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dir="2100000" sx="1000" sy="1000" algn="ctr" rotWithShape="0">
              <a:srgbClr val="000000"/>
            </a:outerShdw>
            <a:softEdge rad="12700"/>
          </a:effectLst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6633" y="6399252"/>
            <a:ext cx="267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Thị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Luyến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90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351"/>
            <a:ext cx="12151466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743789" y="2019489"/>
            <a:ext cx="8964987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NHÓM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56034" y="-1905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sp>
        <p:nvSpPr>
          <p:cNvPr id="5" name="Rounded Rectangle 4"/>
          <p:cNvSpPr/>
          <p:nvPr/>
        </p:nvSpPr>
        <p:spPr>
          <a:xfrm>
            <a:off x="3006913" y="-19050"/>
            <a:ext cx="4127006" cy="6838950"/>
          </a:xfrm>
          <a:prstGeom prst="roundRect">
            <a:avLst>
              <a:gd name="adj" fmla="val 10691"/>
            </a:avLst>
          </a:prstGeom>
          <a:solidFill>
            <a:srgbClr val="FDF1E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66" y="67814"/>
            <a:ext cx="794299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CÁNH CỬA NHỚ BÀ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92677" y="683303"/>
            <a:ext cx="4974793" cy="5909245"/>
          </a:xfrm>
          <a:prstGeom prst="rect">
            <a:avLst/>
          </a:prstGeom>
          <a:noFill/>
          <a:effectLst>
            <a:glow rad="12700">
              <a:schemeClr val="accent1">
                <a:alpha val="40000"/>
              </a:schemeClr>
            </a:glow>
            <a:outerShdw dir="2100000" sx="1000" sy="1000" algn="ctr" rotWithShape="0">
              <a:srgbClr val="000000"/>
            </a:outerShdw>
            <a:softEdge rad="12700"/>
          </a:effectLst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then d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</a:t>
            </a: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cháu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mới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– ô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đẩy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56633" y="6399252"/>
            <a:ext cx="2677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Đoàn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Thị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Lam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Luyến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524888F-AB1C-41B2-8189-EC3111CACC3F}"/>
              </a:ext>
            </a:extLst>
          </p:cNvPr>
          <p:cNvSpPr/>
          <p:nvPr/>
        </p:nvSpPr>
        <p:spPr>
          <a:xfrm flipH="1">
            <a:off x="1992676" y="770167"/>
            <a:ext cx="345789" cy="3514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007EC82-981B-4BE8-A1F1-F2220BDACD8C}"/>
              </a:ext>
            </a:extLst>
          </p:cNvPr>
          <p:cNvSpPr/>
          <p:nvPr/>
        </p:nvSpPr>
        <p:spPr>
          <a:xfrm flipH="1">
            <a:off x="1992676" y="2788842"/>
            <a:ext cx="345789" cy="3514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7E64AA2-26FE-42DA-A4FE-CEAE428B866A}"/>
              </a:ext>
            </a:extLst>
          </p:cNvPr>
          <p:cNvSpPr/>
          <p:nvPr/>
        </p:nvSpPr>
        <p:spPr>
          <a:xfrm flipH="1">
            <a:off x="1981112" y="4807517"/>
            <a:ext cx="345789" cy="3514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58503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054413" y="800304"/>
            <a:ext cx="100831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795096" y="1264941"/>
            <a:ext cx="7645367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356834" y="1109283"/>
            <a:ext cx="2117030" cy="1509514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484943" y="1268106"/>
            <a:ext cx="1664395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E574EB-2FAF-4892-A5C7-756393EBF071}"/>
              </a:ext>
            </a:extLst>
          </p:cNvPr>
          <p:cNvSpPr txBox="1"/>
          <p:nvPr/>
        </p:nvSpPr>
        <p:spPr>
          <a:xfrm>
            <a:off x="4054240" y="1517241"/>
            <a:ext cx="6711921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 CỬA NHỚ BÀ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4601973" y="2445656"/>
            <a:ext cx="5204941" cy="101566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1, 2.  </a:t>
            </a: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09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4"/>
            <a:ext cx="11165984" cy="2720933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ngắt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nghỉ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nguôi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8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766E-7C87-4EED-B9E8-4C9198FA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TIẾT</a:t>
            </a:r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4350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117265" y="629587"/>
            <a:ext cx="3712312" cy="907478"/>
            <a:chOff x="9566064" y="964372"/>
            <a:chExt cx="5446164" cy="698253"/>
          </a:xfrm>
        </p:grpSpPr>
        <p:sp>
          <p:nvSpPr>
            <p:cNvPr id="16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190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367" y="1537907"/>
            <a:ext cx="7533180" cy="55940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6006" y="1092334"/>
            <a:ext cx="7605541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6551" y="175552"/>
            <a:ext cx="1714770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1096888" y="937430"/>
            <a:ext cx="1391479" cy="89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1056034" y="-19050"/>
            <a:ext cx="11029948" cy="7124700"/>
            <a:chOff x="1828797" y="0"/>
            <a:chExt cx="10401301" cy="71247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3766" t="92177" r="61883" b="-227"/>
            <a:stretch/>
          </p:blipFill>
          <p:spPr>
            <a:xfrm>
              <a:off x="1828797" y="6324600"/>
              <a:ext cx="5219701" cy="552450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7010397" y="0"/>
              <a:ext cx="5219701" cy="7124700"/>
              <a:chOff x="6991348" y="0"/>
              <a:chExt cx="5219701" cy="7124700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8117" b="70"/>
              <a:stretch/>
            </p:blipFill>
            <p:spPr>
              <a:xfrm>
                <a:off x="6991348" y="0"/>
                <a:ext cx="5219701" cy="685800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-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727" t="96471" r="54707" b="-2428"/>
              <a:stretch/>
            </p:blipFill>
            <p:spPr>
              <a:xfrm>
                <a:off x="10691326" y="6343650"/>
                <a:ext cx="1481623" cy="781050"/>
              </a:xfrm>
              <a:prstGeom prst="ellipse">
                <a:avLst/>
              </a:prstGeom>
            </p:spPr>
          </p:pic>
        </p:grpSp>
      </p:grpSp>
      <p:grpSp>
        <p:nvGrpSpPr>
          <p:cNvPr id="26" name="Group 25"/>
          <p:cNvGrpSpPr/>
          <p:nvPr/>
        </p:nvGrpSpPr>
        <p:grpSpPr>
          <a:xfrm>
            <a:off x="1545465" y="-19050"/>
            <a:ext cx="5684241" cy="6838950"/>
            <a:chOff x="1564515" y="-514350"/>
            <a:chExt cx="5684241" cy="6838950"/>
          </a:xfrm>
        </p:grpSpPr>
        <p:sp>
          <p:nvSpPr>
            <p:cNvPr id="5" name="Rounded Rectangle 4"/>
            <p:cNvSpPr/>
            <p:nvPr/>
          </p:nvSpPr>
          <p:spPr>
            <a:xfrm>
              <a:off x="3025963" y="-514350"/>
              <a:ext cx="4127006" cy="6838950"/>
            </a:xfrm>
            <a:prstGeom prst="roundRect">
              <a:avLst>
                <a:gd name="adj" fmla="val 10691"/>
              </a:avLst>
            </a:prstGeom>
            <a:solidFill>
              <a:srgbClr val="FDF1E9">
                <a:alpha val="4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64515" y="-427486"/>
              <a:ext cx="5684241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6600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 CỬA NHỚ BÀ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858457" y="115797"/>
              <a:ext cx="4751803" cy="5539914"/>
            </a:xfrm>
            <a:prstGeom prst="rect">
              <a:avLst/>
            </a:prstGeom>
            <a:noFill/>
            <a:effectLst>
              <a:glow rad="12700">
                <a:schemeClr val="accent1">
                  <a:alpha val="40000"/>
                </a:schemeClr>
              </a:glow>
              <a:outerShdw dir="2100000" sx="1000" sy="1000" algn="ctr" rotWithShape="0">
                <a:srgbClr val="000000"/>
              </a:outerShdw>
              <a:softEdge rad="12700"/>
            </a:effectLst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Ngày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cháu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thấp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cửa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hai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then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Cháu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cài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then d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ưới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Nhờ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cài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then </a:t>
              </a:r>
              <a:r>
                <a:rPr kumimoji="0" lang="en-US" sz="2600" b="0" i="0" u="none" strike="noStrike" kern="1200" cap="none" spc="0" normalizeH="0" baseline="0" noProof="0" dirty="0" err="1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năm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cháu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lớn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lên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còng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cắm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cúi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Cháu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cài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được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then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trên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cài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then d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…</a:t>
              </a: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24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Nay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cháu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về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mới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cửa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– ô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trời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đẩy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cửa</a:t>
              </a:r>
              <a:endParaRPr kumimoji="0" lang="en-US" sz="2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 marL="0" marR="0" lvl="0" indent="4635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nhớ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bà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600" b="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nguôi</a:t>
              </a:r>
              <a:r>
                <a:rPr kumimoji="0" lang="en-US" sz="26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72114" y="5698393"/>
              <a:ext cx="305499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Đoàn</a:t>
              </a:r>
              <a:r>
                <a:rPr kumimoji="0" lang="en-US" sz="2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Thị</a:t>
              </a:r>
              <a:r>
                <a:rPr kumimoji="0" lang="en-US" sz="2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Lam </a:t>
              </a:r>
              <a:r>
                <a:rPr kumimoji="0" lang="en-US" sz="2200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Luyến</a:t>
              </a:r>
              <a:r>
                <a:rPr kumimoji="0" lang="en-US" sz="22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577" y="0"/>
            <a:ext cx="1955511" cy="122219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9">
            <a:extLst>
              <a:ext uri="{FF2B5EF4-FFF2-40B4-BE49-F238E27FC236}">
                <a16:creationId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904306" y="358734"/>
            <a:ext cx="2141273" cy="649137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Single Corner Snipped 35">
            <a:extLst>
              <a:ext uri="{FF2B5EF4-FFF2-40B4-BE49-F238E27FC236}">
                <a16:creationId xmlns:a16="http://schemas.microsoft.com/office/drawing/2014/main" id="{52A09BF7-4ECF-41D2-80CE-D2A5198B1004}"/>
              </a:ext>
            </a:extLst>
          </p:cNvPr>
          <p:cNvSpPr/>
          <p:nvPr/>
        </p:nvSpPr>
        <p:spPr>
          <a:xfrm flipH="1">
            <a:off x="1028491" y="626260"/>
            <a:ext cx="10306947" cy="5502508"/>
          </a:xfrm>
          <a:prstGeom prst="snip1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3" name="Picture 32" descr="A bouquet of flowers&#10;&#10;Description automatically generated with medium confidence">
            <a:extLst>
              <a:ext uri="{FF2B5EF4-FFF2-40B4-BE49-F238E27FC236}">
                <a16:creationId xmlns:a16="http://schemas.microsoft.com/office/drawing/2014/main" id="{D5B71780-2271-46B2-9338-EA12CCC9A99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14">
            <a:off x="-61920" y="-252644"/>
            <a:ext cx="2470245" cy="247024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37704" y="1370337"/>
            <a:ext cx="51155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4529" y="2413800"/>
            <a:ext cx="100356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Toàn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giọng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thiết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trân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trọng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4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6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75063" y="556704"/>
            <a:ext cx="4869691" cy="630014"/>
          </a:xfrm>
          <a:prstGeom prst="roundRect">
            <a:avLst/>
          </a:prstGeom>
          <a:solidFill>
            <a:srgbClr val="FEF6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25513" y="1492251"/>
            <a:ext cx="26707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1910" y="2872429"/>
            <a:ext cx="4202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ay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ẩy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cửa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2C8CE-FB4E-4C9D-88EB-9426E11D077A}"/>
              </a:ext>
            </a:extLst>
          </p:cNvPr>
          <p:cNvSpPr txBox="1"/>
          <p:nvPr/>
        </p:nvSpPr>
        <p:spPr>
          <a:xfrm>
            <a:off x="4198513" y="1492251"/>
            <a:ext cx="70696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òng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ắm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úi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9908" y="2872429"/>
            <a:ext cx="4202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uôi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39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9" grpId="0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62404274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605</Words>
  <Application>Microsoft Office PowerPoint</Application>
  <PresentationFormat>Widescreen</PresentationFormat>
  <Paragraphs>113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34</cp:revision>
  <dcterms:created xsi:type="dcterms:W3CDTF">2021-07-23T14:38:38Z</dcterms:created>
  <dcterms:modified xsi:type="dcterms:W3CDTF">2021-12-22T02:17:31Z</dcterms:modified>
</cp:coreProperties>
</file>