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66" r:id="rId2"/>
    <p:sldId id="374" r:id="rId3"/>
    <p:sldId id="373" r:id="rId4"/>
    <p:sldId id="339" r:id="rId5"/>
    <p:sldId id="369" r:id="rId6"/>
    <p:sldId id="381" r:id="rId7"/>
    <p:sldId id="316" r:id="rId8"/>
    <p:sldId id="313" r:id="rId9"/>
    <p:sldId id="317" r:id="rId10"/>
    <p:sldId id="323" r:id="rId11"/>
    <p:sldId id="342" r:id="rId12"/>
    <p:sldId id="343" r:id="rId13"/>
    <p:sldId id="318" r:id="rId14"/>
    <p:sldId id="368" r:id="rId15"/>
    <p:sldId id="382" r:id="rId16"/>
    <p:sldId id="268" r:id="rId17"/>
    <p:sldId id="319" r:id="rId18"/>
    <p:sldId id="324" r:id="rId19"/>
    <p:sldId id="28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94"/>
    <a:srgbClr val="FEF6F0"/>
    <a:srgbClr val="FDF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036EB-A6B1-47F6-ADE3-C25CA1C7EAF7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73752-148F-4DA0-AE90-B1B7A7F5F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4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48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65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9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56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77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2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98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4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47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99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8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52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3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3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0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2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7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9" r:id="rId3"/>
    <p:sldLayoutId id="2147483678" r:id="rId4"/>
    <p:sldLayoutId id="2147483677" r:id="rId5"/>
    <p:sldLayoutId id="2147483676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DC0231-0871-404B-974E-98497CD6B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113585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9AA89-9343-468F-8867-307F75B72A45}"/>
              </a:ext>
            </a:extLst>
          </p:cNvPr>
          <p:cNvSpPr txBox="1"/>
          <p:nvPr/>
        </p:nvSpPr>
        <p:spPr>
          <a:xfrm>
            <a:off x="2405684" y="1554164"/>
            <a:ext cx="8219386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8" t="1961" r="-734" b="-1961"/>
          <a:stretch/>
        </p:blipFill>
        <p:spPr>
          <a:xfrm>
            <a:off x="614597" y="1019331"/>
            <a:ext cx="4664458" cy="583866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7886" y="376519"/>
            <a:ext cx="10785670" cy="8630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6080721" y="1637081"/>
            <a:ext cx="4834163" cy="2955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63550">
              <a:lnSpc>
                <a:spcPct val="150000"/>
              </a:lnSpc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thấp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463550">
              <a:lnSpc>
                <a:spcPct val="150000"/>
              </a:lnSpc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</a:t>
            </a:r>
          </a:p>
          <a:p>
            <a:pPr lvl="0" indent="463550">
              <a:lnSpc>
                <a:spcPct val="150000"/>
              </a:lnSpc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d</a:t>
            </a:r>
            <a:r>
              <a:rPr lang="vi-VN" sz="3200" dirty="0">
                <a:ea typeface="Arial-Rounded" panose="020B0500000000000000" pitchFamily="34" charset="0"/>
                <a:cs typeface="Arial" panose="020B0604020202020204" pitchFamily="34" charset="0"/>
              </a:rPr>
              <a:t>ưới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463550">
              <a:lnSpc>
                <a:spcPct val="150000"/>
              </a:lnSpc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24888F-AB1C-41B2-8189-EC3111CACC3F}"/>
              </a:ext>
            </a:extLst>
          </p:cNvPr>
          <p:cNvSpPr/>
          <p:nvPr/>
        </p:nvSpPr>
        <p:spPr>
          <a:xfrm flipH="1">
            <a:off x="6079187" y="1882275"/>
            <a:ext cx="456570" cy="4171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6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718814-8A6F-46FA-A2F6-413E2809F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4"/>
          <a:stretch/>
        </p:blipFill>
        <p:spPr>
          <a:xfrm>
            <a:off x="913151" y="779489"/>
            <a:ext cx="4422100" cy="6114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BD1C21-3CB4-4468-8929-2B69E23EF5B7}"/>
              </a:ext>
            </a:extLst>
          </p:cNvPr>
          <p:cNvSpPr txBox="1"/>
          <p:nvPr/>
        </p:nvSpPr>
        <p:spPr>
          <a:xfrm>
            <a:off x="5884778" y="1527660"/>
            <a:ext cx="504587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d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24888F-AB1C-41B2-8189-EC3111CACC3F}"/>
              </a:ext>
            </a:extLst>
          </p:cNvPr>
          <p:cNvSpPr/>
          <p:nvPr/>
        </p:nvSpPr>
        <p:spPr>
          <a:xfrm flipH="1">
            <a:off x="5756459" y="1788146"/>
            <a:ext cx="456570" cy="4171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1943" y="189504"/>
            <a:ext cx="10785670" cy="8630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78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F27AE-86A5-4744-BD31-3F75D9804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t="2102" r="33297" b="-2102"/>
          <a:stretch/>
        </p:blipFill>
        <p:spPr>
          <a:xfrm>
            <a:off x="642652" y="959554"/>
            <a:ext cx="4212236" cy="58984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0725BF-2686-44EA-BFF3-EDB816CD31C7}"/>
              </a:ext>
            </a:extLst>
          </p:cNvPr>
          <p:cNvSpPr txBox="1"/>
          <p:nvPr/>
        </p:nvSpPr>
        <p:spPr>
          <a:xfrm>
            <a:off x="5433730" y="1414867"/>
            <a:ext cx="50373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Nay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ô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nguôi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1047" y="314662"/>
            <a:ext cx="10785670" cy="8630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24888F-AB1C-41B2-8189-EC3111CACC3F}"/>
              </a:ext>
            </a:extLst>
          </p:cNvPr>
          <p:cNvSpPr/>
          <p:nvPr/>
        </p:nvSpPr>
        <p:spPr>
          <a:xfrm flipH="1">
            <a:off x="5433730" y="1679398"/>
            <a:ext cx="456570" cy="41717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30990" y="313509"/>
            <a:ext cx="10842255" cy="128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4460" y="1829401"/>
            <a:ext cx="6096000" cy="16516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lần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422C94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4635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nhớ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nguôi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422C9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8B48691-AB01-4C6F-BE26-B99F0858C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90351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14438" y="2132522"/>
            <a:ext cx="775363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altLang="zh-CN" sz="5400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kumimoji="0" lang="zh-CN" altLang="en-US" sz="5400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6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56034" y="-1905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37166" y="-19050"/>
            <a:ext cx="7942997" cy="6838950"/>
            <a:chOff x="56216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16" y="-427486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8457" y="115797"/>
              <a:ext cx="4751803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cúi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…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–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đẩy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44075" y="5903952"/>
              <a:ext cx="285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Đoàn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Thị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Lam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Luyến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8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D7F5E50-83FC-4918-AC54-D038C3AB5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9035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934970" y="1986889"/>
            <a:ext cx="81269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Luyện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theo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văn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bản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đọc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7016315" y="3666728"/>
            <a:ext cx="3111088" cy="1466361"/>
            <a:chOff x="10416387" y="2276833"/>
            <a:chExt cx="4172718" cy="1630450"/>
          </a:xfrm>
        </p:grpSpPr>
        <p:pic>
          <p:nvPicPr>
            <p:cNvPr id="85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6" name="TextBox 85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48989" y="3635086"/>
            <a:ext cx="2881239" cy="1466361"/>
            <a:chOff x="630726" y="1461607"/>
            <a:chExt cx="3864435" cy="1630450"/>
          </a:xfrm>
        </p:grpSpPr>
        <p:pic>
          <p:nvPicPr>
            <p:cNvPr id="82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3" name="TextBox 82"/>
            <p:cNvSpPr txBox="1"/>
            <p:nvPr/>
          </p:nvSpPr>
          <p:spPr>
            <a:xfrm>
              <a:off x="1450062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đẩy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87736" y="608710"/>
            <a:ext cx="8733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708901" y="1693190"/>
            <a:ext cx="2881774" cy="1466361"/>
            <a:chOff x="5913437" y="2276833"/>
            <a:chExt cx="3865152" cy="1630450"/>
          </a:xfrm>
        </p:grpSpPr>
        <p:pic>
          <p:nvPicPr>
            <p:cNvPr id="40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41" name="TextBox 40"/>
            <p:cNvSpPr txBox="1"/>
            <p:nvPr/>
          </p:nvSpPr>
          <p:spPr>
            <a:xfrm>
              <a:off x="6679956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8992692" y="3655853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5011758" y="3718924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0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876845" y="5578815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39232" y="3485992"/>
            <a:ext cx="174894" cy="166875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978364" y="1686881"/>
            <a:ext cx="2328789" cy="1466361"/>
            <a:chOff x="630726" y="1461607"/>
            <a:chExt cx="3123466" cy="1630450"/>
          </a:xfrm>
        </p:grpSpPr>
        <p:pic>
          <p:nvPicPr>
            <p:cNvPr id="53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4" name="TextBox 53"/>
            <p:cNvSpPr txBox="1"/>
            <p:nvPr/>
          </p:nvSpPr>
          <p:spPr>
            <a:xfrm>
              <a:off x="709093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939916" y="1710971"/>
            <a:ext cx="2920588" cy="1466361"/>
            <a:chOff x="10416387" y="2276833"/>
            <a:chExt cx="3917211" cy="1630450"/>
          </a:xfrm>
        </p:grpSpPr>
        <p:pic>
          <p:nvPicPr>
            <p:cNvPr id="56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7" name="TextBox 56"/>
            <p:cNvSpPr txBox="1"/>
            <p:nvPr/>
          </p:nvSpPr>
          <p:spPr>
            <a:xfrm>
              <a:off x="10952950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then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769424" y="3607027"/>
            <a:ext cx="2767474" cy="1466361"/>
            <a:chOff x="5913437" y="2276833"/>
            <a:chExt cx="3711848" cy="1630450"/>
          </a:xfrm>
        </p:grpSpPr>
        <p:pic>
          <p:nvPicPr>
            <p:cNvPr id="70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1" name="TextBox 70"/>
            <p:cNvSpPr txBox="1"/>
            <p:nvPr/>
          </p:nvSpPr>
          <p:spPr>
            <a:xfrm>
              <a:off x="6526652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lưng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038889" y="3619768"/>
            <a:ext cx="2881239" cy="1466361"/>
            <a:chOff x="630726" y="1461607"/>
            <a:chExt cx="3864435" cy="1630450"/>
          </a:xfrm>
        </p:grpSpPr>
        <p:pic>
          <p:nvPicPr>
            <p:cNvPr id="73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26" y="1461607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4" name="TextBox 73"/>
            <p:cNvSpPr txBox="1"/>
            <p:nvPr/>
          </p:nvSpPr>
          <p:spPr>
            <a:xfrm>
              <a:off x="1450062" y="1828461"/>
              <a:ext cx="3045099" cy="72748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đẩy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023642" y="3652867"/>
            <a:ext cx="3111088" cy="1466361"/>
            <a:chOff x="10416387" y="2276833"/>
            <a:chExt cx="4172718" cy="1630450"/>
          </a:xfrm>
        </p:grpSpPr>
        <p:pic>
          <p:nvPicPr>
            <p:cNvPr id="76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7" name="TextBox 76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9520976" y="3619768"/>
            <a:ext cx="3111088" cy="1466361"/>
            <a:chOff x="10416387" y="2276833"/>
            <a:chExt cx="4172718" cy="1630450"/>
          </a:xfrm>
        </p:grpSpPr>
        <p:pic>
          <p:nvPicPr>
            <p:cNvPr id="79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0" name="TextBox 79"/>
            <p:cNvSpPr txBox="1"/>
            <p:nvPr/>
          </p:nvSpPr>
          <p:spPr>
            <a:xfrm>
              <a:off x="11208457" y="2670473"/>
              <a:ext cx="3380648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708901" y="1693189"/>
            <a:ext cx="2881774" cy="1466361"/>
            <a:chOff x="5913437" y="2276833"/>
            <a:chExt cx="3865152" cy="1630450"/>
          </a:xfrm>
        </p:grpSpPr>
        <p:pic>
          <p:nvPicPr>
            <p:cNvPr id="88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9" name="TextBox 88"/>
            <p:cNvSpPr txBox="1"/>
            <p:nvPr/>
          </p:nvSpPr>
          <p:spPr>
            <a:xfrm>
              <a:off x="6679956" y="2617292"/>
              <a:ext cx="3098633" cy="795923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cài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85736" y="236236"/>
            <a:ext cx="11177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212" y="1635441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đẩy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oy, clipart, doll, vector graphics&#10;&#10;Description automatically generated">
            <a:extLst>
              <a:ext uri="{FF2B5EF4-FFF2-40B4-BE49-F238E27FC236}">
                <a16:creationId xmlns:a16="http://schemas.microsoft.com/office/drawing/2014/main" id="{441873C0-0E7A-4074-9F15-073096230E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554" y="3068816"/>
            <a:ext cx="3423361" cy="4017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1530" y="2542203"/>
            <a:ext cx="2494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9399" y="2542203"/>
            <a:ext cx="200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0645" y="2573183"/>
            <a:ext cx="2105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74871" y="2604163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khoá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2494" y="2602973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054413" y="800304"/>
            <a:ext cx="10083174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C00D88-440F-457E-B2EA-B86A91750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8" y="3171217"/>
            <a:ext cx="8194104" cy="40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414486"/>
            <a:ext cx="10902462" cy="6029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795096" y="1264941"/>
            <a:ext cx="764536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356834" y="1109283"/>
            <a:ext cx="2117030" cy="150951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2484943" y="1268106"/>
            <a:ext cx="1664395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E574EB-2FAF-4892-A5C7-756393EBF071}"/>
              </a:ext>
            </a:extLst>
          </p:cNvPr>
          <p:cNvSpPr txBox="1"/>
          <p:nvPr/>
        </p:nvSpPr>
        <p:spPr>
          <a:xfrm>
            <a:off x="4054240" y="1517241"/>
            <a:ext cx="6711921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 CỬA NHỚ BÀ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601973" y="2445656"/>
            <a:ext cx="5204941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2. 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0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65984" cy="272093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nguôi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118576" y="60423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17265" y="629587"/>
            <a:ext cx="3712312" cy="907478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y2mate.com - Cháu Yêu Bà  Nhạc Cho Trẻ Mầm Non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497" y="1780503"/>
            <a:ext cx="8637431" cy="485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6766E-7C87-4EED-B9E8-4C9198FA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9867F6-9DD7-4626-B1A2-3FC06954C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75" y="0"/>
            <a:ext cx="8635953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3BA771-1755-4911-B9C3-65C51DF77CEB}"/>
              </a:ext>
            </a:extLst>
          </p:cNvPr>
          <p:cNvSpPr/>
          <p:nvPr/>
        </p:nvSpPr>
        <p:spPr>
          <a:xfrm>
            <a:off x="4716397" y="1890206"/>
            <a:ext cx="29819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TIẾT</a:t>
            </a:r>
            <a:r>
              <a:rPr lang="en-US" sz="8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619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56034" y="-19050"/>
            <a:ext cx="11029948" cy="7124700"/>
            <a:chOff x="1828797" y="0"/>
            <a:chExt cx="10401301" cy="71247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766" t="92177" r="61883" b="-227"/>
            <a:stretch/>
          </p:blipFill>
          <p:spPr>
            <a:xfrm>
              <a:off x="1828797" y="6324600"/>
              <a:ext cx="5219701" cy="5524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7010397" y="0"/>
              <a:ext cx="5219701" cy="7124700"/>
              <a:chOff x="6991348" y="0"/>
              <a:chExt cx="5219701" cy="71247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17" b="70"/>
              <a:stretch/>
            </p:blipFill>
            <p:spPr>
              <a:xfrm>
                <a:off x="6991348" y="0"/>
                <a:ext cx="5219701" cy="68580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27" t="96471" r="54707" b="-2428"/>
              <a:stretch/>
            </p:blipFill>
            <p:spPr>
              <a:xfrm>
                <a:off x="10691326" y="6343650"/>
                <a:ext cx="1481623" cy="781050"/>
              </a:xfrm>
              <a:prstGeom prst="ellipse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37166" y="-19050"/>
            <a:ext cx="7942997" cy="6838950"/>
            <a:chOff x="56216" y="-514350"/>
            <a:chExt cx="7942997" cy="6838950"/>
          </a:xfrm>
        </p:grpSpPr>
        <p:sp>
          <p:nvSpPr>
            <p:cNvPr id="5" name="Rounded Rectangle 4"/>
            <p:cNvSpPr/>
            <p:nvPr/>
          </p:nvSpPr>
          <p:spPr>
            <a:xfrm>
              <a:off x="3025963" y="-514350"/>
              <a:ext cx="4127006" cy="6838950"/>
            </a:xfrm>
            <a:prstGeom prst="roundRect">
              <a:avLst>
                <a:gd name="adj" fmla="val 10691"/>
              </a:avLst>
            </a:prstGeom>
            <a:solidFill>
              <a:srgbClr val="FDF1E9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16" y="-427486"/>
              <a:ext cx="7942997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CÁNH CỬA NHỚ BÀ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8457" y="115797"/>
              <a:ext cx="4751803" cy="5909245"/>
            </a:xfrm>
            <a:prstGeom prst="rect">
              <a:avLst/>
            </a:prstGeom>
            <a:noFill/>
            <a:effectLst>
              <a:glow rad="12700">
                <a:schemeClr val="accent1">
                  <a:alpha val="40000"/>
                </a:schemeClr>
              </a:glow>
              <a:outerShdw dir="2100000" sx="1000" sy="1000" algn="ctr" rotWithShape="0">
                <a:srgbClr val="000000"/>
              </a:outerShdw>
              <a:softEdge rad="12700"/>
            </a:effectLst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cúi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then d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…</a:t>
              </a: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2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cháu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–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đẩy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cửa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marL="0" marR="0" lvl="0" indent="4635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nguôi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44075" y="5903952"/>
              <a:ext cx="2850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Đoàn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Thị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Lam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Luyến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577" y="0"/>
            <a:ext cx="1955511" cy="1222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98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62545" y="1067577"/>
            <a:ext cx="11202103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9897" y="2555835"/>
            <a:ext cx="10747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0FB65D3-C18C-4FA5-AD32-D06473C92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68" y="4436715"/>
            <a:ext cx="1951132" cy="23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39685" y="580879"/>
            <a:ext cx="10477500" cy="11263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cài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4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250" y="2190587"/>
            <a:ext cx="1047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422C9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22C94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0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886" y="441923"/>
            <a:ext cx="10785670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khổ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1" y="1333746"/>
            <a:ext cx="10425815" cy="51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6240427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579</Words>
  <Application>Microsoft Office PowerPoint</Application>
  <PresentationFormat>Widescreen</PresentationFormat>
  <Paragraphs>97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Toshiba</cp:lastModifiedBy>
  <cp:revision>34</cp:revision>
  <dcterms:created xsi:type="dcterms:W3CDTF">2021-07-23T14:38:38Z</dcterms:created>
  <dcterms:modified xsi:type="dcterms:W3CDTF">2021-12-22T02:18:05Z</dcterms:modified>
</cp:coreProperties>
</file>